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7" r:id="rId2"/>
    <p:sldId id="303" r:id="rId3"/>
    <p:sldId id="335" r:id="rId4"/>
    <p:sldId id="336" r:id="rId5"/>
    <p:sldId id="305" r:id="rId6"/>
    <p:sldId id="338" r:id="rId7"/>
    <p:sldId id="306" r:id="rId8"/>
    <p:sldId id="339" r:id="rId9"/>
    <p:sldId id="311" r:id="rId10"/>
    <p:sldId id="308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  <p:sldId id="369" r:id="rId30"/>
    <p:sldId id="370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04" autoAdjust="0"/>
    <p:restoredTop sz="94660"/>
  </p:normalViewPr>
  <p:slideViewPr>
    <p:cSldViewPr>
      <p:cViewPr varScale="1">
        <p:scale>
          <a:sx n="87" d="100"/>
          <a:sy n="87" d="100"/>
        </p:scale>
        <p:origin x="-153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028B345-C511-4819-A0E7-EBED6269EA9F}" type="datetimeFigureOut">
              <a:rPr lang="en-US"/>
              <a:pPr>
                <a:defRPr/>
              </a:pPr>
              <a:t>5/5/2020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C5B23D0-3965-4266-B89A-1059B1340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279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E13777DE-5272-4CA4-9806-69015B69B224}" type="slidenum">
              <a:rPr lang="en-US" smtClean="0">
                <a:latin typeface="Arial" charset="0"/>
              </a:rPr>
              <a:pPr eaLnBrk="1" hangingPunct="1"/>
              <a:t>23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19219-24CB-4513-921C-B950CDADA48B}" type="datetimeFigureOut">
              <a:rPr lang="en-US"/>
              <a:pPr>
                <a:defRPr/>
              </a:pPr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BDA19-F3B4-474C-BF66-2CF2DEF2C8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863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00564-9C7C-490D-8D1F-BE27D4C50887}" type="datetimeFigureOut">
              <a:rPr lang="en-US"/>
              <a:pPr>
                <a:defRPr/>
              </a:pPr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11624-C88C-4E79-901E-63DF6F5407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758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777EF-6D21-4C45-94AC-455980FE4485}" type="datetimeFigureOut">
              <a:rPr lang="en-US"/>
              <a:pPr>
                <a:defRPr/>
              </a:pPr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B5D6C-062D-44CC-BDE4-91368403DD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695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AF9E5-1FEC-4DE6-8A92-55E141827186}" type="datetimeFigureOut">
              <a:rPr lang="en-US"/>
              <a:pPr>
                <a:defRPr/>
              </a:pPr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77931-4CEE-4043-860A-2B40B0DBC0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706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109CC-F1CD-4616-9069-2F79ABACD1A5}" type="datetimeFigureOut">
              <a:rPr lang="en-US"/>
              <a:pPr>
                <a:defRPr/>
              </a:pPr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1872F-1861-4F77-A64D-CF795E2144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2343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59028-2689-4F5B-A89F-E545C969426A}" type="datetimeFigureOut">
              <a:rPr lang="en-US"/>
              <a:pPr>
                <a:defRPr/>
              </a:pPr>
              <a:t>5/5/2020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2C1F3-BBDD-45E5-838E-2B3E619D3F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990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F8D52-CE2A-4B06-8CCE-8C70A0D7EFD5}" type="datetimeFigureOut">
              <a:rPr lang="en-US"/>
              <a:pPr>
                <a:defRPr/>
              </a:pPr>
              <a:t>5/5/2020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51E31-2F1B-401D-9921-DC7C48A335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9895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C492A-79D8-4D9D-8018-DFF18BE09D76}" type="datetimeFigureOut">
              <a:rPr lang="en-US"/>
              <a:pPr>
                <a:defRPr/>
              </a:pPr>
              <a:t>5/5/2020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9800D-17EC-421E-A8F4-5CAA751EE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1542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FB53A-B4D4-4FD4-B21D-AA3A4D7D270D}" type="datetimeFigureOut">
              <a:rPr lang="en-US"/>
              <a:pPr>
                <a:defRPr/>
              </a:pPr>
              <a:t>5/5/2020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31527-EF65-4BAF-AE57-B4E4D0B3C2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893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599D1-A6D7-43B7-B847-5E2229C87EDA}" type="datetimeFigureOut">
              <a:rPr lang="en-US"/>
              <a:pPr>
                <a:defRPr/>
              </a:pPr>
              <a:t>5/5/2020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72173-BC72-4083-885D-A281866891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75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A5D19-4EA1-4737-8AF8-F3B2D08CDAD0}" type="datetimeFigureOut">
              <a:rPr lang="en-US"/>
              <a:pPr>
                <a:defRPr/>
              </a:pPr>
              <a:t>5/5/2020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28291-8617-47E6-BCD3-086DF1E937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5494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86FCB5-7C8D-4E63-81E6-2C1A9805D64A}" type="datetimeFigureOut">
              <a:rPr lang="en-US"/>
              <a:pPr>
                <a:defRPr/>
              </a:pPr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A005CE4-F781-4A40-AB50-942E008E3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ontent Placeholder 1"/>
          <p:cNvSpPr>
            <a:spLocks noGrp="1"/>
          </p:cNvSpPr>
          <p:nvPr>
            <p:ph idx="1"/>
          </p:nvPr>
        </p:nvSpPr>
        <p:spPr>
          <a:xfrm>
            <a:off x="1588" y="908050"/>
            <a:ext cx="9144000" cy="4525963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en-US" altLang="en-US" sz="54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Arial" charset="0"/>
              <a:buNone/>
            </a:pPr>
            <a:r>
              <a:rPr lang="sr-Cyrl-RS" altLang="en-US" sz="5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ЦЕНТРАЛНИ БАЛКАН ОД </a:t>
            </a:r>
          </a:p>
          <a:p>
            <a:pPr marL="0" indent="0" algn="ctr">
              <a:buFont typeface="Arial" charset="0"/>
              <a:buNone/>
            </a:pPr>
            <a:r>
              <a:rPr lang="sr-Cyrl-RS" altLang="en-US" sz="5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7. ДО 11. ВЕКА</a:t>
            </a:r>
          </a:p>
          <a:p>
            <a:pPr marL="0" indent="0" algn="ctr">
              <a:buFont typeface="Arial" charset="0"/>
              <a:buNone/>
            </a:pPr>
            <a:r>
              <a:rPr lang="sr-Cyrl-RS" altLang="en-US" sz="5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археолошка сведочанства</a:t>
            </a:r>
            <a:endParaRPr lang="en-US" altLang="en-US" sz="54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95801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НАСЕЉА И УТВРЂЕЊА: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sr-Cyrl-R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Током прве фазе имамо отворена насеља на обалама река, полуукопане </a:t>
            </a: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куће, </a:t>
            </a: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малих димензија, са каменом или земљаном пећи. Налазе се у близини утврђења.</a:t>
            </a:r>
          </a:p>
          <a:p>
            <a:pPr marL="0" indent="0">
              <a:buFont typeface="Arial" charset="0"/>
              <a:buNone/>
              <a:defRPr/>
            </a:pPr>
            <a:endParaRPr lang="sr-Cyrl-R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-1588"/>
            <a:ext cx="53752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6084888" y="2565400"/>
            <a:ext cx="431800" cy="2873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725988" y="2781300"/>
            <a:ext cx="4400550" cy="1143000"/>
          </a:xfrm>
        </p:spPr>
        <p:txBody>
          <a:bodyPr/>
          <a:lstStyle/>
          <a:p>
            <a:r>
              <a:rPr lang="sr-Latn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Ušće Slatinske reke</a:t>
            </a:r>
            <a:endParaRPr lang="en-US" altLang="en-US" sz="28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188913"/>
            <a:ext cx="4494213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4967288"/>
            <a:ext cx="4160837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4140200" y="4797425"/>
            <a:ext cx="792163" cy="5032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8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0300" y="188913"/>
            <a:ext cx="4014788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-1588"/>
            <a:ext cx="53752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6372225" y="2133600"/>
            <a:ext cx="431800" cy="2873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659563" y="2781300"/>
            <a:ext cx="2484437" cy="1143000"/>
          </a:xfrm>
        </p:spPr>
        <p:txBody>
          <a:bodyPr/>
          <a:lstStyle/>
          <a:p>
            <a:r>
              <a:rPr lang="sr-Latn-R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Kostol (Pontes)</a:t>
            </a:r>
            <a:endParaRPr lang="en-US" sz="28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88913"/>
            <a:ext cx="6408738" cy="645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-1588"/>
            <a:ext cx="53752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6300788" y="2281238"/>
            <a:ext cx="431800" cy="4270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4075112" cy="6483350"/>
          </a:xfrm>
        </p:spPr>
      </p:pic>
      <p:pic>
        <p:nvPicPr>
          <p:cNvPr id="17411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260350"/>
            <a:ext cx="406717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itle 1"/>
          <p:cNvSpPr>
            <a:spLocks noGrp="1"/>
          </p:cNvSpPr>
          <p:nvPr>
            <p:ph type="title"/>
          </p:nvPr>
        </p:nvSpPr>
        <p:spPr>
          <a:xfrm>
            <a:off x="4284663" y="5715000"/>
            <a:ext cx="4679950" cy="1143000"/>
          </a:xfrm>
        </p:spPr>
        <p:txBody>
          <a:bodyPr/>
          <a:lstStyle/>
          <a:p>
            <a:pPr algn="l"/>
            <a:r>
              <a:rPr lang="sr-Latn-R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Ljubičevac</a:t>
            </a:r>
            <a:endParaRPr lang="en-US" sz="28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3" name="Title 1"/>
          <p:cNvSpPr txBox="1">
            <a:spLocks/>
          </p:cNvSpPr>
          <p:nvPr/>
        </p:nvSpPr>
        <p:spPr bwMode="auto">
          <a:xfrm>
            <a:off x="4787900" y="4559300"/>
            <a:ext cx="40671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sr-Latn-R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Velesnica</a:t>
            </a:r>
            <a:endParaRPr lang="en-US"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95801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НАСЕЉА И УТВРЂЕЊА: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sr-Cyrl-R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Током друге фазе се и даље развијају отворена насеља, али се постепено запоседају и некадашња рановизантијска утврђења у унутрашњости. Долази и до појаве коришћења утврђења на дунавском лимесу. Подизање палисада, редукција брањене површине, као и појава великих надземних кућа.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-1588"/>
            <a:ext cx="53752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5867400" y="2420938"/>
            <a:ext cx="288925" cy="431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" y="158750"/>
            <a:ext cx="8885238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 txBox="1">
            <a:spLocks/>
          </p:cNvSpPr>
          <p:nvPr/>
        </p:nvSpPr>
        <p:spPr bwMode="auto">
          <a:xfrm>
            <a:off x="2546350" y="5653088"/>
            <a:ext cx="40401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sr-Cyrl-R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Велики Градац </a:t>
            </a:r>
            <a:r>
              <a:rPr lang="sr-Latn-R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(Taliata)</a:t>
            </a:r>
            <a:endParaRPr lang="en-US"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88" y="908050"/>
            <a:ext cx="9144000" cy="5257800"/>
          </a:xfrm>
        </p:spPr>
        <p:txBody>
          <a:bodyPr/>
          <a:lstStyle/>
          <a:p>
            <a:pPr>
              <a:buFontTx/>
              <a:buChar char="-"/>
              <a:defRPr/>
            </a:pP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Северни Илирик</a:t>
            </a:r>
          </a:p>
          <a:p>
            <a:pPr>
              <a:buFontTx/>
              <a:buChar char="-"/>
              <a:defRPr/>
            </a:pPr>
            <a:endParaRPr lang="sr-Cyrl-R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sr-Cyrl-R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ентрални Балкан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sr-Cyrl-R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рани средњи век (7-11. век)</a:t>
            </a:r>
          </a:p>
          <a:p>
            <a:pPr>
              <a:buFontTx/>
              <a:buChar char="-"/>
              <a:defRPr/>
            </a:pPr>
            <a:endParaRPr lang="sr-Cyrl-R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sr-Cyrl-R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прва фаза: 7. век – покрштавања Срба и Бугара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sr-Cyrl-R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друга фаза: последња четвртина 9. века до оснивања   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sr-Cyrl-R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Охридске архиепископије/доласка династије Комнина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sr-Cyrl-R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на власт</a:t>
            </a:r>
          </a:p>
          <a:p>
            <a:pPr>
              <a:buFontTx/>
              <a:buChar char="-"/>
              <a:defRPr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-1588"/>
            <a:ext cx="53752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4667250" y="2044700"/>
            <a:ext cx="409575" cy="431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2300" y="3162300"/>
            <a:ext cx="45704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950" y="168275"/>
            <a:ext cx="3995738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8307388" y="4221163"/>
            <a:ext cx="552450" cy="496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284538" y="763588"/>
            <a:ext cx="757237" cy="668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6230938" y="3440113"/>
            <a:ext cx="468312" cy="4254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l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188913"/>
            <a:ext cx="5903913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63785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sr-Cyrl-RS" sz="2400">
                <a:latin typeface="Times New Roman" pitchFamily="18" charset="0"/>
                <a:cs typeface="Times New Roman" pitchFamily="18" charset="0"/>
              </a:rPr>
              <a:t>Велике терме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sr-Cyrl-RS" sz="2400">
                <a:latin typeface="Times New Roman" pitchFamily="18" charset="0"/>
                <a:cs typeface="Times New Roman" pitchFamily="18" charset="0"/>
              </a:rPr>
              <a:t>сонда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1/2011 </a:t>
            </a:r>
            <a:r>
              <a:rPr lang="sr-Cyrl-RS" sz="2400">
                <a:latin typeface="Times New Roman" pitchFamily="18" charset="0"/>
                <a:cs typeface="Times New Roman" pitchFamily="18" charset="0"/>
              </a:rPr>
              <a:t>током ископавања</a:t>
            </a:r>
            <a:endParaRPr lang="en-US" sz="2400"/>
          </a:p>
        </p:txBody>
      </p:sp>
      <p:pic>
        <p:nvPicPr>
          <p:cNvPr id="24579" name="Picture 4" descr="2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88913"/>
            <a:ext cx="8253413" cy="618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Untitled-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92125"/>
            <a:ext cx="8686800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-1588"/>
            <a:ext cx="53752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5940425" y="3357563"/>
            <a:ext cx="287338" cy="3587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6732588" y="2844800"/>
            <a:ext cx="2376487" cy="1143000"/>
          </a:xfrm>
        </p:spPr>
        <p:txBody>
          <a:bodyPr/>
          <a:lstStyle/>
          <a:p>
            <a:r>
              <a:rPr lang="sr-Cyrl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Гамзиград</a:t>
            </a:r>
            <a:r>
              <a:rPr lang="sr-Latn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Latn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(Felix Romuliana)</a:t>
            </a:r>
            <a:endParaRPr lang="en-US" altLang="en-US" sz="28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50838"/>
            <a:ext cx="6665913" cy="624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-1588"/>
            <a:ext cx="53752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4140200" y="4365625"/>
            <a:ext cx="287338" cy="431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563938" y="4300538"/>
            <a:ext cx="287337" cy="431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-11113" y="6149975"/>
            <a:ext cx="9155113" cy="731838"/>
          </a:xfrm>
        </p:spPr>
        <p:txBody>
          <a:bodyPr/>
          <a:lstStyle/>
          <a:p>
            <a:pPr algn="l"/>
            <a:r>
              <a:rPr lang="en-US" altLang="en-US" sz="280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Cyrl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Градина на Врсеницама           Рас</a:t>
            </a:r>
            <a:r>
              <a:rPr lang="sr-Latn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sr-Cyrl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Пазариште</a:t>
            </a:r>
            <a:endParaRPr lang="en-US" altLang="en-US" sz="28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6463" y="58738"/>
            <a:ext cx="4305300" cy="6178550"/>
          </a:xfrm>
        </p:spPr>
      </p:pic>
      <p:pic>
        <p:nvPicPr>
          <p:cNvPr id="29700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87313"/>
            <a:ext cx="428466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5253128" cy="645333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5867" y="0"/>
            <a:ext cx="3398133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30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 descr="Carstvo u vreme Justinijana Ostrogorski 1996 karta1.ti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09588"/>
            <a:ext cx="9144000" cy="5705475"/>
          </a:xfrm>
        </p:spPr>
      </p:pic>
      <p:sp>
        <p:nvSpPr>
          <p:cNvPr id="3" name="Rectangle 2"/>
          <p:cNvSpPr/>
          <p:nvPr/>
        </p:nvSpPr>
        <p:spPr>
          <a:xfrm>
            <a:off x="4376738" y="1844675"/>
            <a:ext cx="863600" cy="1079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861" y="1752475"/>
            <a:ext cx="5680139" cy="33527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5"/>
            <a:ext cx="3463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5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28588"/>
            <a:ext cx="6551613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FontTx/>
              <a:buChar char="-"/>
              <a:defRPr/>
            </a:pP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Сукоб Авара и Византије 600-602. године.</a:t>
            </a:r>
          </a:p>
          <a:p>
            <a:pPr>
              <a:buFontTx/>
              <a:buChar char="-"/>
              <a:defRPr/>
            </a:pP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Опсада Константинопоља 626. године.</a:t>
            </a:r>
          </a:p>
          <a:p>
            <a:pPr>
              <a:buFontTx/>
              <a:buChar char="-"/>
              <a:defRPr/>
            </a:pP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Досељавање Срба и Хрвата у време Ираклија (610-641) по речима Константина </a:t>
            </a:r>
            <a:r>
              <a:rPr lang="sr-Latn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Порфирогенита (945-959) и покрштавање од стране свештеника из Рима.</a:t>
            </a:r>
          </a:p>
          <a:p>
            <a:pPr>
              <a:buFontTx/>
              <a:buChar char="-"/>
              <a:defRPr/>
            </a:pP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Долазак Бугара у делту Дунава 668/669. године.</a:t>
            </a:r>
          </a:p>
          <a:p>
            <a:pPr>
              <a:buFontTx/>
              <a:buChar char="-"/>
              <a:defRPr/>
            </a:pP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Слом Авара 796. године. Карло Велики (768-814). Покрштавање аварских кагана. Последњи помен 822. године.</a:t>
            </a:r>
          </a:p>
          <a:p>
            <a:pPr>
              <a:buFontTx/>
              <a:buChar char="-"/>
              <a:defRPr/>
            </a:pP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Долазак Мађара 896. године у Панонску низију.</a:t>
            </a:r>
          </a:p>
          <a:p>
            <a:pPr>
              <a:buFontTx/>
              <a:buChar char="-"/>
              <a:defRPr/>
            </a:pP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Сукоб Бугара и Срба од средине 9. века.</a:t>
            </a:r>
          </a:p>
          <a:p>
            <a:pPr>
              <a:buFontTx/>
              <a:buChar char="-"/>
              <a:defRPr/>
            </a:pP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Вишеслав, Просигој, Властимир. Властимирови синови Мутимир (синови Бран и Стефан), Стројимир (син Клонимир и унук Часлав) и Гојник (син Петар).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sr-Cyrl-R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endParaRPr lang="sr-Cyrl-R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endParaRPr lang="sr-Cyrl-R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endParaRPr lang="sr-Cyrl-R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0772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958013"/>
          </a:xfrm>
        </p:spPr>
        <p:txBody>
          <a:bodyPr/>
          <a:lstStyle/>
          <a:p>
            <a:pPr>
              <a:buFontTx/>
              <a:buChar char="-"/>
              <a:defRPr/>
            </a:pPr>
            <a:r>
              <a:rPr lang="sr-Cyrl-R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Ћирило и Методије и њихова делатност.</a:t>
            </a:r>
          </a:p>
          <a:p>
            <a:pPr>
              <a:buFontTx/>
              <a:buChar char="-"/>
              <a:defRPr/>
            </a:pP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Покрштавање </a:t>
            </a:r>
            <a:r>
              <a:rPr lang="sr-Cyrl-R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Бугара и Срба од стране свештеника из Константинопоља – 864. година</a:t>
            </a: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Побуна бољара.</a:t>
            </a:r>
            <a:endParaRPr lang="sr-Cyrl-R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869/870. године формирана Бугарска архиепископија.</a:t>
            </a:r>
          </a:p>
          <a:p>
            <a:pPr>
              <a:buFontTx/>
              <a:buChar char="-"/>
              <a:defRPr/>
            </a:pP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Бугарски цар Симеон (893-927). Бугарска Патријаршија.</a:t>
            </a:r>
          </a:p>
          <a:p>
            <a:pPr>
              <a:buFontTx/>
              <a:buChar char="-"/>
              <a:defRPr/>
            </a:pP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Часлав Клонимировић – опустела Србија.</a:t>
            </a:r>
          </a:p>
          <a:p>
            <a:pPr>
              <a:buFontTx/>
              <a:buChar char="-"/>
              <a:defRPr/>
            </a:pP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Пад Бугарске 971. године у време владавине цара Јована Цимискија (969-976).</a:t>
            </a:r>
          </a:p>
          <a:p>
            <a:pPr>
              <a:buFontTx/>
              <a:buChar char="-"/>
              <a:defRPr/>
            </a:pPr>
            <a:r>
              <a:rPr lang="sr-Latn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устанак Комитопула под вођством Самуила (976-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1014) и сукоб са Василијем </a:t>
            </a:r>
            <a:r>
              <a:rPr lang="sr-Latn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Бугароубицом (976-1025).</a:t>
            </a:r>
          </a:p>
          <a:p>
            <a:pPr>
              <a:buFontTx/>
              <a:buChar char="-"/>
              <a:defRPr/>
            </a:pP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Успостављање Охридске архиепископије 1018/1021.</a:t>
            </a:r>
          </a:p>
          <a:p>
            <a:pPr>
              <a:buFontTx/>
              <a:buChar char="-"/>
              <a:defRPr/>
            </a:pP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Битка код Манцикерта 1077. године и долазак династије Комнина на власт 1081. године.</a:t>
            </a:r>
          </a:p>
          <a:p>
            <a:pPr>
              <a:buFontTx/>
              <a:buChar char="-"/>
              <a:defRPr/>
            </a:pPr>
            <a:endParaRPr lang="sr-Cyrl-R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88913"/>
            <a:ext cx="75247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958013"/>
          </a:xfrm>
        </p:spPr>
        <p:txBody>
          <a:bodyPr/>
          <a:lstStyle/>
          <a:p>
            <a:pPr>
              <a:buFontTx/>
              <a:buChar char="-"/>
            </a:pPr>
            <a:endParaRPr lang="sr-Cyrl-RS" altLang="en-US" sz="28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sr-Cyrl-RS" altLang="en-US" sz="28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sr-Cyrl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Слаба истраженост локалитета.</a:t>
            </a:r>
          </a:p>
          <a:p>
            <a:pPr>
              <a:buFontTx/>
              <a:buChar char="-"/>
            </a:pPr>
            <a:endParaRPr lang="sr-Cyrl-RS" altLang="en-US" sz="28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sr-Cyrl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Непостојање систематских истраживања.</a:t>
            </a:r>
          </a:p>
          <a:p>
            <a:pPr>
              <a:buFontTx/>
              <a:buChar char="-"/>
            </a:pPr>
            <a:endParaRPr lang="sr-Cyrl-RS" altLang="en-US" sz="28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sr-Cyrl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Потешкоће у археолошким истраживањима – трошна архитектура.</a:t>
            </a:r>
          </a:p>
          <a:p>
            <a:pPr>
              <a:buFontTx/>
              <a:buChar char="-"/>
            </a:pPr>
            <a:endParaRPr lang="sr-Cyrl-RS" altLang="en-US" sz="28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sr-Cyrl-RS" alt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Слаба публикованост грађе.</a:t>
            </a:r>
          </a:p>
          <a:p>
            <a:pPr>
              <a:buFontTx/>
              <a:buChar char="-"/>
            </a:pPr>
            <a:endParaRPr lang="sr-Cyrl-RS" altLang="en-US" sz="280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alt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404</Words>
  <Application>Microsoft Office PowerPoint</Application>
  <PresentationFormat>On-screen Show (4:3)</PresentationFormat>
  <Paragraphs>59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Ušće Slatinske reke</vt:lpstr>
      <vt:lpstr>PowerPoint Presentation</vt:lpstr>
      <vt:lpstr>Kostol (Pontes)</vt:lpstr>
      <vt:lpstr>PowerPoint Presentation</vt:lpstr>
      <vt:lpstr>Ljubičevac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Гамзиград (Felix Romuliana)</vt:lpstr>
      <vt:lpstr>PowerPoint Presentation</vt:lpstr>
      <vt:lpstr>  Градина на Врсеницама           Рас - Пазариште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Windows User</cp:lastModifiedBy>
  <cp:revision>86</cp:revision>
  <dcterms:created xsi:type="dcterms:W3CDTF">2012-06-03T11:40:29Z</dcterms:created>
  <dcterms:modified xsi:type="dcterms:W3CDTF">2020-05-05T06:16:18Z</dcterms:modified>
</cp:coreProperties>
</file>