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FC6E-AA8C-4972-BEBB-CE9B60B7600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54AB-18D8-4AEE-A18E-AEB076C2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112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FC6E-AA8C-4972-BEBB-CE9B60B7600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54AB-18D8-4AEE-A18E-AEB076C2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37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FC6E-AA8C-4972-BEBB-CE9B60B7600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54AB-18D8-4AEE-A18E-AEB076C2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4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FC6E-AA8C-4972-BEBB-CE9B60B7600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54AB-18D8-4AEE-A18E-AEB076C2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3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FC6E-AA8C-4972-BEBB-CE9B60B7600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54AB-18D8-4AEE-A18E-AEB076C2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89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FC6E-AA8C-4972-BEBB-CE9B60B7600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54AB-18D8-4AEE-A18E-AEB076C2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43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FC6E-AA8C-4972-BEBB-CE9B60B7600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54AB-18D8-4AEE-A18E-AEB076C2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84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FC6E-AA8C-4972-BEBB-CE9B60B7600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54AB-18D8-4AEE-A18E-AEB076C2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824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FC6E-AA8C-4972-BEBB-CE9B60B7600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54AB-18D8-4AEE-A18E-AEB076C2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3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FC6E-AA8C-4972-BEBB-CE9B60B7600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54AB-18D8-4AEE-A18E-AEB076C2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8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9FC6E-AA8C-4972-BEBB-CE9B60B7600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554AB-18D8-4AEE-A18E-AEB076C2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5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9FC6E-AA8C-4972-BEBB-CE9B60B76008}" type="datetimeFigureOut">
              <a:rPr lang="en-US" smtClean="0"/>
              <a:t>4/5/2020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554AB-18D8-4AEE-A18E-AEB076C23F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934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Likovi</a:t>
            </a:r>
            <a:br>
              <a:rPr lang="sr-Latn-RS" dirty="0"/>
            </a:br>
            <a:r>
              <a:rPr lang="sr-Latn-RS" dirty="0"/>
              <a:t>Vladimir Prop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b="1" dirty="0">
                <a:solidFill>
                  <a:srgbClr val="FF0000"/>
                </a:solidFill>
              </a:rPr>
              <a:t>Star Wars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5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Prop: likovi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/>
              <a:t>Junak</a:t>
            </a:r>
          </a:p>
          <a:p>
            <a:r>
              <a:rPr lang="sr-Latn-RS" dirty="0"/>
              <a:t>Darivalac</a:t>
            </a:r>
          </a:p>
          <a:p>
            <a:r>
              <a:rPr lang="sr-Latn-RS" dirty="0"/>
              <a:t>Pomoćnik</a:t>
            </a:r>
          </a:p>
          <a:p>
            <a:r>
              <a:rPr lang="sr-Latn-RS" dirty="0"/>
              <a:t>Protivnik</a:t>
            </a:r>
          </a:p>
          <a:p>
            <a:r>
              <a:rPr lang="sr-Latn-RS" dirty="0"/>
              <a:t>Lažni junak</a:t>
            </a:r>
          </a:p>
          <a:p>
            <a:r>
              <a:rPr lang="sr-Latn-RS" dirty="0"/>
              <a:t>Traženo lice / Princeza</a:t>
            </a:r>
          </a:p>
          <a:p>
            <a:r>
              <a:rPr lang="sr-Latn-RS" dirty="0"/>
              <a:t>Princezin otac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269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Junak i protivnik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Luke Skywalker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9540" y="2569369"/>
            <a:ext cx="2266262" cy="34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Darth Vader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80112" y="2564904"/>
            <a:ext cx="2293480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4537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Pošiljaoci </a:t>
            </a:r>
            <a:r>
              <a:rPr lang="sr-Latn-RS"/>
              <a:t>i darivaoci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Yoda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Obi-Wan Kenobi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600" y="2850356"/>
            <a:ext cx="3476625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9569"/>
            <a:ext cx="4040188" cy="32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433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Pomoćnici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 dirty="0"/>
              <a:t>Leila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r-Latn-RS" dirty="0"/>
              <a:t>Han Solo i Chewbacca</a:t>
            </a:r>
            <a:endParaRPr lang="en-US" dirty="0"/>
          </a:p>
        </p:txBody>
      </p:sp>
      <p:pic>
        <p:nvPicPr>
          <p:cNvPr id="205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484" y="2175244"/>
            <a:ext cx="2249619" cy="395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424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40</Words>
  <Application>Microsoft Office PowerPoint</Application>
  <PresentationFormat>Пројекција на екрану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2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Likovi Vladimir Prop</vt:lpstr>
      <vt:lpstr>Prop: likovi</vt:lpstr>
      <vt:lpstr>Junak i protivnik</vt:lpstr>
      <vt:lpstr>Pošiljaoci i darivaoci</vt:lpstr>
      <vt:lpstr>Pomoćnici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Likovi Vladimir Prop</dc:title>
  <dc:creator>Dragana</dc:creator>
  <cp:lastModifiedBy>Dragana</cp:lastModifiedBy>
  <cp:revision>4</cp:revision>
  <dcterms:created xsi:type="dcterms:W3CDTF">2017-05-17T09:52:03Z</dcterms:created>
  <dcterms:modified xsi:type="dcterms:W3CDTF">2020-04-05T16:20:15Z</dcterms:modified>
</cp:coreProperties>
</file>