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F22D-DF00-43C8-BF4F-E737B791C9B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1C34-1A67-44BF-8F93-7AD3C704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1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F22D-DF00-43C8-BF4F-E737B791C9B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1C34-1A67-44BF-8F93-7AD3C704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1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F22D-DF00-43C8-BF4F-E737B791C9B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1C34-1A67-44BF-8F93-7AD3C704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2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F22D-DF00-43C8-BF4F-E737B791C9B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1C34-1A67-44BF-8F93-7AD3C704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4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F22D-DF00-43C8-BF4F-E737B791C9B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1C34-1A67-44BF-8F93-7AD3C704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4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F22D-DF00-43C8-BF4F-E737B791C9B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1C34-1A67-44BF-8F93-7AD3C704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7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F22D-DF00-43C8-BF4F-E737B791C9B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1C34-1A67-44BF-8F93-7AD3C704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5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F22D-DF00-43C8-BF4F-E737B791C9B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1C34-1A67-44BF-8F93-7AD3C704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1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F22D-DF00-43C8-BF4F-E737B791C9B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1C34-1A67-44BF-8F93-7AD3C704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9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F22D-DF00-43C8-BF4F-E737B791C9B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1C34-1A67-44BF-8F93-7AD3C704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6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F22D-DF00-43C8-BF4F-E737B791C9B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1C34-1A67-44BF-8F93-7AD3C704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9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AF22D-DF00-43C8-BF4F-E737B791C9B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71C34-1A67-44BF-8F93-7AD3C704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39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1C81A-18FC-4CDF-B1CE-0188110B79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Vežbe </a:t>
            </a:r>
            <a:br>
              <a:rPr lang="sr-Latn-RS" dirty="0"/>
            </a:br>
            <a:r>
              <a:rPr lang="sr-Latn-RS" dirty="0"/>
              <a:t>III </a:t>
            </a:r>
            <a:r>
              <a:rPr lang="en-US" dirty="0"/>
              <a:t>-</a:t>
            </a:r>
            <a:r>
              <a:rPr lang="sr-Latn-RS" dirty="0"/>
              <a:t> V vek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12AA1-B961-4C34-A948-37E676BE39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81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arliest known depiction of Lazarus, Callistus Catacombs, Rome ...">
            <a:extLst>
              <a:ext uri="{FF2B5EF4-FFF2-40B4-BE49-F238E27FC236}">
                <a16:creationId xmlns:a16="http://schemas.microsoft.com/office/drawing/2014/main" id="{A111536E-394E-4AE6-8205-085B1ABF8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89" y="1220204"/>
            <a:ext cx="5360494" cy="39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CD35AF-36E1-4937-BAD5-D26F81161E98}"/>
              </a:ext>
            </a:extLst>
          </p:cNvPr>
          <p:cNvSpPr txBox="1"/>
          <p:nvPr/>
        </p:nvSpPr>
        <p:spPr>
          <a:xfrm>
            <a:off x="494950" y="268448"/>
            <a:ext cx="858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Identifikujte sledeće scene. Umetnost katakombi.</a:t>
            </a:r>
            <a:endParaRPr lang="en-US" dirty="0"/>
          </a:p>
        </p:txBody>
      </p:sp>
      <p:pic>
        <p:nvPicPr>
          <p:cNvPr id="8196" name="Picture 4" descr="Christ the Good Shepherd, Catacomb of Priscilla, Rome, 3-4th ...">
            <a:extLst>
              <a:ext uri="{FF2B5EF4-FFF2-40B4-BE49-F238E27FC236}">
                <a16:creationId xmlns:a16="http://schemas.microsoft.com/office/drawing/2014/main" id="{CE9845B1-2621-4268-BF04-9AC12F591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896" y="952543"/>
            <a:ext cx="3419869" cy="49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947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FB1A5A62-2C2F-41C6-945E-0CDAF3DB1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1" y="411060"/>
            <a:ext cx="4174571" cy="556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Web Gallery of Art, searchable fine arts image database">
            <a:extLst>
              <a:ext uri="{FF2B5EF4-FFF2-40B4-BE49-F238E27FC236}">
                <a16:creationId xmlns:a16="http://schemas.microsoft.com/office/drawing/2014/main" id="{AF2D7B61-7955-4DC5-A9AE-A613B1680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02" y="1166069"/>
            <a:ext cx="6999993" cy="424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611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atacomb of Saints Peter and Marcellinus - Rome And Italy Tourist ...">
            <a:extLst>
              <a:ext uri="{FF2B5EF4-FFF2-40B4-BE49-F238E27FC236}">
                <a16:creationId xmlns:a16="http://schemas.microsoft.com/office/drawing/2014/main" id="{5202E095-5DBE-4209-A0D0-3E1AF06C9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91" y="641670"/>
            <a:ext cx="9267738" cy="571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025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le figure, fresco, Catacombs of Jordanians, Rome. Italy, 3rd ...">
            <a:extLst>
              <a:ext uri="{FF2B5EF4-FFF2-40B4-BE49-F238E27FC236}">
                <a16:creationId xmlns:a16="http://schemas.microsoft.com/office/drawing/2014/main" id="{2C56EFF5-D484-412E-A826-B891730B8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77" y="624979"/>
            <a:ext cx="4841660" cy="514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4177EEC9-99E6-48F7-B682-904AA970A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333" y="1132513"/>
            <a:ext cx="6682254" cy="41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798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amson puts Philistines to rout, 4th century wall painting, Via Latina Catacombs, Rome, Italy">
            <a:extLst>
              <a:ext uri="{FF2B5EF4-FFF2-40B4-BE49-F238E27FC236}">
                <a16:creationId xmlns:a16="http://schemas.microsoft.com/office/drawing/2014/main" id="{CE4FB04F-BC56-4F35-B740-92A449D6D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14" y="1312877"/>
            <a:ext cx="47625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natomy lesson, 4th century wall painting, Catacombs, Rome, Italy">
            <a:extLst>
              <a:ext uri="{FF2B5EF4-FFF2-40B4-BE49-F238E27FC236}">
                <a16:creationId xmlns:a16="http://schemas.microsoft.com/office/drawing/2014/main" id="{03273A80-052F-4433-A175-5B723F63B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17" y="88084"/>
            <a:ext cx="4762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lick!">
            <a:extLst>
              <a:ext uri="{FF2B5EF4-FFF2-40B4-BE49-F238E27FC236}">
                <a16:creationId xmlns:a16="http://schemas.microsoft.com/office/drawing/2014/main" id="{9CDC573B-6D9A-4F7B-9180-593CE49C9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81425"/>
            <a:ext cx="3700918" cy="298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150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FBBDD0-1CF7-48F5-AA46-D349985D7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5" y="721454"/>
            <a:ext cx="5293077" cy="4282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05B16B-829C-4B05-B542-5EA739D08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727" y="587230"/>
            <a:ext cx="5891072" cy="513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38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96B196-3350-4237-8734-EFED341F6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0" y="385139"/>
            <a:ext cx="3700272" cy="5047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23F0F8-838F-44E3-BA5F-141BA025A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67" y="385139"/>
            <a:ext cx="4918378" cy="512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10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9527D7-B45B-4F18-BCD5-EDF002FBE42E}"/>
              </a:ext>
            </a:extLst>
          </p:cNvPr>
          <p:cNvSpPr txBox="1"/>
          <p:nvPr/>
        </p:nvSpPr>
        <p:spPr>
          <a:xfrm>
            <a:off x="3179427" y="1845577"/>
            <a:ext cx="4949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5400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2411325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75AB5C-AF71-4085-82D4-88C905ECC41F}"/>
              </a:ext>
            </a:extLst>
          </p:cNvPr>
          <p:cNvSpPr txBox="1"/>
          <p:nvPr/>
        </p:nvSpPr>
        <p:spPr>
          <a:xfrm>
            <a:off x="127233" y="171784"/>
            <a:ext cx="11736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Za početak da ponovite šta ste radili na Antičkoj umetnosti prethodnih časova i pronađete ikonografske sličnosti u umetnosti III, IV i V veka:</a:t>
            </a:r>
            <a:endParaRPr lang="en-US" dirty="0"/>
          </a:p>
        </p:txBody>
      </p:sp>
      <p:pic>
        <p:nvPicPr>
          <p:cNvPr id="3" name="Content Placeholder 3" descr="019 Avgust Primaporta oklop.jpg">
            <a:extLst>
              <a:ext uri="{FF2B5EF4-FFF2-40B4-BE49-F238E27FC236}">
                <a16:creationId xmlns:a16="http://schemas.microsoft.com/office/drawing/2014/main" id="{AAB9FB1D-1F89-4C01-9B24-5024053E0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284" y="880842"/>
            <a:ext cx="4552742" cy="538992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728624-6837-4FA3-AB1F-C241A1C3E280}"/>
              </a:ext>
            </a:extLst>
          </p:cNvPr>
          <p:cNvCxnSpPr/>
          <p:nvPr/>
        </p:nvCxnSpPr>
        <p:spPr>
          <a:xfrm>
            <a:off x="3246539" y="2038525"/>
            <a:ext cx="3640822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A64D40D6-3719-4DFA-A093-A9DD27A6B6A8}"/>
              </a:ext>
            </a:extLst>
          </p:cNvPr>
          <p:cNvSpPr/>
          <p:nvPr/>
        </p:nvSpPr>
        <p:spPr>
          <a:xfrm>
            <a:off x="2013358" y="1484851"/>
            <a:ext cx="1619075" cy="93956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A7DC5-8FD0-46B8-99B1-09121F58949F}"/>
              </a:ext>
            </a:extLst>
          </p:cNvPr>
          <p:cNvSpPr txBox="1"/>
          <p:nvPr/>
        </p:nvSpPr>
        <p:spPr>
          <a:xfrm>
            <a:off x="6887361" y="1979802"/>
            <a:ext cx="3959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Šta je ovde predstavljeno?</a:t>
            </a:r>
          </a:p>
          <a:p>
            <a:endParaRPr lang="sr-Latn-RS" dirty="0"/>
          </a:p>
          <a:p>
            <a:r>
              <a:rPr lang="sr-Latn-RS" dirty="0"/>
              <a:t>Na kom sarkofagu IV veka ste videli isti ikonografski primer?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019 Avgust Primaporta oklop.jpg">
            <a:extLst>
              <a:ext uri="{FF2B5EF4-FFF2-40B4-BE49-F238E27FC236}">
                <a16:creationId xmlns:a16="http://schemas.microsoft.com/office/drawing/2014/main" id="{6EAF3701-5358-41FB-9B41-F8B3C963A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895" y="234889"/>
            <a:ext cx="4742004" cy="561399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2FC333D-1E94-4C26-9E1B-26C205391843}"/>
              </a:ext>
            </a:extLst>
          </p:cNvPr>
          <p:cNvSpPr/>
          <p:nvPr/>
        </p:nvSpPr>
        <p:spPr>
          <a:xfrm>
            <a:off x="2046914" y="4613945"/>
            <a:ext cx="1820411" cy="107379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7C4C898-2DFE-44AF-A940-6F1D67E69CF3}"/>
              </a:ext>
            </a:extLst>
          </p:cNvPr>
          <p:cNvCxnSpPr/>
          <p:nvPr/>
        </p:nvCxnSpPr>
        <p:spPr>
          <a:xfrm flipV="1">
            <a:off x="3716323" y="3187817"/>
            <a:ext cx="3064780" cy="202174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27DE79C-F29E-4F36-B2B4-36E22356B54B}"/>
              </a:ext>
            </a:extLst>
          </p:cNvPr>
          <p:cNvSpPr txBox="1"/>
          <p:nvPr/>
        </p:nvSpPr>
        <p:spPr>
          <a:xfrm>
            <a:off x="6781103" y="2709644"/>
            <a:ext cx="3252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Šta je ovde predstavljeno?</a:t>
            </a:r>
          </a:p>
          <a:p>
            <a:endParaRPr lang="sr-Latn-RS" dirty="0"/>
          </a:p>
          <a:p>
            <a:r>
              <a:rPr lang="sr-Latn-RS" dirty="0"/>
              <a:t>Na kom predmetu, a koji se vezuje za proslavu deset godina vladavine jednog cara, možemo videti sličnu ikonografiju?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44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019 Avgust Primaporta oklop.jpg">
            <a:extLst>
              <a:ext uri="{FF2B5EF4-FFF2-40B4-BE49-F238E27FC236}">
                <a16:creationId xmlns:a16="http://schemas.microsoft.com/office/drawing/2014/main" id="{0E83F593-574A-4BC8-9377-22124FCBC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4729" y="201334"/>
            <a:ext cx="5035619" cy="596159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11A8717-3B3D-4BFF-871E-ED612143410F}"/>
              </a:ext>
            </a:extLst>
          </p:cNvPr>
          <p:cNvSpPr/>
          <p:nvPr/>
        </p:nvSpPr>
        <p:spPr>
          <a:xfrm>
            <a:off x="1291905" y="1266738"/>
            <a:ext cx="2550253" cy="159390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4ED9800-0623-4E51-AD39-BA107C6F8DAB}"/>
              </a:ext>
            </a:extLst>
          </p:cNvPr>
          <p:cNvCxnSpPr/>
          <p:nvPr/>
        </p:nvCxnSpPr>
        <p:spPr>
          <a:xfrm flipV="1">
            <a:off x="3707934" y="1812022"/>
            <a:ext cx="2994870" cy="201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0072ABF-9137-4E37-82AD-B667EB4BBE44}"/>
              </a:ext>
            </a:extLst>
          </p:cNvPr>
          <p:cNvSpPr txBox="1"/>
          <p:nvPr/>
        </p:nvSpPr>
        <p:spPr>
          <a:xfrm>
            <a:off x="6811861" y="1526796"/>
            <a:ext cx="36408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Ko je predstavljen?</a:t>
            </a:r>
          </a:p>
          <a:p>
            <a:endParaRPr lang="sr-Latn-RS" dirty="0"/>
          </a:p>
          <a:p>
            <a:r>
              <a:rPr lang="sr-Latn-RS" dirty="0"/>
              <a:t>Gde možemo videti sličnu predstavu? U pitanju je mozaik iz IV veka, u Rimu?</a:t>
            </a:r>
          </a:p>
          <a:p>
            <a:endParaRPr lang="sr-Latn-RS" dirty="0"/>
          </a:p>
          <a:p>
            <a:r>
              <a:rPr lang="sr-Latn-RS" dirty="0"/>
              <a:t>O kome/čemu se radi?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8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008 Mother-Earth.jpg">
            <a:extLst>
              <a:ext uri="{FF2B5EF4-FFF2-40B4-BE49-F238E27FC236}">
                <a16:creationId xmlns:a16="http://schemas.microsoft.com/office/drawing/2014/main" id="{EFAA952B-0DF5-4369-BDD3-72E5434CC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058" y="666225"/>
            <a:ext cx="7934937" cy="528995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3DF1E75-7EEA-47D6-9328-10AD059F14B9}"/>
              </a:ext>
            </a:extLst>
          </p:cNvPr>
          <p:cNvSpPr/>
          <p:nvPr/>
        </p:nvSpPr>
        <p:spPr>
          <a:xfrm>
            <a:off x="6096000" y="2684477"/>
            <a:ext cx="1546371" cy="187074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C787D7D-412E-4BBA-9ACC-F9CA1E5BEAA1}"/>
              </a:ext>
            </a:extLst>
          </p:cNvPr>
          <p:cNvCxnSpPr/>
          <p:nvPr/>
        </p:nvCxnSpPr>
        <p:spPr>
          <a:xfrm flipV="1">
            <a:off x="7399090" y="2768367"/>
            <a:ext cx="1426128" cy="394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8FA8231-058C-4B4D-9C24-531B3A2DE5B5}"/>
              </a:ext>
            </a:extLst>
          </p:cNvPr>
          <p:cNvSpPr txBox="1"/>
          <p:nvPr/>
        </p:nvSpPr>
        <p:spPr>
          <a:xfrm>
            <a:off x="8883941" y="2374084"/>
            <a:ext cx="2197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Šta je ovo?</a:t>
            </a:r>
          </a:p>
          <a:p>
            <a:endParaRPr lang="sr-Latn-RS" dirty="0"/>
          </a:p>
          <a:p>
            <a:r>
              <a:rPr lang="sr-Latn-RS" dirty="0"/>
              <a:t>Gde ste sve videli ovakav primer u ranohrišćanskoj  umetnosti?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58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319180E-CB55-4EB0-9891-C0C59BC42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882711"/>
            <a:ext cx="11044861" cy="56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91C5B1-A7E3-42E1-8341-4B4656A77E0C}"/>
              </a:ext>
            </a:extLst>
          </p:cNvPr>
          <p:cNvSpPr txBox="1"/>
          <p:nvPr/>
        </p:nvSpPr>
        <p:spPr>
          <a:xfrm>
            <a:off x="637563" y="192947"/>
            <a:ext cx="10242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Probajte da identifikujete što više scena na ovom sarkofagu iz IV veka. U pitanju je sarkofag </a:t>
            </a:r>
            <a:r>
              <a:rPr lang="sr-Latn-RS" dirty="0" err="1"/>
              <a:t>Adelfije</a:t>
            </a:r>
            <a:r>
              <a:rPr lang="sr-Latn-RS" dirty="0"/>
              <a:t> </a:t>
            </a:r>
            <a:r>
              <a:rPr lang="sr-Latn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BB9EBC5-733B-4403-B4E3-07579FAA9765}"/>
              </a:ext>
            </a:extLst>
          </p:cNvPr>
          <p:cNvCxnSpPr/>
          <p:nvPr/>
        </p:nvCxnSpPr>
        <p:spPr>
          <a:xfrm flipH="1">
            <a:off x="6096000" y="562279"/>
            <a:ext cx="3173835" cy="118263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02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gmatic Sarcophagus - Wikidata">
            <a:extLst>
              <a:ext uri="{FF2B5EF4-FFF2-40B4-BE49-F238E27FC236}">
                <a16:creationId xmlns:a16="http://schemas.microsoft.com/office/drawing/2014/main" id="{05305D88-0591-4EB2-A422-12301BFE0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5" y="676721"/>
            <a:ext cx="9222079" cy="606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F8F8E3-F532-4CD7-B340-A37EC18D6B6F}"/>
              </a:ext>
            </a:extLst>
          </p:cNvPr>
          <p:cNvSpPr txBox="1"/>
          <p:nvPr/>
        </p:nvSpPr>
        <p:spPr>
          <a:xfrm>
            <a:off x="973123" y="117446"/>
            <a:ext cx="860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Probajte da identifikujete scene ovog sarkofaga, koji se datuje oko polovine IV veka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85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B61D71-1CD3-49C0-A195-98ABE85EE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4" y="1629590"/>
            <a:ext cx="4636155" cy="40413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F0519E-75A0-4323-B4EC-CB798F5A9118}"/>
              </a:ext>
            </a:extLst>
          </p:cNvPr>
          <p:cNvSpPr txBox="1"/>
          <p:nvPr/>
        </p:nvSpPr>
        <p:spPr>
          <a:xfrm>
            <a:off x="578840" y="335560"/>
            <a:ext cx="957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Pronađite u literaturi kome pripadaju ovi </a:t>
            </a:r>
            <a:r>
              <a:rPr lang="sr-Latn-RS" dirty="0" err="1"/>
              <a:t>porfirni</a:t>
            </a:r>
            <a:r>
              <a:rPr lang="sr-Latn-RS" dirty="0"/>
              <a:t> sarkofazi. Gde se nalaze/čuvaju. Pročitajte o njima.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FF6AAD-70D9-4C5C-A105-D05AC01BA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977" y="1476462"/>
            <a:ext cx="3978193" cy="46684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7390A9-703E-4729-A6D0-1E91A4BC0A4F}"/>
              </a:ext>
            </a:extLst>
          </p:cNvPr>
          <p:cNvSpPr txBox="1"/>
          <p:nvPr/>
        </p:nvSpPr>
        <p:spPr>
          <a:xfrm>
            <a:off x="1258349" y="5914239"/>
            <a:ext cx="61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1.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292F15-DF19-4676-83ED-98A393CB22C8}"/>
              </a:ext>
            </a:extLst>
          </p:cNvPr>
          <p:cNvSpPr txBox="1"/>
          <p:nvPr/>
        </p:nvSpPr>
        <p:spPr>
          <a:xfrm>
            <a:off x="10553350" y="5880683"/>
            <a:ext cx="36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562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7380B9-D635-43CC-8178-43F7E64F3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18" y="478172"/>
            <a:ext cx="7176314" cy="57338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AB734D-647C-433B-960D-980DAFBE6B2A}"/>
              </a:ext>
            </a:extLst>
          </p:cNvPr>
          <p:cNvSpPr txBox="1"/>
          <p:nvPr/>
        </p:nvSpPr>
        <p:spPr>
          <a:xfrm>
            <a:off x="864066" y="5763237"/>
            <a:ext cx="43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13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184</Words>
  <Application>Microsoft Office PowerPoint</Application>
  <PresentationFormat>Widescreen</PresentationFormat>
  <Paragraphs>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Vežbe  III - V vek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Vežbe, III i IV vek</dc:title>
  <dc:creator>Branka</dc:creator>
  <cp:lastModifiedBy>Branka</cp:lastModifiedBy>
  <cp:revision>8</cp:revision>
  <dcterms:created xsi:type="dcterms:W3CDTF">2020-04-03T16:07:25Z</dcterms:created>
  <dcterms:modified xsi:type="dcterms:W3CDTF">2020-04-07T09:52:28Z</dcterms:modified>
</cp:coreProperties>
</file>