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CA2143-42E1-48D5-B3ED-6F79C03503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287883-819F-4AF9-8F5A-4B0449E6BC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305800" cy="1981199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Tomanović, S. (2012) „Tranzicija (prelazak) u odraslost: tempo, obeležja i promene</a:t>
            </a:r>
            <a:r>
              <a:rPr lang="sr-Latn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Marija Mrdaković So20/52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Razlike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putanjama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posmatrane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dimenzije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sinhronizacije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ključnih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događaja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redosleda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odvijanja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sinhronizacija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događaja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destandardizovan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redosled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individualizovanost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putanji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2003.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pokazali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visoko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standardizovane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neindividualizovane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redosleda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odvijanja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ključnih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zivotnih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događaja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karakteristične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mlade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nijihov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obrazovni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odraslost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Upoređivanje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puteva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2003.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standardne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biografije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samostalno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domaćinstvo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sinhronizovano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sklapanjem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sledi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rađanje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deteta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Trajanje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ispitanica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niži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obrazovanja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duža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rezultatima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ankete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2003.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muškarci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srednje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skoro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identične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vršnjakinje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pokazala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jedini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doprineo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bržoj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veća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nezavisnost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roditelja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Bolji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uslovi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doprineli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poboljšanju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stambenog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položaja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pokazuju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odlaganje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odvijanja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ključnih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događaja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Diskusija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standardan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sinhronizovanim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događajima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odvijaju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redom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završetak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školovanja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nalaženje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sklapanje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rađanje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relativno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kratkom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vremenskom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Srbija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podseća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postsocijalističke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socijalističke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Jugoslavije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produžene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destandradizovane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malo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pokazatelja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ukazivali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pluralizaciju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Porodična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centralna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dominantna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normativnom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nosi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Produženo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zajedničko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stanovanje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zajedničko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mladima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bivše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Jugoslavije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trećine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uzrastu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18 do 34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godline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žive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roditeljskom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domaćinstvu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samci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kohabitaciji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braku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br>
              <a:rPr lang="en-US" sz="3300" dirty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ill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dece</a:t>
            </a:r>
            <a:endParaRPr lang="sr-Latn-R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Produženo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stanovanje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roditeljima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braku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decom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odražavalo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opažanje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odraslosti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 pored „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dobrog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stambeni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prostor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brak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zivot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partnerom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navođeni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preduslovi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nezavisnosti</a:t>
            </a:r>
            <a:endParaRPr lang="sr-Latn-R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šestina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srednjoj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uzrasnoj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grupi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(25-30)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polovine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starijih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ispitanika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(31-35)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smatralo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sebe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potpuno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nezavisnim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u 2003.,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povezano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stambenom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zavisnošću</a:t>
            </a:r>
            <a:endParaRPr lang="sr-Latn-R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nezavisnosti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nedostatak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istog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potrebu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roditeljskom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podrškom</a:t>
            </a:r>
            <a:r>
              <a:rPr lang="en-US" sz="2000" dirty="0"/>
              <a:t>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Ukratko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pokazala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obeležja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strukturalnog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konteksta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niska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zaposlenost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odlaganja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roditeljstva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niskom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političkom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građanskom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participacijom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zajednička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balkanska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društava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odložene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specifične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kulturno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diverzifikovane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prevazilaze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koncept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tranzicionih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režima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poredaka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traže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osmisli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nova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konceptualizacija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334000"/>
          </a:xfrm>
        </p:spPr>
        <p:txBody>
          <a:bodyPr>
            <a:normAutofit/>
          </a:bodyPr>
          <a:lstStyle/>
          <a:p>
            <a:pPr algn="just"/>
            <a:r>
              <a:rPr lang="sr-Latn-RS" sz="28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poredna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dveju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anketa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ustanovi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promene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2003.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godine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ustanovi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posmatranom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ubrzanja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prelaska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odraslost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istraže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promene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Srbije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ukazivale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destandardizaciju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individualizaciju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8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tkirvanje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dimenzije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odiraslost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tempu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osamostaljivanja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životnim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putanjama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muškaraca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Uvod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Ocenjivanje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tempa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sticanja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istraživanju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zasnovano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životna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događaja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napuštanje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roditeljskog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samostalno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življenje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nezavisnost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zaposlenje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RS" dirty="0"/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postignuti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događaj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dobio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konačan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 do 4)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Tempo </a:t>
            </a:r>
            <a:r>
              <a:rPr lang="en-US" sz="36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sticanja</a:t>
            </a:r>
            <a:r>
              <a:rPr lang="en-US" sz="36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nezavisnosti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Poređenje nivoa nezavisnosti mladih iz 2003. i 2011. predstavljeno u Grafikonu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 ukazuje da su rezultati 2011. bolji u obe uzrasne grupe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Grafikon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" name="Picture 5" descr="Screenshot (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8229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just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Analiza je otkrila da postoje izvesne promene kada je u pitanju finansijska nezavisnost: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celom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uzorku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gledano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udeo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potpuno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zavisni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2003. do 2011.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porastao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udeo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ispitanika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lične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Finansijska (ne)zavisnost prema grupama u 2003. i 2011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 descr="Screenshot (10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657600"/>
            <a:ext cx="6858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Stambeni položaj mladih prema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grupama u 2003. i 2011.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/>
          </a:p>
        </p:txBody>
      </p:sp>
      <p:pic>
        <p:nvPicPr>
          <p:cNvPr id="4" name="Picture 3" descr="Screenshot (1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6781800" cy="27531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Bračni/partnerski status mladih prema grupama u 2003. i 2011.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Screenshot (1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7924800" cy="29054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Zaključak da je veća finansijska nezavisnost obeležje koje je doprinelo nešto „bržoj“ tranziciji u odraslost podržan je i poređenjem prosečnih godina kada su se odigrali ključni životni događaji („obeležja odraslosti“), jer je ona ostvarena 1.3 godine ranije u uzorku 2011. nego 2003. (Grafikon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Pretpostavka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neformalni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neregularni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načini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sticanja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dostupniji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svimmladima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dopinosi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boljem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položaju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/>
          </a:p>
          <a:p>
            <a:pPr>
              <a:buNone/>
            </a:pP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Grafik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i="1" dirty="0">
                <a:latin typeface="Times New Roman" pitchFamily="18" charset="0"/>
                <a:cs typeface="Times New Roman" pitchFamily="18" charset="0"/>
              </a:rPr>
              <a:t>Poređenje prosečnih godina kada su se dogodili ključni događaji 2003 i 2011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creenshot (1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153400" cy="3581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768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Lucida Sans Unicode</vt:lpstr>
      <vt:lpstr>Times New Roman</vt:lpstr>
      <vt:lpstr>Verdana</vt:lpstr>
      <vt:lpstr>Wingdings 2</vt:lpstr>
      <vt:lpstr>Wingdings 3</vt:lpstr>
      <vt:lpstr>Concourse</vt:lpstr>
      <vt:lpstr>Tomanović, S. (2012) „Tranzicija (prelazak) u odraslost: tempo, obeležja i promene” </vt:lpstr>
      <vt:lpstr> Uvod </vt:lpstr>
      <vt:lpstr>Tempo sticanja nezavisnosti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Putanje tranzicije u odraslost</vt:lpstr>
      <vt:lpstr>PowerPoint Presentation</vt:lpstr>
      <vt:lpstr>Diskusija</vt:lpstr>
      <vt:lpstr>PowerPoint Presentation</vt:lpstr>
      <vt:lpstr>PowerPoint Presentation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Tomanović, S. (2012) „Tranzicija (prelazak) u odraslost: tempo, obeležja i promene”</dc:title>
  <dc:creator>Mrki</dc:creator>
  <cp:lastModifiedBy>Dell</cp:lastModifiedBy>
  <cp:revision>12</cp:revision>
  <dcterms:created xsi:type="dcterms:W3CDTF">2024-02-16T09:49:08Z</dcterms:created>
  <dcterms:modified xsi:type="dcterms:W3CDTF">2024-02-16T16:17:19Z</dcterms:modified>
</cp:coreProperties>
</file>