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954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28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308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595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72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890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345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572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897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251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890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BE79-2D67-41FF-A154-F127E2C728A8}" type="datetimeFigureOut">
              <a:rPr lang="sr-Latn-RS" smtClean="0"/>
              <a:t>18.5.2018.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FCAF9-DC20-405B-9F4F-9AF22878DF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274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Intersekcionalnost</a:t>
            </a:r>
            <a:r>
              <a:rPr lang="en-US" dirty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Kimberli</a:t>
            </a:r>
            <a:r>
              <a:rPr lang="en-US" dirty="0"/>
              <a:t> </a:t>
            </a:r>
            <a:r>
              <a:rPr lang="en-US" dirty="0" err="1"/>
              <a:t>Kren</a:t>
            </a:r>
            <a:r>
              <a:rPr lang="sr-Latn-RS" dirty="0"/>
              <a:t>šo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Kolumbijskom</a:t>
            </a:r>
            <a:r>
              <a:rPr lang="en-US" dirty="0"/>
              <a:t> </a:t>
            </a:r>
            <a:r>
              <a:rPr lang="en-US" dirty="0" err="1"/>
              <a:t>univerzitetu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Univerzitet</a:t>
            </a:r>
            <a:r>
              <a:rPr lang="en-US" dirty="0" smtClean="0"/>
              <a:t> </a:t>
            </a:r>
            <a:r>
              <a:rPr lang="en-US" dirty="0" err="1"/>
              <a:t>Kalifornije</a:t>
            </a:r>
            <a:r>
              <a:rPr lang="en-US" dirty="0"/>
              <a:t> u Los </a:t>
            </a:r>
            <a:r>
              <a:rPr lang="en-US" dirty="0" err="1" smtClean="0"/>
              <a:t>Angelesu</a:t>
            </a:r>
            <a:endParaRPr lang="sr-Latn-RS" dirty="0" smtClean="0"/>
          </a:p>
          <a:p>
            <a:r>
              <a:rPr lang="sr-Latn-RS" dirty="0"/>
              <a:t>uvela teoriju intersekcionalnosti u feminističku teoriju 1989. godine (</a:t>
            </a:r>
            <a:r>
              <a:rPr lang="sr-Latn-RS" dirty="0" smtClean="0"/>
              <a:t>1991</a:t>
            </a:r>
            <a:r>
              <a:rPr lang="sr-Latn-RS" dirty="0"/>
              <a:t>) </a:t>
            </a:r>
            <a:endParaRPr lang="sr-Latn-RS" dirty="0" smtClean="0"/>
          </a:p>
          <a:p>
            <a:r>
              <a:rPr lang="sr-Latn-RS" dirty="0"/>
              <a:t>kako </a:t>
            </a:r>
            <a:r>
              <a:rPr lang="sr-Latn-RS" dirty="0" smtClean="0"/>
              <a:t>zakoni odgovaraju </a:t>
            </a:r>
            <a:r>
              <a:rPr lang="sr-Latn-RS" dirty="0"/>
              <a:t>na pitanja koja uključuju diskriminaciju </a:t>
            </a:r>
            <a:r>
              <a:rPr lang="sr-Latn-RS" dirty="0" smtClean="0"/>
              <a:t>na </a:t>
            </a:r>
            <a:r>
              <a:rPr lang="sr-Latn-RS" dirty="0"/>
              <a:t>osnovu pola/roda i </a:t>
            </a:r>
            <a:r>
              <a:rPr lang="sr-Latn-RS" dirty="0" smtClean="0"/>
              <a:t>rase</a:t>
            </a:r>
          </a:p>
          <a:p>
            <a:r>
              <a:rPr lang="sr-Latn-RS" dirty="0" smtClean="0"/>
              <a:t>Korisna alatka za konceptualizaciju različitih sistema ugnjetavanja na osnovu konstrukcije naših višestrukih identiteta, našeg mesta u društvenoj strukturi, hijerahija moći i privilegija koje iz toga proizilaze. </a:t>
            </a:r>
          </a:p>
          <a:p>
            <a:r>
              <a:rPr lang="sr-Latn-RS" dirty="0" smtClean="0"/>
              <a:t>Teorija otvara mogućnosti za razmatranje ukrštanja </a:t>
            </a:r>
            <a:r>
              <a:rPr lang="en-US" dirty="0" smtClean="0"/>
              <a:t> </a:t>
            </a:r>
            <a:r>
              <a:rPr lang="en-US" dirty="0" err="1"/>
              <a:t>nacionalnosti</a:t>
            </a:r>
            <a:r>
              <a:rPr lang="en-US" dirty="0"/>
              <a:t>, </a:t>
            </a:r>
            <a:r>
              <a:rPr lang="en-US" dirty="0" err="1"/>
              <a:t>rase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etničke</a:t>
            </a:r>
            <a:r>
              <a:rPr lang="en-US" dirty="0"/>
              <a:t> </a:t>
            </a:r>
            <a:r>
              <a:rPr lang="en-US" dirty="0" err="1"/>
              <a:t>pripadnosti</a:t>
            </a:r>
            <a:r>
              <a:rPr lang="en-US" dirty="0"/>
              <a:t>, </a:t>
            </a:r>
            <a:r>
              <a:rPr lang="sr-Latn-RS" dirty="0" smtClean="0"/>
              <a:t>klase, </a:t>
            </a:r>
            <a:r>
              <a:rPr lang="en-US" dirty="0" err="1" smtClean="0"/>
              <a:t>seksualne</a:t>
            </a:r>
            <a:r>
              <a:rPr lang="en-US" dirty="0" smtClean="0"/>
              <a:t> </a:t>
            </a:r>
            <a:r>
              <a:rPr lang="en-US" dirty="0" err="1"/>
              <a:t>orijentacije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rodnog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, </a:t>
            </a:r>
            <a:r>
              <a:rPr lang="sr-Latn-RS" dirty="0" smtClean="0"/>
              <a:t>verskog identiteta....</a:t>
            </a:r>
          </a:p>
          <a:p>
            <a:r>
              <a:rPr lang="en-US" dirty="0"/>
              <a:t>"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svest</a:t>
            </a:r>
            <a:r>
              <a:rPr lang="en-US" dirty="0"/>
              <a:t> o </a:t>
            </a:r>
            <a:r>
              <a:rPr lang="en-US" dirty="0" err="1"/>
              <a:t>intersekcionalnosti</a:t>
            </a:r>
            <a:r>
              <a:rPr lang="en-US" dirty="0"/>
              <a:t>,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priznati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pregovarati</a:t>
            </a:r>
            <a:r>
              <a:rPr lang="en-US" dirty="0"/>
              <a:t> o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pomoću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će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pronaći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sr-Latn-RS" dirty="0" smtClean="0"/>
              <a:t>javne </a:t>
            </a:r>
            <a:r>
              <a:rPr lang="en-US" dirty="0" err="1" smtClean="0"/>
              <a:t>politike</a:t>
            </a:r>
            <a:r>
              <a:rPr lang="en-US" dirty="0"/>
              <a:t>".</a:t>
            </a:r>
            <a:br>
              <a:rPr lang="en-US" dirty="0"/>
            </a:b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290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Intersekcionalnost</a:t>
            </a:r>
            <a:r>
              <a:rPr lang="en-US" dirty="0" smtClean="0"/>
              <a:t> je </a:t>
            </a:r>
            <a:r>
              <a:rPr lang="en-US" dirty="0" err="1" smtClean="0"/>
              <a:t>analitički</a:t>
            </a:r>
            <a:r>
              <a:rPr lang="sr-Latn-RS" dirty="0" smtClean="0"/>
              <a:t> koncept</a:t>
            </a:r>
            <a:r>
              <a:rPr lang="en-US" dirty="0" smtClean="0"/>
              <a:t>,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razmišljanja</a:t>
            </a:r>
            <a:r>
              <a:rPr lang="en-US" dirty="0" smtClean="0"/>
              <a:t> o </a:t>
            </a:r>
            <a:r>
              <a:rPr lang="en-US" dirty="0" err="1" smtClean="0"/>
              <a:t>identitetu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moći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Krenšo pripada tzv. crnim feministkinjama ali koncept problematizuje i sva druga isključivanaj u društvu: </a:t>
            </a:r>
            <a:r>
              <a:rPr lang="en-US" dirty="0" err="1" smtClean="0"/>
              <a:t>Ljudi</a:t>
            </a:r>
            <a:r>
              <a:rPr lang="sr-Latn-R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LGBT </a:t>
            </a:r>
            <a:r>
              <a:rPr lang="en-US" dirty="0" err="1" smtClean="0"/>
              <a:t>pokreta</a:t>
            </a:r>
            <a:r>
              <a:rPr lang="en-US" dirty="0" smtClean="0"/>
              <a:t>;</a:t>
            </a:r>
            <a:r>
              <a:rPr lang="sr-Latn-RS" dirty="0" smtClean="0"/>
              <a:t> obojene unutar LGBT</a:t>
            </a:r>
            <a:r>
              <a:rPr lang="en-US" dirty="0" smtClean="0"/>
              <a:t>; </a:t>
            </a:r>
            <a:r>
              <a:rPr lang="en-US" dirty="0" err="1" smtClean="0"/>
              <a:t>žene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imigracionih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; trans </a:t>
            </a:r>
            <a:r>
              <a:rPr lang="en-US" dirty="0" err="1" smtClean="0"/>
              <a:t>žene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feminističkih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; </a:t>
            </a:r>
            <a:r>
              <a:rPr lang="en-US" dirty="0" err="1" smtClean="0"/>
              <a:t>osobe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invaliditetom</a:t>
            </a:r>
            <a:r>
              <a:rPr lang="sr-Latn-RS" dirty="0" smtClean="0"/>
              <a:t>......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Intersekcionalnost</a:t>
            </a:r>
            <a:r>
              <a:rPr lang="en-US" dirty="0" smtClean="0"/>
              <a:t> je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zagovornicima</a:t>
            </a:r>
            <a:r>
              <a:rPr lang="en-US" dirty="0" smtClean="0"/>
              <a:t> </a:t>
            </a:r>
            <a:r>
              <a:rPr lang="en-US" dirty="0" err="1" smtClean="0"/>
              <a:t>pružila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se </a:t>
            </a:r>
            <a:r>
              <a:rPr lang="en-US" dirty="0" err="1" smtClean="0"/>
              <a:t>usredsrede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se bore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vidljivost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inkluziju</a:t>
            </a:r>
            <a:r>
              <a:rPr lang="en-US" dirty="0" smtClean="0"/>
              <a:t>.</a:t>
            </a:r>
            <a:br>
              <a:rPr lang="en-US" dirty="0" smtClean="0"/>
            </a:b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5085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Značaj teorije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Pojavom crnog feminizma u Sjedinjenim Drzavama  prvi put je ozbiljno razmatran problem koji imaju ljudi u svakodnevnom životu kada se nadju u situaciji ukrštanja rasnog , rodnog i klasnog identiteta.</a:t>
            </a:r>
          </a:p>
          <a:p>
            <a:r>
              <a:rPr lang="sr-Latn-RS" dirty="0" smtClean="0"/>
              <a:t>Akademski termin  je prihvaćen u diskursima o ljudskim </a:t>
            </a:r>
            <a:r>
              <a:rPr lang="sr-Latn-RS" dirty="0" smtClean="0"/>
              <a:t>pravima</a:t>
            </a:r>
          </a:p>
          <a:p>
            <a:r>
              <a:rPr lang="sr-Latn-RS" dirty="0" smtClean="0"/>
              <a:t>Razne </a:t>
            </a:r>
            <a:r>
              <a:rPr lang="sr-Latn-RS" dirty="0" smtClean="0"/>
              <a:t>komisije uvažavaju ispitivanje višetrukih oblika diskiriminacije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2370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Tri aspekta definisanja intersekcionalnosti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1.</a:t>
            </a:r>
            <a:r>
              <a:rPr lang="en-US" dirty="0"/>
              <a:t> </a:t>
            </a:r>
            <a:r>
              <a:rPr lang="sr-Latn-RS" dirty="0" err="1" smtClean="0"/>
              <a:t>S</a:t>
            </a:r>
            <a:r>
              <a:rPr lang="en-US" dirty="0" err="1" smtClean="0"/>
              <a:t>trukturna</a:t>
            </a:r>
            <a:r>
              <a:rPr lang="en-US" dirty="0" smtClean="0"/>
              <a:t> </a:t>
            </a:r>
            <a:r>
              <a:rPr lang="en-US" dirty="0" err="1"/>
              <a:t>intersekcionalnost</a:t>
            </a:r>
            <a:r>
              <a:rPr lang="en-US" dirty="0"/>
              <a:t> </a:t>
            </a:r>
            <a:endParaRPr lang="sr-Latn-RS" dirty="0" smtClean="0"/>
          </a:p>
          <a:p>
            <a:r>
              <a:rPr lang="sr-Latn-RS" dirty="0" smtClean="0"/>
              <a:t>2. Politika </a:t>
            </a:r>
            <a:r>
              <a:rPr lang="sr-Latn-RS" dirty="0" smtClean="0"/>
              <a:t>intersekcionalnosti</a:t>
            </a:r>
            <a:endParaRPr lang="sr-Latn-RS" dirty="0" smtClean="0"/>
          </a:p>
          <a:p>
            <a:r>
              <a:rPr lang="sr-Latn-RS" dirty="0" smtClean="0"/>
              <a:t>3. Reprezentativna</a:t>
            </a:r>
            <a:r>
              <a:rPr lang="en-US" dirty="0" smtClean="0"/>
              <a:t> </a:t>
            </a:r>
            <a:r>
              <a:rPr lang="en-US" dirty="0" err="1" smtClean="0"/>
              <a:t>intersekcionalnost</a:t>
            </a:r>
            <a:endParaRPr lang="sr-Latn-RS" dirty="0" smtClean="0"/>
          </a:p>
          <a:p>
            <a:r>
              <a:rPr lang="sr-Latn-RS" dirty="0" smtClean="0"/>
              <a:t>1. Mesto i položaj koji imaju obojene žene ukršteno sa rasom i rodom, čini </a:t>
            </a:r>
            <a:r>
              <a:rPr lang="sr-Latn-RS" dirty="0" smtClean="0"/>
              <a:t>stvarnim </a:t>
            </a:r>
            <a:r>
              <a:rPr lang="sr-Latn-RS" dirty="0" smtClean="0"/>
              <a:t>iskustvo nasilja u porodici koje se </a:t>
            </a:r>
            <a:r>
              <a:rPr lang="sr-Latn-RS" dirty="0" smtClean="0"/>
              <a:t>razlikuje </a:t>
            </a:r>
            <a:r>
              <a:rPr lang="sr-Latn-RS" dirty="0" smtClean="0"/>
              <a:t>od iskustva belih žena</a:t>
            </a:r>
          </a:p>
          <a:p>
            <a:r>
              <a:rPr lang="sr-Latn-RS" dirty="0" smtClean="0"/>
              <a:t>2. Feministička i antirasistička politika kroz istoriju u SAD marginalizovale su </a:t>
            </a:r>
            <a:r>
              <a:rPr lang="sr-Latn-RS" dirty="0" smtClean="0"/>
              <a:t>probleme </a:t>
            </a:r>
            <a:r>
              <a:rPr lang="sr-Latn-RS" dirty="0" smtClean="0"/>
              <a:t>obojenih žena  (anitrasizam reprodukuje patrijarhat a feminizam reporukuje rasizam)</a:t>
            </a:r>
          </a:p>
          <a:p>
            <a:r>
              <a:rPr lang="sr-Latn-RS" dirty="0" smtClean="0"/>
              <a:t>3. Proizvodnja predstava o obojenim ženama kroz seksističke i rasističke narative </a:t>
            </a:r>
            <a:r>
              <a:rPr lang="sr-Latn-RS" smtClean="0"/>
              <a:t>koje </a:t>
            </a:r>
            <a:r>
              <a:rPr lang="sr-Latn-RS" smtClean="0"/>
              <a:t>reprodukuju </a:t>
            </a:r>
            <a:r>
              <a:rPr lang="sr-Latn-RS" dirty="0" smtClean="0"/>
              <a:t>marginalizaciju i objektifikaciju obojenih žena.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2573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339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Intersekcionalnost </vt:lpstr>
      <vt:lpstr>PowerPoint Presentation</vt:lpstr>
      <vt:lpstr>Značaj teorije</vt:lpstr>
      <vt:lpstr>Tri aspekta definisanja intersekcionalnosti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Lidija</dc:creator>
  <cp:lastModifiedBy>Lidija</cp:lastModifiedBy>
  <cp:revision>11</cp:revision>
  <dcterms:created xsi:type="dcterms:W3CDTF">2018-05-17T01:03:23Z</dcterms:created>
  <dcterms:modified xsi:type="dcterms:W3CDTF">2018-05-17T22:21:55Z</dcterms:modified>
</cp:coreProperties>
</file>