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E89E-BEE4-4F4D-9828-5CCA0B2BC446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4995-3C5A-4047-85B9-F4E1D73901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E89E-BEE4-4F4D-9828-5CCA0B2BC446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4995-3C5A-4047-85B9-F4E1D73901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E89E-BEE4-4F4D-9828-5CCA0B2BC446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4995-3C5A-4047-85B9-F4E1D73901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E89E-BEE4-4F4D-9828-5CCA0B2BC446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4995-3C5A-4047-85B9-F4E1D73901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E89E-BEE4-4F4D-9828-5CCA0B2BC446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4995-3C5A-4047-85B9-F4E1D73901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E89E-BEE4-4F4D-9828-5CCA0B2BC446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4995-3C5A-4047-85B9-F4E1D73901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E89E-BEE4-4F4D-9828-5CCA0B2BC446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4995-3C5A-4047-85B9-F4E1D73901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E89E-BEE4-4F4D-9828-5CCA0B2BC446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4995-3C5A-4047-85B9-F4E1D73901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E89E-BEE4-4F4D-9828-5CCA0B2BC446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4995-3C5A-4047-85B9-F4E1D73901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E89E-BEE4-4F4D-9828-5CCA0B2BC446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4995-3C5A-4047-85B9-F4E1D739019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E89E-BEE4-4F4D-9828-5CCA0B2BC446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074995-3C5A-4047-85B9-F4E1D739019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D074995-3C5A-4047-85B9-F4E1D739019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1BAE89E-BEE4-4F4D-9828-5CCA0B2BC446}" type="datetimeFigureOut">
              <a:rPr lang="en-US" smtClean="0"/>
              <a:t>06-Apr-20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vi-VN" dirty="0"/>
              <a:t>Odnos između prikupljanja podataka i posmatranja</a:t>
            </a:r>
            <a:r>
              <a:rPr lang="en-US" dirty="0"/>
              <a:t>; </a:t>
            </a:r>
            <a:r>
              <a:rPr lang="vi-VN" dirty="0"/>
              <a:t>opšte osobine naučnog iskustvenog obaveštenja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Tamara Mirčetić so18/23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711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Osobenosti sociologije kao nauke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/>
          </a:p>
          <a:p>
            <a:r>
              <a:rPr lang="sr-Latn-RS" dirty="0"/>
              <a:t>Odsustvo jedinstvene paradigme</a:t>
            </a:r>
          </a:p>
          <a:p>
            <a:endParaRPr lang="sr-Latn-RS" dirty="0"/>
          </a:p>
          <a:p>
            <a:r>
              <a:rPr lang="sr-Latn-RS" dirty="0"/>
              <a:t>Poštovanje epistemoloških pravila</a:t>
            </a:r>
          </a:p>
          <a:p>
            <a:endParaRPr lang="sr-Latn-RS" dirty="0"/>
          </a:p>
          <a:p>
            <a:r>
              <a:rPr lang="sr-Latn-RS" dirty="0"/>
              <a:t>Razvoj metoda prikupljanja podataka u sociologiji</a:t>
            </a:r>
          </a:p>
        </p:txBody>
      </p:sp>
    </p:spTree>
    <p:extLst>
      <p:ext uri="{BB962C8B-B14F-4D97-AF65-F5344CB8AC3E}">
        <p14:creationId xmlns:p14="http://schemas.microsoft.com/office/powerpoint/2010/main" val="513352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Posmatranje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/>
          </a:p>
          <a:p>
            <a:r>
              <a:rPr lang="sr-Latn-RS" dirty="0"/>
              <a:t>Razlika između prikupljanja i posmatranja</a:t>
            </a:r>
          </a:p>
          <a:p>
            <a:endParaRPr lang="sr-Latn-RS" dirty="0"/>
          </a:p>
          <a:p>
            <a:r>
              <a:rPr lang="sr-Latn-RS" dirty="0"/>
              <a:t>Shvatanje evropske epistemološke škole</a:t>
            </a:r>
          </a:p>
          <a:p>
            <a:endParaRPr lang="sr-Latn-RS" dirty="0"/>
          </a:p>
          <a:p>
            <a:r>
              <a:rPr lang="sr-Latn-RS" dirty="0"/>
              <a:t>Prednosti posmatranja</a:t>
            </a:r>
          </a:p>
          <a:p>
            <a:endParaRPr lang="sr-Latn-RS" dirty="0"/>
          </a:p>
          <a:p>
            <a:r>
              <a:rPr lang="sr-Latn-RS" dirty="0"/>
              <a:t>Razlika introspekcije i posmatranja u užem smislu</a:t>
            </a:r>
          </a:p>
          <a:p>
            <a:pPr marL="11430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79938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Prikupljanje podataka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/>
          </a:p>
          <a:p>
            <a:r>
              <a:rPr lang="sr-Latn-RS" dirty="0"/>
              <a:t>Značaj prikupljanja podataka za organizaciju i integraciju društva</a:t>
            </a:r>
          </a:p>
          <a:p>
            <a:endParaRPr lang="sr-Latn-RS" dirty="0"/>
          </a:p>
          <a:p>
            <a:r>
              <a:rPr lang="sr-Latn-RS" dirty="0"/>
              <a:t>Na koji način sociologija može da se služi sekundarnom analizom?</a:t>
            </a:r>
          </a:p>
          <a:p>
            <a:endParaRPr lang="sr-Latn-RS" dirty="0"/>
          </a:p>
          <a:p>
            <a:r>
              <a:rPr lang="sr-Latn-RS" dirty="0"/>
              <a:t>Zašto sociologija samostalno prikuplja podatke?</a:t>
            </a:r>
          </a:p>
        </p:txBody>
      </p:sp>
    </p:spTree>
    <p:extLst>
      <p:ext uri="{BB962C8B-B14F-4D97-AF65-F5344CB8AC3E}">
        <p14:creationId xmlns:p14="http://schemas.microsoft.com/office/powerpoint/2010/main" val="207637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Vrste prikupljenih podataka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/>
          </a:p>
          <a:p>
            <a:r>
              <a:rPr lang="sr-Latn-RS" dirty="0"/>
              <a:t>Podaci proistekli iz celokupnog iskustva naučnika</a:t>
            </a:r>
          </a:p>
          <a:p>
            <a:endParaRPr lang="sr-Latn-RS" dirty="0"/>
          </a:p>
          <a:p>
            <a:r>
              <a:rPr lang="sr-Latn-RS" dirty="0"/>
              <a:t>Podaci prikupljeni metodom posmatranja</a:t>
            </a:r>
          </a:p>
          <a:p>
            <a:endParaRPr lang="sr-Latn-RS" dirty="0"/>
          </a:p>
          <a:p>
            <a:r>
              <a:rPr lang="sr-Latn-RS" dirty="0"/>
              <a:t>Podaci prikupljani posrednim posmatranjem</a:t>
            </a:r>
          </a:p>
          <a:p>
            <a:endParaRPr lang="sr-Latn-RS" dirty="0"/>
          </a:p>
          <a:p>
            <a:r>
              <a:rPr lang="sr-Latn-RS" dirty="0"/>
              <a:t>Podaci prikupljani u  svrhe različite od konkretnog naučnog rada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986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Opšte osobine naučnog iskustvenog obaveštenja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/>
          </a:p>
          <a:p>
            <a:r>
              <a:rPr lang="sr-Latn-RS" dirty="0"/>
              <a:t>Usmerenost</a:t>
            </a:r>
          </a:p>
          <a:p>
            <a:endParaRPr lang="sr-Latn-RS" dirty="0"/>
          </a:p>
          <a:p>
            <a:r>
              <a:rPr lang="sr-Latn-RS" dirty="0"/>
              <a:t>Sistematičnost </a:t>
            </a:r>
          </a:p>
          <a:p>
            <a:endParaRPr lang="sr-Latn-RS" dirty="0"/>
          </a:p>
          <a:p>
            <a:r>
              <a:rPr lang="sr-Latn-RS" dirty="0"/>
              <a:t>Objektivnost</a:t>
            </a:r>
          </a:p>
          <a:p>
            <a:endParaRPr lang="sr-Latn-RS" dirty="0"/>
          </a:p>
          <a:p>
            <a:r>
              <a:rPr lang="sr-Latn-RS" dirty="0"/>
              <a:t>Preciznost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330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Pitanja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/>
          </a:p>
          <a:p>
            <a:r>
              <a:rPr lang="sr-Latn-RS" dirty="0"/>
              <a:t>Zbog čega su epistemološka pravila važna za društvene nauke?</a:t>
            </a:r>
          </a:p>
          <a:p>
            <a:endParaRPr lang="sr-Latn-RS" dirty="0"/>
          </a:p>
          <a:p>
            <a:r>
              <a:rPr lang="sr-Latn-RS" dirty="0"/>
              <a:t>Da li </a:t>
            </a:r>
            <a:r>
              <a:rPr lang="sr-Latn-RS"/>
              <a:t>su epistemološka</a:t>
            </a:r>
            <a:r>
              <a:rPr lang="en-US"/>
              <a:t> </a:t>
            </a:r>
            <a:r>
              <a:rPr lang="sr-Latn-RS"/>
              <a:t>pravila </a:t>
            </a:r>
            <a:r>
              <a:rPr lang="sr-Latn-RS" dirty="0"/>
              <a:t>univerzalna? Koje su prednosti i mane te univerzalnosti?</a:t>
            </a:r>
          </a:p>
          <a:p>
            <a:endParaRPr lang="sr-Latn-RS" dirty="0"/>
          </a:p>
          <a:p>
            <a:r>
              <a:rPr lang="sr-Latn-RS" dirty="0"/>
              <a:t>Da li postoji potreba za univerzalnim epistemološkim pravilima?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111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29</TotalTime>
  <Words>147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Cambria</vt:lpstr>
      <vt:lpstr>Times New Roman</vt:lpstr>
      <vt:lpstr>Adjacency</vt:lpstr>
      <vt:lpstr>Odnos između prikupljanja podataka i posmatranja; opšte osobine naučnog iskustvenog obaveštenja</vt:lpstr>
      <vt:lpstr>Osobenosti sociologije kao nauke</vt:lpstr>
      <vt:lpstr>Posmatranje</vt:lpstr>
      <vt:lpstr>Prikupljanje podataka</vt:lpstr>
      <vt:lpstr>Vrste prikupljenih podataka</vt:lpstr>
      <vt:lpstr>Opšte osobine naučnog iskustvenog obaveštenja</vt:lpstr>
      <vt:lpstr>Pitanja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Zeljka Manic</cp:lastModifiedBy>
  <cp:revision>6</cp:revision>
  <dcterms:created xsi:type="dcterms:W3CDTF">2020-04-04T12:02:10Z</dcterms:created>
  <dcterms:modified xsi:type="dcterms:W3CDTF">2020-04-06T15:15:53Z</dcterms:modified>
</cp:coreProperties>
</file>