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</p:sldMasterIdLst>
  <p:notesMasterIdLst>
    <p:notesMasterId r:id="rId12"/>
  </p:notesMasterIdLst>
  <p:sldIdLst>
    <p:sldId id="256" r:id="rId2"/>
    <p:sldId id="257" r:id="rId3"/>
    <p:sldId id="266" r:id="rId4"/>
    <p:sldId id="315" r:id="rId5"/>
    <p:sldId id="316" r:id="rId6"/>
    <p:sldId id="317" r:id="rId7"/>
    <p:sldId id="318" r:id="rId8"/>
    <p:sldId id="319" r:id="rId9"/>
    <p:sldId id="320" r:id="rId10"/>
    <p:sldId id="321" r:id="rId11"/>
  </p:sldIdLst>
  <p:sldSz cx="9144000" cy="5143500" type="screen16x9"/>
  <p:notesSz cx="6858000" cy="9144000"/>
  <p:embeddedFontLst>
    <p:embeddedFont>
      <p:font typeface="Lexend Deca" charset="0"/>
      <p:regular r:id="rId13"/>
      <p:bold r:id="rId14"/>
    </p:embeddedFont>
    <p:embeddedFont>
      <p:font typeface="Chau Philomene One" charset="0"/>
      <p:regular r:id="rId15"/>
      <p:italic r:id="rId16"/>
    </p:embeddedFont>
    <p:embeddedFont>
      <p:font typeface="Delius Swash Caps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7080A09-8411-4D62-822C-7CC4AFA3E9E4}">
  <a:tblStyle styleId="{F7080A09-8411-4D62-822C-7CC4AFA3E9E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2" name="Google Shape;3292;gdb13e22b57_0_6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3" name="Google Shape;3293;gdb13e22b57_0_6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2" name="Google Shape;3302;gd924d83865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3" name="Google Shape;3303;gd924d83865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2" name="Google Shape;3382;g10d30310ffb_0_6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3" name="Google Shape;3383;g10d30310ffb_0_6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 rot="-835">
            <a:off x="4126200" y="1329809"/>
            <a:ext cx="4941600" cy="22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6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126200" y="3516091"/>
            <a:ext cx="4179600" cy="45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981870" y="-1859482"/>
            <a:ext cx="11684242" cy="9791426"/>
            <a:chOff x="-981870" y="-1859482"/>
            <a:chExt cx="11684242" cy="9791426"/>
          </a:xfrm>
        </p:grpSpPr>
        <p:sp>
          <p:nvSpPr>
            <p:cNvPr id="12" name="Google Shape;12;p2"/>
            <p:cNvSpPr/>
            <p:nvPr/>
          </p:nvSpPr>
          <p:spPr>
            <a:xfrm>
              <a:off x="-414437" y="-859894"/>
              <a:ext cx="4176851" cy="2052022"/>
            </a:xfrm>
            <a:custGeom>
              <a:avLst/>
              <a:gdLst/>
              <a:ahLst/>
              <a:cxnLst/>
              <a:rect l="l" t="t" r="r" b="b"/>
              <a:pathLst>
                <a:path w="132137" h="64922" extrusionOk="0">
                  <a:moveTo>
                    <a:pt x="108600" y="1"/>
                  </a:moveTo>
                  <a:cubicBezTo>
                    <a:pt x="93831" y="1"/>
                    <a:pt x="78339" y="9944"/>
                    <a:pt x="63532" y="10317"/>
                  </a:cubicBezTo>
                  <a:cubicBezTo>
                    <a:pt x="63228" y="10326"/>
                    <a:pt x="62925" y="10330"/>
                    <a:pt x="62621" y="10330"/>
                  </a:cubicBezTo>
                  <a:cubicBezTo>
                    <a:pt x="51964" y="10330"/>
                    <a:pt x="41563" y="5345"/>
                    <a:pt x="30981" y="5345"/>
                  </a:cubicBezTo>
                  <a:cubicBezTo>
                    <a:pt x="28488" y="5345"/>
                    <a:pt x="25986" y="5622"/>
                    <a:pt x="23468" y="6305"/>
                  </a:cubicBezTo>
                  <a:cubicBezTo>
                    <a:pt x="12978" y="9151"/>
                    <a:pt x="4263" y="18199"/>
                    <a:pt x="2120" y="28903"/>
                  </a:cubicBezTo>
                  <a:cubicBezTo>
                    <a:pt x="1" y="42381"/>
                    <a:pt x="5978" y="58669"/>
                    <a:pt x="19634" y="63514"/>
                  </a:cubicBezTo>
                  <a:cubicBezTo>
                    <a:pt x="23353" y="64493"/>
                    <a:pt x="26597" y="64922"/>
                    <a:pt x="29454" y="64922"/>
                  </a:cubicBezTo>
                  <a:cubicBezTo>
                    <a:pt x="48509" y="64922"/>
                    <a:pt x="50389" y="45835"/>
                    <a:pt x="61354" y="43143"/>
                  </a:cubicBezTo>
                  <a:cubicBezTo>
                    <a:pt x="62129" y="43001"/>
                    <a:pt x="62899" y="42939"/>
                    <a:pt x="63666" y="42939"/>
                  </a:cubicBezTo>
                  <a:cubicBezTo>
                    <a:pt x="68318" y="42939"/>
                    <a:pt x="72834" y="45188"/>
                    <a:pt x="77501" y="45188"/>
                  </a:cubicBezTo>
                  <a:cubicBezTo>
                    <a:pt x="78242" y="45188"/>
                    <a:pt x="78987" y="45132"/>
                    <a:pt x="79737" y="45000"/>
                  </a:cubicBezTo>
                  <a:cubicBezTo>
                    <a:pt x="87285" y="43548"/>
                    <a:pt x="91095" y="35880"/>
                    <a:pt x="97263" y="32058"/>
                  </a:cubicBezTo>
                  <a:cubicBezTo>
                    <a:pt x="99451" y="30675"/>
                    <a:pt x="101977" y="29948"/>
                    <a:pt x="104554" y="29948"/>
                  </a:cubicBezTo>
                  <a:cubicBezTo>
                    <a:pt x="104838" y="29948"/>
                    <a:pt x="105122" y="29957"/>
                    <a:pt x="105407" y="29975"/>
                  </a:cubicBezTo>
                  <a:cubicBezTo>
                    <a:pt x="109866" y="30211"/>
                    <a:pt x="114479" y="32097"/>
                    <a:pt x="118987" y="32097"/>
                  </a:cubicBezTo>
                  <a:cubicBezTo>
                    <a:pt x="120618" y="32097"/>
                    <a:pt x="122235" y="31850"/>
                    <a:pt x="123826" y="31189"/>
                  </a:cubicBezTo>
                  <a:cubicBezTo>
                    <a:pt x="128541" y="29236"/>
                    <a:pt x="131481" y="24212"/>
                    <a:pt x="131791" y="19247"/>
                  </a:cubicBezTo>
                  <a:cubicBezTo>
                    <a:pt x="132136" y="13651"/>
                    <a:pt x="128945" y="8424"/>
                    <a:pt x="124635" y="5079"/>
                  </a:cubicBezTo>
                  <a:cubicBezTo>
                    <a:pt x="119437" y="1363"/>
                    <a:pt x="114068" y="1"/>
                    <a:pt x="1086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1818283">
              <a:off x="5056040" y="4762649"/>
              <a:ext cx="2099678" cy="1605515"/>
            </a:xfrm>
            <a:custGeom>
              <a:avLst/>
              <a:gdLst/>
              <a:ahLst/>
              <a:cxnLst/>
              <a:rect l="l" t="t" r="r" b="b"/>
              <a:pathLst>
                <a:path w="66426" h="50796" extrusionOk="0">
                  <a:moveTo>
                    <a:pt x="31348" y="0"/>
                  </a:moveTo>
                  <a:cubicBezTo>
                    <a:pt x="29216" y="0"/>
                    <a:pt x="27070" y="276"/>
                    <a:pt x="24944" y="868"/>
                  </a:cubicBezTo>
                  <a:cubicBezTo>
                    <a:pt x="0" y="8179"/>
                    <a:pt x="1191" y="42909"/>
                    <a:pt x="26218" y="49076"/>
                  </a:cubicBezTo>
                  <a:cubicBezTo>
                    <a:pt x="30520" y="50057"/>
                    <a:pt x="35672" y="50795"/>
                    <a:pt x="40823" y="50795"/>
                  </a:cubicBezTo>
                  <a:cubicBezTo>
                    <a:pt x="51681" y="50795"/>
                    <a:pt x="62538" y="47517"/>
                    <a:pt x="65437" y="36325"/>
                  </a:cubicBezTo>
                  <a:cubicBezTo>
                    <a:pt x="65532" y="36446"/>
                    <a:pt x="65599" y="36495"/>
                    <a:pt x="65645" y="36495"/>
                  </a:cubicBezTo>
                  <a:cubicBezTo>
                    <a:pt x="65834" y="36495"/>
                    <a:pt x="65659" y="35647"/>
                    <a:pt x="65592" y="35456"/>
                  </a:cubicBezTo>
                  <a:cubicBezTo>
                    <a:pt x="66425" y="27550"/>
                    <a:pt x="61853" y="20204"/>
                    <a:pt x="56888" y="14441"/>
                  </a:cubicBezTo>
                  <a:cubicBezTo>
                    <a:pt x="51197" y="6194"/>
                    <a:pt x="41439" y="0"/>
                    <a:pt x="313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061207" y="3231076"/>
              <a:ext cx="4545992" cy="3616435"/>
            </a:xfrm>
            <a:custGeom>
              <a:avLst/>
              <a:gdLst/>
              <a:ahLst/>
              <a:cxnLst/>
              <a:rect l="l" t="t" r="r" b="b"/>
              <a:pathLst>
                <a:path w="143815" h="114417" extrusionOk="0">
                  <a:moveTo>
                    <a:pt x="107298" y="0"/>
                  </a:moveTo>
                  <a:cubicBezTo>
                    <a:pt x="99528" y="0"/>
                    <a:pt x="91873" y="2973"/>
                    <a:pt x="86736" y="9336"/>
                  </a:cubicBezTo>
                  <a:cubicBezTo>
                    <a:pt x="77259" y="21457"/>
                    <a:pt x="77604" y="39412"/>
                    <a:pt x="65543" y="49901"/>
                  </a:cubicBezTo>
                  <a:cubicBezTo>
                    <a:pt x="59749" y="54756"/>
                    <a:pt x="53083" y="55871"/>
                    <a:pt x="46129" y="55871"/>
                  </a:cubicBezTo>
                  <a:cubicBezTo>
                    <a:pt x="40212" y="55871"/>
                    <a:pt x="34086" y="55064"/>
                    <a:pt x="28113" y="55064"/>
                  </a:cubicBezTo>
                  <a:cubicBezTo>
                    <a:pt x="23389" y="55064"/>
                    <a:pt x="18761" y="55569"/>
                    <a:pt x="14405" y="57378"/>
                  </a:cubicBezTo>
                  <a:cubicBezTo>
                    <a:pt x="7107" y="60248"/>
                    <a:pt x="2297" y="67498"/>
                    <a:pt x="1535" y="75190"/>
                  </a:cubicBezTo>
                  <a:cubicBezTo>
                    <a:pt x="0" y="103957"/>
                    <a:pt x="33827" y="114417"/>
                    <a:pt x="57819" y="114417"/>
                  </a:cubicBezTo>
                  <a:cubicBezTo>
                    <a:pt x="58582" y="114417"/>
                    <a:pt x="59336" y="114406"/>
                    <a:pt x="60078" y="114385"/>
                  </a:cubicBezTo>
                  <a:cubicBezTo>
                    <a:pt x="60105" y="114385"/>
                    <a:pt x="60132" y="114385"/>
                    <a:pt x="60160" y="114385"/>
                  </a:cubicBezTo>
                  <a:cubicBezTo>
                    <a:pt x="94445" y="114385"/>
                    <a:pt x="128083" y="91999"/>
                    <a:pt x="138290" y="58759"/>
                  </a:cubicBezTo>
                  <a:cubicBezTo>
                    <a:pt x="143814" y="41948"/>
                    <a:pt x="142219" y="21290"/>
                    <a:pt x="128705" y="8658"/>
                  </a:cubicBezTo>
                  <a:cubicBezTo>
                    <a:pt x="123101" y="3030"/>
                    <a:pt x="115141" y="0"/>
                    <a:pt x="1072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414093" y="-500423"/>
              <a:ext cx="2288280" cy="2287719"/>
            </a:xfrm>
            <a:custGeom>
              <a:avLst/>
              <a:gdLst/>
              <a:ahLst/>
              <a:cxnLst/>
              <a:rect l="l" t="t" r="r" b="b"/>
              <a:pathLst>
                <a:path w="72391" h="72379" extrusionOk="0">
                  <a:moveTo>
                    <a:pt x="36196" y="0"/>
                  </a:moveTo>
                  <a:cubicBezTo>
                    <a:pt x="16205" y="0"/>
                    <a:pt x="1" y="16193"/>
                    <a:pt x="1" y="36183"/>
                  </a:cubicBezTo>
                  <a:cubicBezTo>
                    <a:pt x="1" y="56174"/>
                    <a:pt x="16205" y="72378"/>
                    <a:pt x="36196" y="72378"/>
                  </a:cubicBezTo>
                  <a:cubicBezTo>
                    <a:pt x="56186" y="72378"/>
                    <a:pt x="72391" y="56174"/>
                    <a:pt x="72391" y="36183"/>
                  </a:cubicBezTo>
                  <a:cubicBezTo>
                    <a:pt x="72391" y="16193"/>
                    <a:pt x="56186" y="0"/>
                    <a:pt x="361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323937" y="3002473"/>
              <a:ext cx="720392" cy="719924"/>
            </a:xfrm>
            <a:custGeom>
              <a:avLst/>
              <a:gdLst/>
              <a:ahLst/>
              <a:cxnLst/>
              <a:rect l="l" t="t" r="r" b="b"/>
              <a:pathLst>
                <a:path w="22790" h="22777" extrusionOk="0">
                  <a:moveTo>
                    <a:pt x="11395" y="3596"/>
                  </a:moveTo>
                  <a:cubicBezTo>
                    <a:pt x="15693" y="3596"/>
                    <a:pt x="19182" y="7084"/>
                    <a:pt x="19194" y="11394"/>
                  </a:cubicBezTo>
                  <a:cubicBezTo>
                    <a:pt x="19182" y="15693"/>
                    <a:pt x="15693" y="19181"/>
                    <a:pt x="11395" y="19193"/>
                  </a:cubicBezTo>
                  <a:cubicBezTo>
                    <a:pt x="7085" y="19181"/>
                    <a:pt x="3596" y="15693"/>
                    <a:pt x="3596" y="11394"/>
                  </a:cubicBezTo>
                  <a:cubicBezTo>
                    <a:pt x="3596" y="7084"/>
                    <a:pt x="7085" y="3596"/>
                    <a:pt x="11395" y="3596"/>
                  </a:cubicBezTo>
                  <a:close/>
                  <a:moveTo>
                    <a:pt x="11395" y="0"/>
                  </a:moveTo>
                  <a:cubicBezTo>
                    <a:pt x="5109" y="12"/>
                    <a:pt x="13" y="5108"/>
                    <a:pt x="1" y="11394"/>
                  </a:cubicBezTo>
                  <a:cubicBezTo>
                    <a:pt x="13" y="17681"/>
                    <a:pt x="5109" y="22777"/>
                    <a:pt x="11395" y="22777"/>
                  </a:cubicBezTo>
                  <a:cubicBezTo>
                    <a:pt x="17682" y="22777"/>
                    <a:pt x="22777" y="17681"/>
                    <a:pt x="22789" y="11394"/>
                  </a:cubicBezTo>
                  <a:cubicBezTo>
                    <a:pt x="22777" y="5108"/>
                    <a:pt x="17682" y="12"/>
                    <a:pt x="113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126532" y="-385653"/>
              <a:ext cx="720013" cy="720335"/>
            </a:xfrm>
            <a:custGeom>
              <a:avLst/>
              <a:gdLst/>
              <a:ahLst/>
              <a:cxnLst/>
              <a:rect l="l" t="t" r="r" b="b"/>
              <a:pathLst>
                <a:path w="22778" h="22790" extrusionOk="0">
                  <a:moveTo>
                    <a:pt x="11395" y="3596"/>
                  </a:moveTo>
                  <a:cubicBezTo>
                    <a:pt x="15693" y="3608"/>
                    <a:pt x="19182" y="7097"/>
                    <a:pt x="19182" y="11395"/>
                  </a:cubicBezTo>
                  <a:cubicBezTo>
                    <a:pt x="19182" y="15693"/>
                    <a:pt x="15693" y="19182"/>
                    <a:pt x="11395" y="19194"/>
                  </a:cubicBezTo>
                  <a:cubicBezTo>
                    <a:pt x="7085" y="19182"/>
                    <a:pt x="3597" y="15693"/>
                    <a:pt x="3597" y="11395"/>
                  </a:cubicBezTo>
                  <a:cubicBezTo>
                    <a:pt x="3597" y="7097"/>
                    <a:pt x="7085" y="3608"/>
                    <a:pt x="11395" y="3596"/>
                  </a:cubicBezTo>
                  <a:close/>
                  <a:moveTo>
                    <a:pt x="11395" y="1"/>
                  </a:moveTo>
                  <a:cubicBezTo>
                    <a:pt x="5097" y="1"/>
                    <a:pt x="1" y="5109"/>
                    <a:pt x="1" y="11395"/>
                  </a:cubicBezTo>
                  <a:cubicBezTo>
                    <a:pt x="13" y="17681"/>
                    <a:pt x="5109" y="22777"/>
                    <a:pt x="11395" y="22789"/>
                  </a:cubicBezTo>
                  <a:cubicBezTo>
                    <a:pt x="17682" y="22777"/>
                    <a:pt x="22777" y="17681"/>
                    <a:pt x="22777" y="11395"/>
                  </a:cubicBezTo>
                  <a:cubicBezTo>
                    <a:pt x="22777" y="5109"/>
                    <a:pt x="17682" y="1"/>
                    <a:pt x="113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882651" y="4811003"/>
              <a:ext cx="748588" cy="720240"/>
            </a:xfrm>
            <a:custGeom>
              <a:avLst/>
              <a:gdLst/>
              <a:ahLst/>
              <a:cxnLst/>
              <a:rect l="l" t="t" r="r" b="b"/>
              <a:pathLst>
                <a:path w="23682" h="22787" extrusionOk="0">
                  <a:moveTo>
                    <a:pt x="12288" y="3593"/>
                  </a:moveTo>
                  <a:cubicBezTo>
                    <a:pt x="16598" y="3605"/>
                    <a:pt x="20074" y="7082"/>
                    <a:pt x="20086" y="11392"/>
                  </a:cubicBezTo>
                  <a:cubicBezTo>
                    <a:pt x="20086" y="14547"/>
                    <a:pt x="18181" y="17381"/>
                    <a:pt x="15276" y="18595"/>
                  </a:cubicBezTo>
                  <a:cubicBezTo>
                    <a:pt x="14311" y="18993"/>
                    <a:pt x="13299" y="19186"/>
                    <a:pt x="12294" y="19186"/>
                  </a:cubicBezTo>
                  <a:cubicBezTo>
                    <a:pt x="10262" y="19186"/>
                    <a:pt x="8265" y="18395"/>
                    <a:pt x="6775" y="16905"/>
                  </a:cubicBezTo>
                  <a:cubicBezTo>
                    <a:pt x="4549" y="14678"/>
                    <a:pt x="3882" y="11321"/>
                    <a:pt x="5084" y="8404"/>
                  </a:cubicBezTo>
                  <a:cubicBezTo>
                    <a:pt x="6299" y="5498"/>
                    <a:pt x="9133" y="3593"/>
                    <a:pt x="12288" y="3593"/>
                  </a:cubicBezTo>
                  <a:close/>
                  <a:moveTo>
                    <a:pt x="12293" y="0"/>
                  </a:moveTo>
                  <a:cubicBezTo>
                    <a:pt x="9329" y="0"/>
                    <a:pt x="6413" y="1157"/>
                    <a:pt x="4239" y="3331"/>
                  </a:cubicBezTo>
                  <a:cubicBezTo>
                    <a:pt x="977" y="6594"/>
                    <a:pt x="0" y="11499"/>
                    <a:pt x="1763" y="15750"/>
                  </a:cubicBezTo>
                  <a:cubicBezTo>
                    <a:pt x="3525" y="20000"/>
                    <a:pt x="7680" y="22786"/>
                    <a:pt x="12288" y="22786"/>
                  </a:cubicBezTo>
                  <a:cubicBezTo>
                    <a:pt x="18574" y="22774"/>
                    <a:pt x="23670" y="17678"/>
                    <a:pt x="23682" y="11392"/>
                  </a:cubicBezTo>
                  <a:cubicBezTo>
                    <a:pt x="23682" y="6784"/>
                    <a:pt x="20908" y="2629"/>
                    <a:pt x="16645" y="867"/>
                  </a:cubicBezTo>
                  <a:cubicBezTo>
                    <a:pt x="15238" y="284"/>
                    <a:pt x="13760" y="0"/>
                    <a:pt x="122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498523" y="3301297"/>
              <a:ext cx="576219" cy="554427"/>
            </a:xfrm>
            <a:custGeom>
              <a:avLst/>
              <a:gdLst/>
              <a:ahLst/>
              <a:cxnLst/>
              <a:rect l="l" t="t" r="r" b="b"/>
              <a:pathLst>
                <a:path w="18229" h="17541" extrusionOk="0">
                  <a:moveTo>
                    <a:pt x="9466" y="2764"/>
                  </a:moveTo>
                  <a:cubicBezTo>
                    <a:pt x="12776" y="2776"/>
                    <a:pt x="15454" y="5455"/>
                    <a:pt x="15466" y="8765"/>
                  </a:cubicBezTo>
                  <a:cubicBezTo>
                    <a:pt x="15466" y="11194"/>
                    <a:pt x="14002" y="13385"/>
                    <a:pt x="11752" y="14313"/>
                  </a:cubicBezTo>
                  <a:cubicBezTo>
                    <a:pt x="11010" y="14621"/>
                    <a:pt x="10230" y="14771"/>
                    <a:pt x="9457" y="14771"/>
                  </a:cubicBezTo>
                  <a:cubicBezTo>
                    <a:pt x="7896" y="14771"/>
                    <a:pt x="6361" y="14162"/>
                    <a:pt x="5215" y="13016"/>
                  </a:cubicBezTo>
                  <a:cubicBezTo>
                    <a:pt x="3501" y="11289"/>
                    <a:pt x="2989" y="8706"/>
                    <a:pt x="3917" y="6467"/>
                  </a:cubicBezTo>
                  <a:cubicBezTo>
                    <a:pt x="4846" y="4229"/>
                    <a:pt x="7037" y="2764"/>
                    <a:pt x="9466" y="2764"/>
                  </a:cubicBezTo>
                  <a:close/>
                  <a:moveTo>
                    <a:pt x="9457" y="1"/>
                  </a:moveTo>
                  <a:cubicBezTo>
                    <a:pt x="7176" y="1"/>
                    <a:pt x="4934" y="890"/>
                    <a:pt x="3262" y="2562"/>
                  </a:cubicBezTo>
                  <a:cubicBezTo>
                    <a:pt x="750" y="5074"/>
                    <a:pt x="0" y="8848"/>
                    <a:pt x="1357" y="12123"/>
                  </a:cubicBezTo>
                  <a:cubicBezTo>
                    <a:pt x="2715" y="15397"/>
                    <a:pt x="5918" y="17540"/>
                    <a:pt x="9466" y="17540"/>
                  </a:cubicBezTo>
                  <a:cubicBezTo>
                    <a:pt x="14300" y="17528"/>
                    <a:pt x="18217" y="13611"/>
                    <a:pt x="18229" y="8765"/>
                  </a:cubicBezTo>
                  <a:cubicBezTo>
                    <a:pt x="18229" y="5217"/>
                    <a:pt x="16097" y="2026"/>
                    <a:pt x="12811" y="669"/>
                  </a:cubicBezTo>
                  <a:cubicBezTo>
                    <a:pt x="11726" y="219"/>
                    <a:pt x="10587" y="1"/>
                    <a:pt x="94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88559" y="4862317"/>
              <a:ext cx="47320" cy="39920"/>
            </a:xfrm>
            <a:custGeom>
              <a:avLst/>
              <a:gdLst/>
              <a:ahLst/>
              <a:cxnLst/>
              <a:rect l="l" t="t" r="r" b="b"/>
              <a:pathLst>
                <a:path w="1497" h="1263" extrusionOk="0">
                  <a:moveTo>
                    <a:pt x="879" y="0"/>
                  </a:moveTo>
                  <a:cubicBezTo>
                    <a:pt x="872" y="0"/>
                    <a:pt x="865" y="0"/>
                    <a:pt x="857" y="0"/>
                  </a:cubicBezTo>
                  <a:cubicBezTo>
                    <a:pt x="286" y="0"/>
                    <a:pt x="0" y="691"/>
                    <a:pt x="405" y="1084"/>
                  </a:cubicBezTo>
                  <a:cubicBezTo>
                    <a:pt x="536" y="1207"/>
                    <a:pt x="693" y="1263"/>
                    <a:pt x="846" y="1263"/>
                  </a:cubicBezTo>
                  <a:cubicBezTo>
                    <a:pt x="1180" y="1263"/>
                    <a:pt x="1496" y="1000"/>
                    <a:pt x="1488" y="608"/>
                  </a:cubicBezTo>
                  <a:cubicBezTo>
                    <a:pt x="1477" y="270"/>
                    <a:pt x="1214" y="0"/>
                    <a:pt x="879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49264" y="4862317"/>
              <a:ext cx="46941" cy="39920"/>
            </a:xfrm>
            <a:custGeom>
              <a:avLst/>
              <a:gdLst/>
              <a:ahLst/>
              <a:cxnLst/>
              <a:rect l="l" t="t" r="r" b="b"/>
              <a:pathLst>
                <a:path w="1485" h="1263" extrusionOk="0">
                  <a:moveTo>
                    <a:pt x="867" y="0"/>
                  </a:moveTo>
                  <a:cubicBezTo>
                    <a:pt x="860" y="0"/>
                    <a:pt x="853" y="0"/>
                    <a:pt x="845" y="0"/>
                  </a:cubicBezTo>
                  <a:cubicBezTo>
                    <a:pt x="274" y="0"/>
                    <a:pt x="0" y="691"/>
                    <a:pt x="405" y="1084"/>
                  </a:cubicBezTo>
                  <a:cubicBezTo>
                    <a:pt x="532" y="1207"/>
                    <a:pt x="686" y="1263"/>
                    <a:pt x="838" y="1263"/>
                  </a:cubicBezTo>
                  <a:cubicBezTo>
                    <a:pt x="1168" y="1263"/>
                    <a:pt x="1485" y="1000"/>
                    <a:pt x="1476" y="608"/>
                  </a:cubicBezTo>
                  <a:cubicBezTo>
                    <a:pt x="1476" y="270"/>
                    <a:pt x="1203" y="0"/>
                    <a:pt x="867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09590" y="4862317"/>
              <a:ext cx="47320" cy="40078"/>
            </a:xfrm>
            <a:custGeom>
              <a:avLst/>
              <a:gdLst/>
              <a:ahLst/>
              <a:cxnLst/>
              <a:rect l="l" t="t" r="r" b="b"/>
              <a:pathLst>
                <a:path w="1497" h="1268" extrusionOk="0">
                  <a:moveTo>
                    <a:pt x="866" y="0"/>
                  </a:moveTo>
                  <a:cubicBezTo>
                    <a:pt x="859" y="0"/>
                    <a:pt x="852" y="0"/>
                    <a:pt x="845" y="0"/>
                  </a:cubicBezTo>
                  <a:cubicBezTo>
                    <a:pt x="274" y="0"/>
                    <a:pt x="0" y="691"/>
                    <a:pt x="405" y="1084"/>
                  </a:cubicBezTo>
                  <a:cubicBezTo>
                    <a:pt x="532" y="1211"/>
                    <a:pt x="688" y="1268"/>
                    <a:pt x="841" y="1268"/>
                  </a:cubicBezTo>
                  <a:cubicBezTo>
                    <a:pt x="1175" y="1268"/>
                    <a:pt x="1497" y="999"/>
                    <a:pt x="1488" y="608"/>
                  </a:cubicBezTo>
                  <a:cubicBezTo>
                    <a:pt x="1477" y="281"/>
                    <a:pt x="1202" y="0"/>
                    <a:pt x="86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69916" y="4862317"/>
              <a:ext cx="47320" cy="40078"/>
            </a:xfrm>
            <a:custGeom>
              <a:avLst/>
              <a:gdLst/>
              <a:ahLst/>
              <a:cxnLst/>
              <a:rect l="l" t="t" r="r" b="b"/>
              <a:pathLst>
                <a:path w="1497" h="1268" extrusionOk="0">
                  <a:moveTo>
                    <a:pt x="878" y="0"/>
                  </a:moveTo>
                  <a:cubicBezTo>
                    <a:pt x="871" y="0"/>
                    <a:pt x="864" y="0"/>
                    <a:pt x="857" y="0"/>
                  </a:cubicBezTo>
                  <a:cubicBezTo>
                    <a:pt x="286" y="0"/>
                    <a:pt x="0" y="691"/>
                    <a:pt x="405" y="1084"/>
                  </a:cubicBezTo>
                  <a:cubicBezTo>
                    <a:pt x="536" y="1211"/>
                    <a:pt x="693" y="1268"/>
                    <a:pt x="846" y="1268"/>
                  </a:cubicBezTo>
                  <a:cubicBezTo>
                    <a:pt x="1180" y="1268"/>
                    <a:pt x="1497" y="999"/>
                    <a:pt x="1488" y="608"/>
                  </a:cubicBezTo>
                  <a:cubicBezTo>
                    <a:pt x="1477" y="281"/>
                    <a:pt x="1214" y="0"/>
                    <a:pt x="87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0242" y="4862317"/>
              <a:ext cx="47573" cy="40078"/>
            </a:xfrm>
            <a:custGeom>
              <a:avLst/>
              <a:gdLst/>
              <a:ahLst/>
              <a:cxnLst/>
              <a:rect l="l" t="t" r="r" b="b"/>
              <a:pathLst>
                <a:path w="1505" h="1268" extrusionOk="0">
                  <a:moveTo>
                    <a:pt x="879" y="0"/>
                  </a:moveTo>
                  <a:cubicBezTo>
                    <a:pt x="872" y="0"/>
                    <a:pt x="865" y="0"/>
                    <a:pt x="857" y="0"/>
                  </a:cubicBezTo>
                  <a:cubicBezTo>
                    <a:pt x="286" y="0"/>
                    <a:pt x="0" y="691"/>
                    <a:pt x="417" y="1084"/>
                  </a:cubicBezTo>
                  <a:cubicBezTo>
                    <a:pt x="544" y="1211"/>
                    <a:pt x="700" y="1268"/>
                    <a:pt x="853" y="1268"/>
                  </a:cubicBezTo>
                  <a:cubicBezTo>
                    <a:pt x="1186" y="1268"/>
                    <a:pt x="1505" y="999"/>
                    <a:pt x="1488" y="608"/>
                  </a:cubicBezTo>
                  <a:cubicBezTo>
                    <a:pt x="1488" y="270"/>
                    <a:pt x="1215" y="0"/>
                    <a:pt x="879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990947" y="4862317"/>
              <a:ext cx="47320" cy="39920"/>
            </a:xfrm>
            <a:custGeom>
              <a:avLst/>
              <a:gdLst/>
              <a:ahLst/>
              <a:cxnLst/>
              <a:rect l="l" t="t" r="r" b="b"/>
              <a:pathLst>
                <a:path w="1497" h="1263" extrusionOk="0">
                  <a:moveTo>
                    <a:pt x="867" y="0"/>
                  </a:moveTo>
                  <a:cubicBezTo>
                    <a:pt x="860" y="0"/>
                    <a:pt x="853" y="0"/>
                    <a:pt x="846" y="0"/>
                  </a:cubicBezTo>
                  <a:cubicBezTo>
                    <a:pt x="274" y="0"/>
                    <a:pt x="0" y="691"/>
                    <a:pt x="405" y="1084"/>
                  </a:cubicBezTo>
                  <a:cubicBezTo>
                    <a:pt x="532" y="1207"/>
                    <a:pt x="688" y="1263"/>
                    <a:pt x="841" y="1263"/>
                  </a:cubicBezTo>
                  <a:cubicBezTo>
                    <a:pt x="1174" y="1263"/>
                    <a:pt x="1497" y="1000"/>
                    <a:pt x="1488" y="608"/>
                  </a:cubicBezTo>
                  <a:cubicBezTo>
                    <a:pt x="1477" y="270"/>
                    <a:pt x="1203" y="0"/>
                    <a:pt x="867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88559" y="4727575"/>
              <a:ext cx="47320" cy="40110"/>
            </a:xfrm>
            <a:custGeom>
              <a:avLst/>
              <a:gdLst/>
              <a:ahLst/>
              <a:cxnLst/>
              <a:rect l="l" t="t" r="r" b="b"/>
              <a:pathLst>
                <a:path w="1497" h="1269" extrusionOk="0">
                  <a:moveTo>
                    <a:pt x="878" y="1"/>
                  </a:moveTo>
                  <a:cubicBezTo>
                    <a:pt x="871" y="1"/>
                    <a:pt x="864" y="1"/>
                    <a:pt x="857" y="1"/>
                  </a:cubicBezTo>
                  <a:cubicBezTo>
                    <a:pt x="286" y="1"/>
                    <a:pt x="0" y="692"/>
                    <a:pt x="405" y="1084"/>
                  </a:cubicBezTo>
                  <a:cubicBezTo>
                    <a:pt x="536" y="1212"/>
                    <a:pt x="694" y="1269"/>
                    <a:pt x="848" y="1269"/>
                  </a:cubicBezTo>
                  <a:cubicBezTo>
                    <a:pt x="1181" y="1269"/>
                    <a:pt x="1496" y="1003"/>
                    <a:pt x="1488" y="620"/>
                  </a:cubicBezTo>
                  <a:cubicBezTo>
                    <a:pt x="1477" y="282"/>
                    <a:pt x="1213" y="1"/>
                    <a:pt x="87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49264" y="4727575"/>
              <a:ext cx="46941" cy="40110"/>
            </a:xfrm>
            <a:custGeom>
              <a:avLst/>
              <a:gdLst/>
              <a:ahLst/>
              <a:cxnLst/>
              <a:rect l="l" t="t" r="r" b="b"/>
              <a:pathLst>
                <a:path w="1485" h="1269" extrusionOk="0">
                  <a:moveTo>
                    <a:pt x="866" y="1"/>
                  </a:moveTo>
                  <a:cubicBezTo>
                    <a:pt x="859" y="1"/>
                    <a:pt x="852" y="1"/>
                    <a:pt x="845" y="1"/>
                  </a:cubicBezTo>
                  <a:cubicBezTo>
                    <a:pt x="274" y="1"/>
                    <a:pt x="0" y="692"/>
                    <a:pt x="405" y="1084"/>
                  </a:cubicBezTo>
                  <a:cubicBezTo>
                    <a:pt x="533" y="1212"/>
                    <a:pt x="688" y="1269"/>
                    <a:pt x="840" y="1269"/>
                  </a:cubicBezTo>
                  <a:cubicBezTo>
                    <a:pt x="1169" y="1269"/>
                    <a:pt x="1485" y="1003"/>
                    <a:pt x="1476" y="620"/>
                  </a:cubicBezTo>
                  <a:cubicBezTo>
                    <a:pt x="1476" y="282"/>
                    <a:pt x="1202" y="1"/>
                    <a:pt x="866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09590" y="4727575"/>
              <a:ext cx="47320" cy="40331"/>
            </a:xfrm>
            <a:custGeom>
              <a:avLst/>
              <a:gdLst/>
              <a:ahLst/>
              <a:cxnLst/>
              <a:rect l="l" t="t" r="r" b="b"/>
              <a:pathLst>
                <a:path w="1497" h="1276" extrusionOk="0">
                  <a:moveTo>
                    <a:pt x="866" y="1"/>
                  </a:moveTo>
                  <a:cubicBezTo>
                    <a:pt x="859" y="1"/>
                    <a:pt x="852" y="1"/>
                    <a:pt x="845" y="1"/>
                  </a:cubicBezTo>
                  <a:cubicBezTo>
                    <a:pt x="274" y="1"/>
                    <a:pt x="0" y="692"/>
                    <a:pt x="405" y="1096"/>
                  </a:cubicBezTo>
                  <a:cubicBezTo>
                    <a:pt x="532" y="1220"/>
                    <a:pt x="688" y="1275"/>
                    <a:pt x="841" y="1275"/>
                  </a:cubicBezTo>
                  <a:cubicBezTo>
                    <a:pt x="1174" y="1275"/>
                    <a:pt x="1497" y="1012"/>
                    <a:pt x="1488" y="620"/>
                  </a:cubicBezTo>
                  <a:cubicBezTo>
                    <a:pt x="1477" y="282"/>
                    <a:pt x="1202" y="1"/>
                    <a:pt x="866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69916" y="4727575"/>
              <a:ext cx="47320" cy="40331"/>
            </a:xfrm>
            <a:custGeom>
              <a:avLst/>
              <a:gdLst/>
              <a:ahLst/>
              <a:cxnLst/>
              <a:rect l="l" t="t" r="r" b="b"/>
              <a:pathLst>
                <a:path w="1497" h="1276" extrusionOk="0">
                  <a:moveTo>
                    <a:pt x="878" y="1"/>
                  </a:moveTo>
                  <a:cubicBezTo>
                    <a:pt x="871" y="1"/>
                    <a:pt x="864" y="1"/>
                    <a:pt x="857" y="1"/>
                  </a:cubicBezTo>
                  <a:cubicBezTo>
                    <a:pt x="286" y="1"/>
                    <a:pt x="0" y="692"/>
                    <a:pt x="405" y="1096"/>
                  </a:cubicBezTo>
                  <a:cubicBezTo>
                    <a:pt x="536" y="1220"/>
                    <a:pt x="693" y="1275"/>
                    <a:pt x="846" y="1275"/>
                  </a:cubicBezTo>
                  <a:cubicBezTo>
                    <a:pt x="1180" y="1275"/>
                    <a:pt x="1497" y="1012"/>
                    <a:pt x="1488" y="620"/>
                  </a:cubicBezTo>
                  <a:cubicBezTo>
                    <a:pt x="1477" y="282"/>
                    <a:pt x="1214" y="1"/>
                    <a:pt x="87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30242" y="4727575"/>
              <a:ext cx="47573" cy="40331"/>
            </a:xfrm>
            <a:custGeom>
              <a:avLst/>
              <a:gdLst/>
              <a:ahLst/>
              <a:cxnLst/>
              <a:rect l="l" t="t" r="r" b="b"/>
              <a:pathLst>
                <a:path w="1505" h="1276" extrusionOk="0">
                  <a:moveTo>
                    <a:pt x="878" y="1"/>
                  </a:moveTo>
                  <a:cubicBezTo>
                    <a:pt x="871" y="1"/>
                    <a:pt x="864" y="1"/>
                    <a:pt x="857" y="1"/>
                  </a:cubicBezTo>
                  <a:cubicBezTo>
                    <a:pt x="286" y="1"/>
                    <a:pt x="0" y="692"/>
                    <a:pt x="417" y="1096"/>
                  </a:cubicBezTo>
                  <a:cubicBezTo>
                    <a:pt x="544" y="1220"/>
                    <a:pt x="700" y="1275"/>
                    <a:pt x="852" y="1275"/>
                  </a:cubicBezTo>
                  <a:cubicBezTo>
                    <a:pt x="1185" y="1275"/>
                    <a:pt x="1505" y="1012"/>
                    <a:pt x="1488" y="620"/>
                  </a:cubicBezTo>
                  <a:cubicBezTo>
                    <a:pt x="1488" y="282"/>
                    <a:pt x="1214" y="1"/>
                    <a:pt x="87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990947" y="4727575"/>
              <a:ext cx="47320" cy="40110"/>
            </a:xfrm>
            <a:custGeom>
              <a:avLst/>
              <a:gdLst/>
              <a:ahLst/>
              <a:cxnLst/>
              <a:rect l="l" t="t" r="r" b="b"/>
              <a:pathLst>
                <a:path w="1497" h="1269" extrusionOk="0">
                  <a:moveTo>
                    <a:pt x="866" y="1"/>
                  </a:moveTo>
                  <a:cubicBezTo>
                    <a:pt x="859" y="1"/>
                    <a:pt x="852" y="1"/>
                    <a:pt x="846" y="1"/>
                  </a:cubicBezTo>
                  <a:cubicBezTo>
                    <a:pt x="274" y="1"/>
                    <a:pt x="0" y="692"/>
                    <a:pt x="405" y="1084"/>
                  </a:cubicBezTo>
                  <a:cubicBezTo>
                    <a:pt x="533" y="1212"/>
                    <a:pt x="689" y="1269"/>
                    <a:pt x="843" y="1269"/>
                  </a:cubicBezTo>
                  <a:cubicBezTo>
                    <a:pt x="1176" y="1269"/>
                    <a:pt x="1497" y="1003"/>
                    <a:pt x="1488" y="620"/>
                  </a:cubicBezTo>
                  <a:cubicBezTo>
                    <a:pt x="1477" y="282"/>
                    <a:pt x="1202" y="1"/>
                    <a:pt x="866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88559" y="4593243"/>
              <a:ext cx="47320" cy="39920"/>
            </a:xfrm>
            <a:custGeom>
              <a:avLst/>
              <a:gdLst/>
              <a:ahLst/>
              <a:cxnLst/>
              <a:rect l="l" t="t" r="r" b="b"/>
              <a:pathLst>
                <a:path w="1497" h="1263" extrusionOk="0">
                  <a:moveTo>
                    <a:pt x="878" y="0"/>
                  </a:moveTo>
                  <a:cubicBezTo>
                    <a:pt x="871" y="0"/>
                    <a:pt x="864" y="0"/>
                    <a:pt x="857" y="1"/>
                  </a:cubicBezTo>
                  <a:cubicBezTo>
                    <a:pt x="286" y="1"/>
                    <a:pt x="0" y="691"/>
                    <a:pt x="405" y="1084"/>
                  </a:cubicBezTo>
                  <a:cubicBezTo>
                    <a:pt x="536" y="1207"/>
                    <a:pt x="693" y="1263"/>
                    <a:pt x="846" y="1263"/>
                  </a:cubicBezTo>
                  <a:cubicBezTo>
                    <a:pt x="1180" y="1263"/>
                    <a:pt x="1496" y="1000"/>
                    <a:pt x="1488" y="608"/>
                  </a:cubicBezTo>
                  <a:cubicBezTo>
                    <a:pt x="1477" y="270"/>
                    <a:pt x="1203" y="0"/>
                    <a:pt x="87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49264" y="4593243"/>
              <a:ext cx="47194" cy="39920"/>
            </a:xfrm>
            <a:custGeom>
              <a:avLst/>
              <a:gdLst/>
              <a:ahLst/>
              <a:cxnLst/>
              <a:rect l="l" t="t" r="r" b="b"/>
              <a:pathLst>
                <a:path w="1493" h="1263" extrusionOk="0">
                  <a:moveTo>
                    <a:pt x="867" y="0"/>
                  </a:moveTo>
                  <a:cubicBezTo>
                    <a:pt x="860" y="0"/>
                    <a:pt x="853" y="0"/>
                    <a:pt x="845" y="1"/>
                  </a:cubicBezTo>
                  <a:cubicBezTo>
                    <a:pt x="274" y="1"/>
                    <a:pt x="0" y="691"/>
                    <a:pt x="405" y="1084"/>
                  </a:cubicBezTo>
                  <a:cubicBezTo>
                    <a:pt x="532" y="1207"/>
                    <a:pt x="687" y="1263"/>
                    <a:pt x="840" y="1263"/>
                  </a:cubicBezTo>
                  <a:cubicBezTo>
                    <a:pt x="1173" y="1263"/>
                    <a:pt x="1493" y="1000"/>
                    <a:pt x="1476" y="608"/>
                  </a:cubicBezTo>
                  <a:cubicBezTo>
                    <a:pt x="1476" y="270"/>
                    <a:pt x="1203" y="0"/>
                    <a:pt x="867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09685" y="4593243"/>
              <a:ext cx="47225" cy="40078"/>
            </a:xfrm>
            <a:custGeom>
              <a:avLst/>
              <a:gdLst/>
              <a:ahLst/>
              <a:cxnLst/>
              <a:rect l="l" t="t" r="r" b="b"/>
              <a:pathLst>
                <a:path w="1494" h="1268" extrusionOk="0">
                  <a:moveTo>
                    <a:pt x="864" y="0"/>
                  </a:moveTo>
                  <a:cubicBezTo>
                    <a:pt x="857" y="0"/>
                    <a:pt x="850" y="0"/>
                    <a:pt x="842" y="1"/>
                  </a:cubicBezTo>
                  <a:cubicBezTo>
                    <a:pt x="838" y="0"/>
                    <a:pt x="833" y="0"/>
                    <a:pt x="828" y="0"/>
                  </a:cubicBezTo>
                  <a:cubicBezTo>
                    <a:pt x="266" y="0"/>
                    <a:pt x="0" y="694"/>
                    <a:pt x="402" y="1084"/>
                  </a:cubicBezTo>
                  <a:cubicBezTo>
                    <a:pt x="529" y="1211"/>
                    <a:pt x="685" y="1268"/>
                    <a:pt x="838" y="1268"/>
                  </a:cubicBezTo>
                  <a:cubicBezTo>
                    <a:pt x="1172" y="1268"/>
                    <a:pt x="1494" y="999"/>
                    <a:pt x="1485" y="608"/>
                  </a:cubicBezTo>
                  <a:cubicBezTo>
                    <a:pt x="1474" y="270"/>
                    <a:pt x="1200" y="0"/>
                    <a:pt x="864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70010" y="4593243"/>
              <a:ext cx="47225" cy="40078"/>
            </a:xfrm>
            <a:custGeom>
              <a:avLst/>
              <a:gdLst/>
              <a:ahLst/>
              <a:cxnLst/>
              <a:rect l="l" t="t" r="r" b="b"/>
              <a:pathLst>
                <a:path w="1494" h="1268" extrusionOk="0">
                  <a:moveTo>
                    <a:pt x="876" y="0"/>
                  </a:moveTo>
                  <a:cubicBezTo>
                    <a:pt x="869" y="0"/>
                    <a:pt x="862" y="0"/>
                    <a:pt x="854" y="1"/>
                  </a:cubicBezTo>
                  <a:cubicBezTo>
                    <a:pt x="850" y="0"/>
                    <a:pt x="845" y="0"/>
                    <a:pt x="840" y="0"/>
                  </a:cubicBezTo>
                  <a:cubicBezTo>
                    <a:pt x="278" y="0"/>
                    <a:pt x="1" y="694"/>
                    <a:pt x="402" y="1084"/>
                  </a:cubicBezTo>
                  <a:cubicBezTo>
                    <a:pt x="533" y="1211"/>
                    <a:pt x="690" y="1268"/>
                    <a:pt x="843" y="1268"/>
                  </a:cubicBezTo>
                  <a:cubicBezTo>
                    <a:pt x="1177" y="1268"/>
                    <a:pt x="1494" y="999"/>
                    <a:pt x="1485" y="608"/>
                  </a:cubicBezTo>
                  <a:cubicBezTo>
                    <a:pt x="1474" y="270"/>
                    <a:pt x="1211" y="0"/>
                    <a:pt x="87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30242" y="4593243"/>
              <a:ext cx="47573" cy="40078"/>
            </a:xfrm>
            <a:custGeom>
              <a:avLst/>
              <a:gdLst/>
              <a:ahLst/>
              <a:cxnLst/>
              <a:rect l="l" t="t" r="r" b="b"/>
              <a:pathLst>
                <a:path w="1505" h="1268" extrusionOk="0">
                  <a:moveTo>
                    <a:pt x="879" y="0"/>
                  </a:moveTo>
                  <a:cubicBezTo>
                    <a:pt x="872" y="0"/>
                    <a:pt x="865" y="0"/>
                    <a:pt x="857" y="1"/>
                  </a:cubicBezTo>
                  <a:cubicBezTo>
                    <a:pt x="286" y="1"/>
                    <a:pt x="0" y="691"/>
                    <a:pt x="417" y="1084"/>
                  </a:cubicBezTo>
                  <a:cubicBezTo>
                    <a:pt x="544" y="1211"/>
                    <a:pt x="700" y="1268"/>
                    <a:pt x="853" y="1268"/>
                  </a:cubicBezTo>
                  <a:cubicBezTo>
                    <a:pt x="1186" y="1268"/>
                    <a:pt x="1505" y="999"/>
                    <a:pt x="1488" y="608"/>
                  </a:cubicBezTo>
                  <a:cubicBezTo>
                    <a:pt x="1488" y="270"/>
                    <a:pt x="1215" y="0"/>
                    <a:pt x="879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990947" y="4593243"/>
              <a:ext cx="47320" cy="39920"/>
            </a:xfrm>
            <a:custGeom>
              <a:avLst/>
              <a:gdLst/>
              <a:ahLst/>
              <a:cxnLst/>
              <a:rect l="l" t="t" r="r" b="b"/>
              <a:pathLst>
                <a:path w="1497" h="1263" extrusionOk="0">
                  <a:moveTo>
                    <a:pt x="867" y="0"/>
                  </a:moveTo>
                  <a:cubicBezTo>
                    <a:pt x="860" y="0"/>
                    <a:pt x="853" y="0"/>
                    <a:pt x="846" y="1"/>
                  </a:cubicBezTo>
                  <a:cubicBezTo>
                    <a:pt x="274" y="1"/>
                    <a:pt x="0" y="691"/>
                    <a:pt x="405" y="1084"/>
                  </a:cubicBezTo>
                  <a:cubicBezTo>
                    <a:pt x="536" y="1207"/>
                    <a:pt x="693" y="1263"/>
                    <a:pt x="846" y="1263"/>
                  </a:cubicBezTo>
                  <a:cubicBezTo>
                    <a:pt x="1180" y="1263"/>
                    <a:pt x="1497" y="1000"/>
                    <a:pt x="1488" y="608"/>
                  </a:cubicBezTo>
                  <a:cubicBezTo>
                    <a:pt x="1477" y="270"/>
                    <a:pt x="1203" y="0"/>
                    <a:pt x="867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88559" y="4458500"/>
              <a:ext cx="47320" cy="39952"/>
            </a:xfrm>
            <a:custGeom>
              <a:avLst/>
              <a:gdLst/>
              <a:ahLst/>
              <a:cxnLst/>
              <a:rect l="l" t="t" r="r" b="b"/>
              <a:pathLst>
                <a:path w="1497" h="1264" extrusionOk="0">
                  <a:moveTo>
                    <a:pt x="879" y="1"/>
                  </a:moveTo>
                  <a:cubicBezTo>
                    <a:pt x="872" y="1"/>
                    <a:pt x="865" y="1"/>
                    <a:pt x="857" y="1"/>
                  </a:cubicBezTo>
                  <a:cubicBezTo>
                    <a:pt x="286" y="1"/>
                    <a:pt x="0" y="692"/>
                    <a:pt x="405" y="1085"/>
                  </a:cubicBezTo>
                  <a:cubicBezTo>
                    <a:pt x="536" y="1208"/>
                    <a:pt x="694" y="1264"/>
                    <a:pt x="847" y="1264"/>
                  </a:cubicBezTo>
                  <a:cubicBezTo>
                    <a:pt x="1181" y="1264"/>
                    <a:pt x="1496" y="1003"/>
                    <a:pt x="1488" y="620"/>
                  </a:cubicBezTo>
                  <a:cubicBezTo>
                    <a:pt x="1477" y="271"/>
                    <a:pt x="1214" y="1"/>
                    <a:pt x="879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49264" y="4458500"/>
              <a:ext cx="46941" cy="39952"/>
            </a:xfrm>
            <a:custGeom>
              <a:avLst/>
              <a:gdLst/>
              <a:ahLst/>
              <a:cxnLst/>
              <a:rect l="l" t="t" r="r" b="b"/>
              <a:pathLst>
                <a:path w="1485" h="1264" extrusionOk="0">
                  <a:moveTo>
                    <a:pt x="867" y="1"/>
                  </a:moveTo>
                  <a:cubicBezTo>
                    <a:pt x="860" y="1"/>
                    <a:pt x="853" y="1"/>
                    <a:pt x="845" y="1"/>
                  </a:cubicBezTo>
                  <a:cubicBezTo>
                    <a:pt x="274" y="1"/>
                    <a:pt x="0" y="692"/>
                    <a:pt x="405" y="1085"/>
                  </a:cubicBezTo>
                  <a:cubicBezTo>
                    <a:pt x="532" y="1208"/>
                    <a:pt x="687" y="1264"/>
                    <a:pt x="839" y="1264"/>
                  </a:cubicBezTo>
                  <a:cubicBezTo>
                    <a:pt x="1169" y="1264"/>
                    <a:pt x="1485" y="1003"/>
                    <a:pt x="1476" y="620"/>
                  </a:cubicBezTo>
                  <a:cubicBezTo>
                    <a:pt x="1476" y="271"/>
                    <a:pt x="1202" y="1"/>
                    <a:pt x="867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09590" y="4458500"/>
              <a:ext cx="47320" cy="40110"/>
            </a:xfrm>
            <a:custGeom>
              <a:avLst/>
              <a:gdLst/>
              <a:ahLst/>
              <a:cxnLst/>
              <a:rect l="l" t="t" r="r" b="b"/>
              <a:pathLst>
                <a:path w="1497" h="1269" extrusionOk="0">
                  <a:moveTo>
                    <a:pt x="866" y="1"/>
                  </a:moveTo>
                  <a:cubicBezTo>
                    <a:pt x="859" y="1"/>
                    <a:pt x="852" y="1"/>
                    <a:pt x="845" y="1"/>
                  </a:cubicBezTo>
                  <a:cubicBezTo>
                    <a:pt x="274" y="1"/>
                    <a:pt x="0" y="692"/>
                    <a:pt x="405" y="1085"/>
                  </a:cubicBezTo>
                  <a:cubicBezTo>
                    <a:pt x="533" y="1212"/>
                    <a:pt x="689" y="1269"/>
                    <a:pt x="843" y="1269"/>
                  </a:cubicBezTo>
                  <a:cubicBezTo>
                    <a:pt x="1176" y="1269"/>
                    <a:pt x="1496" y="1003"/>
                    <a:pt x="1488" y="620"/>
                  </a:cubicBezTo>
                  <a:cubicBezTo>
                    <a:pt x="1477" y="282"/>
                    <a:pt x="1202" y="1"/>
                    <a:pt x="866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69916" y="4458500"/>
              <a:ext cx="47320" cy="40110"/>
            </a:xfrm>
            <a:custGeom>
              <a:avLst/>
              <a:gdLst/>
              <a:ahLst/>
              <a:cxnLst/>
              <a:rect l="l" t="t" r="r" b="b"/>
              <a:pathLst>
                <a:path w="1497" h="1269" extrusionOk="0">
                  <a:moveTo>
                    <a:pt x="878" y="1"/>
                  </a:moveTo>
                  <a:cubicBezTo>
                    <a:pt x="871" y="1"/>
                    <a:pt x="864" y="1"/>
                    <a:pt x="857" y="1"/>
                  </a:cubicBezTo>
                  <a:cubicBezTo>
                    <a:pt x="286" y="1"/>
                    <a:pt x="0" y="692"/>
                    <a:pt x="405" y="1085"/>
                  </a:cubicBezTo>
                  <a:cubicBezTo>
                    <a:pt x="537" y="1212"/>
                    <a:pt x="694" y="1269"/>
                    <a:pt x="848" y="1269"/>
                  </a:cubicBezTo>
                  <a:cubicBezTo>
                    <a:pt x="1181" y="1269"/>
                    <a:pt x="1497" y="1003"/>
                    <a:pt x="1488" y="620"/>
                  </a:cubicBezTo>
                  <a:cubicBezTo>
                    <a:pt x="1477" y="282"/>
                    <a:pt x="1214" y="1"/>
                    <a:pt x="87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30242" y="4458500"/>
              <a:ext cx="47573" cy="40110"/>
            </a:xfrm>
            <a:custGeom>
              <a:avLst/>
              <a:gdLst/>
              <a:ahLst/>
              <a:cxnLst/>
              <a:rect l="l" t="t" r="r" b="b"/>
              <a:pathLst>
                <a:path w="1505" h="1269" extrusionOk="0">
                  <a:moveTo>
                    <a:pt x="879" y="1"/>
                  </a:moveTo>
                  <a:cubicBezTo>
                    <a:pt x="872" y="1"/>
                    <a:pt x="865" y="1"/>
                    <a:pt x="857" y="1"/>
                  </a:cubicBezTo>
                  <a:cubicBezTo>
                    <a:pt x="286" y="1"/>
                    <a:pt x="0" y="692"/>
                    <a:pt x="417" y="1085"/>
                  </a:cubicBezTo>
                  <a:cubicBezTo>
                    <a:pt x="545" y="1212"/>
                    <a:pt x="701" y="1269"/>
                    <a:pt x="854" y="1269"/>
                  </a:cubicBezTo>
                  <a:cubicBezTo>
                    <a:pt x="1187" y="1269"/>
                    <a:pt x="1505" y="1003"/>
                    <a:pt x="1488" y="620"/>
                  </a:cubicBezTo>
                  <a:cubicBezTo>
                    <a:pt x="1488" y="271"/>
                    <a:pt x="1215" y="1"/>
                    <a:pt x="879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990947" y="4458500"/>
              <a:ext cx="47320" cy="39952"/>
            </a:xfrm>
            <a:custGeom>
              <a:avLst/>
              <a:gdLst/>
              <a:ahLst/>
              <a:cxnLst/>
              <a:rect l="l" t="t" r="r" b="b"/>
              <a:pathLst>
                <a:path w="1497" h="1264" extrusionOk="0">
                  <a:moveTo>
                    <a:pt x="867" y="1"/>
                  </a:moveTo>
                  <a:cubicBezTo>
                    <a:pt x="860" y="1"/>
                    <a:pt x="853" y="1"/>
                    <a:pt x="846" y="1"/>
                  </a:cubicBezTo>
                  <a:cubicBezTo>
                    <a:pt x="274" y="1"/>
                    <a:pt x="0" y="692"/>
                    <a:pt x="405" y="1085"/>
                  </a:cubicBezTo>
                  <a:cubicBezTo>
                    <a:pt x="533" y="1208"/>
                    <a:pt x="689" y="1264"/>
                    <a:pt x="842" y="1264"/>
                  </a:cubicBezTo>
                  <a:cubicBezTo>
                    <a:pt x="1175" y="1264"/>
                    <a:pt x="1497" y="1003"/>
                    <a:pt x="1488" y="620"/>
                  </a:cubicBezTo>
                  <a:cubicBezTo>
                    <a:pt x="1477" y="271"/>
                    <a:pt x="1203" y="1"/>
                    <a:pt x="867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1153138" y="4868702"/>
              <a:ext cx="47605" cy="40300"/>
            </a:xfrm>
            <a:custGeom>
              <a:avLst/>
              <a:gdLst/>
              <a:ahLst/>
              <a:cxnLst/>
              <a:rect l="l" t="t" r="r" b="b"/>
              <a:pathLst>
                <a:path w="1506" h="1275" extrusionOk="0">
                  <a:moveTo>
                    <a:pt x="858" y="1"/>
                  </a:moveTo>
                  <a:cubicBezTo>
                    <a:pt x="287" y="1"/>
                    <a:pt x="1" y="703"/>
                    <a:pt x="417" y="1096"/>
                  </a:cubicBezTo>
                  <a:cubicBezTo>
                    <a:pt x="545" y="1220"/>
                    <a:pt x="700" y="1275"/>
                    <a:pt x="853" y="1275"/>
                  </a:cubicBezTo>
                  <a:cubicBezTo>
                    <a:pt x="1186" y="1275"/>
                    <a:pt x="1505" y="1012"/>
                    <a:pt x="1489" y="620"/>
                  </a:cubicBezTo>
                  <a:cubicBezTo>
                    <a:pt x="1489" y="275"/>
                    <a:pt x="1203" y="1"/>
                    <a:pt x="85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313843" y="4868702"/>
              <a:ext cx="47225" cy="40300"/>
            </a:xfrm>
            <a:custGeom>
              <a:avLst/>
              <a:gdLst/>
              <a:ahLst/>
              <a:cxnLst/>
              <a:rect l="l" t="t" r="r" b="b"/>
              <a:pathLst>
                <a:path w="1494" h="1275" extrusionOk="0">
                  <a:moveTo>
                    <a:pt x="846" y="1"/>
                  </a:moveTo>
                  <a:cubicBezTo>
                    <a:pt x="275" y="1"/>
                    <a:pt x="1" y="691"/>
                    <a:pt x="406" y="1096"/>
                  </a:cubicBezTo>
                  <a:cubicBezTo>
                    <a:pt x="533" y="1220"/>
                    <a:pt x="688" y="1275"/>
                    <a:pt x="841" y="1275"/>
                  </a:cubicBezTo>
                  <a:cubicBezTo>
                    <a:pt x="1174" y="1275"/>
                    <a:pt x="1493" y="1012"/>
                    <a:pt x="1477" y="620"/>
                  </a:cubicBezTo>
                  <a:cubicBezTo>
                    <a:pt x="1477" y="275"/>
                    <a:pt x="1191" y="1"/>
                    <a:pt x="846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474169" y="4868702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58" y="1"/>
                  </a:moveTo>
                  <a:cubicBezTo>
                    <a:pt x="287" y="1"/>
                    <a:pt x="1" y="691"/>
                    <a:pt x="406" y="1096"/>
                  </a:cubicBezTo>
                  <a:cubicBezTo>
                    <a:pt x="537" y="1220"/>
                    <a:pt x="693" y="1275"/>
                    <a:pt x="847" y="1275"/>
                  </a:cubicBezTo>
                  <a:cubicBezTo>
                    <a:pt x="1181" y="1275"/>
                    <a:pt x="1497" y="1012"/>
                    <a:pt x="1489" y="620"/>
                  </a:cubicBezTo>
                  <a:cubicBezTo>
                    <a:pt x="1477" y="275"/>
                    <a:pt x="1191" y="1"/>
                    <a:pt x="85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634495" y="4868702"/>
              <a:ext cx="47605" cy="40300"/>
            </a:xfrm>
            <a:custGeom>
              <a:avLst/>
              <a:gdLst/>
              <a:ahLst/>
              <a:cxnLst/>
              <a:rect l="l" t="t" r="r" b="b"/>
              <a:pathLst>
                <a:path w="1506" h="1275" extrusionOk="0">
                  <a:moveTo>
                    <a:pt x="858" y="1"/>
                  </a:moveTo>
                  <a:cubicBezTo>
                    <a:pt x="287" y="1"/>
                    <a:pt x="1" y="691"/>
                    <a:pt x="418" y="1096"/>
                  </a:cubicBezTo>
                  <a:cubicBezTo>
                    <a:pt x="545" y="1220"/>
                    <a:pt x="700" y="1275"/>
                    <a:pt x="853" y="1275"/>
                  </a:cubicBezTo>
                  <a:cubicBezTo>
                    <a:pt x="1186" y="1275"/>
                    <a:pt x="1505" y="1012"/>
                    <a:pt x="1489" y="620"/>
                  </a:cubicBezTo>
                  <a:cubicBezTo>
                    <a:pt x="1489" y="275"/>
                    <a:pt x="1203" y="1"/>
                    <a:pt x="85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795200" y="4868702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46" y="1"/>
                  </a:moveTo>
                  <a:cubicBezTo>
                    <a:pt x="275" y="1"/>
                    <a:pt x="1" y="703"/>
                    <a:pt x="406" y="1096"/>
                  </a:cubicBezTo>
                  <a:cubicBezTo>
                    <a:pt x="533" y="1220"/>
                    <a:pt x="688" y="1275"/>
                    <a:pt x="841" y="1275"/>
                  </a:cubicBezTo>
                  <a:cubicBezTo>
                    <a:pt x="1175" y="1275"/>
                    <a:pt x="1497" y="1012"/>
                    <a:pt x="1489" y="620"/>
                  </a:cubicBezTo>
                  <a:cubicBezTo>
                    <a:pt x="1477" y="275"/>
                    <a:pt x="1191" y="1"/>
                    <a:pt x="846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955526" y="4868702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58" y="1"/>
                  </a:moveTo>
                  <a:cubicBezTo>
                    <a:pt x="287" y="1"/>
                    <a:pt x="1" y="703"/>
                    <a:pt x="406" y="1096"/>
                  </a:cubicBezTo>
                  <a:cubicBezTo>
                    <a:pt x="537" y="1220"/>
                    <a:pt x="694" y="1275"/>
                    <a:pt x="847" y="1275"/>
                  </a:cubicBezTo>
                  <a:cubicBezTo>
                    <a:pt x="1181" y="1275"/>
                    <a:pt x="1497" y="1012"/>
                    <a:pt x="1489" y="620"/>
                  </a:cubicBezTo>
                  <a:cubicBezTo>
                    <a:pt x="1477" y="275"/>
                    <a:pt x="1203" y="1"/>
                    <a:pt x="85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153138" y="4733991"/>
              <a:ext cx="47605" cy="40300"/>
            </a:xfrm>
            <a:custGeom>
              <a:avLst/>
              <a:gdLst/>
              <a:ahLst/>
              <a:cxnLst/>
              <a:rect l="l" t="t" r="r" b="b"/>
              <a:pathLst>
                <a:path w="1506" h="1275" extrusionOk="0">
                  <a:moveTo>
                    <a:pt x="858" y="0"/>
                  </a:moveTo>
                  <a:cubicBezTo>
                    <a:pt x="287" y="0"/>
                    <a:pt x="1" y="703"/>
                    <a:pt x="417" y="1096"/>
                  </a:cubicBezTo>
                  <a:cubicBezTo>
                    <a:pt x="545" y="1219"/>
                    <a:pt x="700" y="1275"/>
                    <a:pt x="853" y="1275"/>
                  </a:cubicBezTo>
                  <a:cubicBezTo>
                    <a:pt x="1186" y="1275"/>
                    <a:pt x="1505" y="1011"/>
                    <a:pt x="1489" y="620"/>
                  </a:cubicBezTo>
                  <a:cubicBezTo>
                    <a:pt x="1489" y="274"/>
                    <a:pt x="1203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313843" y="4733991"/>
              <a:ext cx="47225" cy="40300"/>
            </a:xfrm>
            <a:custGeom>
              <a:avLst/>
              <a:gdLst/>
              <a:ahLst/>
              <a:cxnLst/>
              <a:rect l="l" t="t" r="r" b="b"/>
              <a:pathLst>
                <a:path w="1494" h="1275" extrusionOk="0">
                  <a:moveTo>
                    <a:pt x="846" y="0"/>
                  </a:moveTo>
                  <a:cubicBezTo>
                    <a:pt x="275" y="0"/>
                    <a:pt x="1" y="703"/>
                    <a:pt x="406" y="1096"/>
                  </a:cubicBezTo>
                  <a:cubicBezTo>
                    <a:pt x="533" y="1219"/>
                    <a:pt x="688" y="1275"/>
                    <a:pt x="841" y="1275"/>
                  </a:cubicBezTo>
                  <a:cubicBezTo>
                    <a:pt x="1174" y="1275"/>
                    <a:pt x="1493" y="1011"/>
                    <a:pt x="1477" y="620"/>
                  </a:cubicBezTo>
                  <a:cubicBezTo>
                    <a:pt x="1477" y="274"/>
                    <a:pt x="1191" y="0"/>
                    <a:pt x="84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474169" y="4733991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58" y="0"/>
                  </a:moveTo>
                  <a:cubicBezTo>
                    <a:pt x="287" y="0"/>
                    <a:pt x="1" y="703"/>
                    <a:pt x="406" y="1096"/>
                  </a:cubicBezTo>
                  <a:cubicBezTo>
                    <a:pt x="537" y="1219"/>
                    <a:pt x="693" y="1275"/>
                    <a:pt x="847" y="1275"/>
                  </a:cubicBezTo>
                  <a:cubicBezTo>
                    <a:pt x="1181" y="1275"/>
                    <a:pt x="1497" y="1011"/>
                    <a:pt x="1489" y="620"/>
                  </a:cubicBezTo>
                  <a:cubicBezTo>
                    <a:pt x="1477" y="274"/>
                    <a:pt x="1191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634495" y="4733991"/>
              <a:ext cx="47605" cy="40300"/>
            </a:xfrm>
            <a:custGeom>
              <a:avLst/>
              <a:gdLst/>
              <a:ahLst/>
              <a:cxnLst/>
              <a:rect l="l" t="t" r="r" b="b"/>
              <a:pathLst>
                <a:path w="1506" h="1275" extrusionOk="0">
                  <a:moveTo>
                    <a:pt x="858" y="0"/>
                  </a:moveTo>
                  <a:cubicBezTo>
                    <a:pt x="287" y="0"/>
                    <a:pt x="1" y="703"/>
                    <a:pt x="418" y="1096"/>
                  </a:cubicBezTo>
                  <a:cubicBezTo>
                    <a:pt x="545" y="1219"/>
                    <a:pt x="700" y="1275"/>
                    <a:pt x="853" y="1275"/>
                  </a:cubicBezTo>
                  <a:cubicBezTo>
                    <a:pt x="1186" y="1275"/>
                    <a:pt x="1505" y="1011"/>
                    <a:pt x="1489" y="620"/>
                  </a:cubicBezTo>
                  <a:cubicBezTo>
                    <a:pt x="1489" y="274"/>
                    <a:pt x="1203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795200" y="4733991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46" y="0"/>
                  </a:moveTo>
                  <a:cubicBezTo>
                    <a:pt x="275" y="0"/>
                    <a:pt x="1" y="703"/>
                    <a:pt x="406" y="1096"/>
                  </a:cubicBezTo>
                  <a:cubicBezTo>
                    <a:pt x="533" y="1219"/>
                    <a:pt x="688" y="1275"/>
                    <a:pt x="841" y="1275"/>
                  </a:cubicBezTo>
                  <a:cubicBezTo>
                    <a:pt x="1175" y="1275"/>
                    <a:pt x="1497" y="1011"/>
                    <a:pt x="1489" y="620"/>
                  </a:cubicBezTo>
                  <a:cubicBezTo>
                    <a:pt x="1477" y="274"/>
                    <a:pt x="1191" y="0"/>
                    <a:pt x="84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955526" y="4733991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58" y="0"/>
                  </a:moveTo>
                  <a:cubicBezTo>
                    <a:pt x="287" y="0"/>
                    <a:pt x="1" y="703"/>
                    <a:pt x="406" y="1096"/>
                  </a:cubicBezTo>
                  <a:cubicBezTo>
                    <a:pt x="537" y="1219"/>
                    <a:pt x="694" y="1275"/>
                    <a:pt x="847" y="1275"/>
                  </a:cubicBezTo>
                  <a:cubicBezTo>
                    <a:pt x="1181" y="1275"/>
                    <a:pt x="1497" y="1011"/>
                    <a:pt x="1489" y="620"/>
                  </a:cubicBezTo>
                  <a:cubicBezTo>
                    <a:pt x="1477" y="274"/>
                    <a:pt x="1203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153138" y="4599627"/>
              <a:ext cx="47605" cy="40110"/>
            </a:xfrm>
            <a:custGeom>
              <a:avLst/>
              <a:gdLst/>
              <a:ahLst/>
              <a:cxnLst/>
              <a:rect l="l" t="t" r="r" b="b"/>
              <a:pathLst>
                <a:path w="1506" h="1269" extrusionOk="0">
                  <a:moveTo>
                    <a:pt x="880" y="1"/>
                  </a:moveTo>
                  <a:cubicBezTo>
                    <a:pt x="872" y="1"/>
                    <a:pt x="865" y="1"/>
                    <a:pt x="858" y="1"/>
                  </a:cubicBezTo>
                  <a:cubicBezTo>
                    <a:pt x="287" y="1"/>
                    <a:pt x="1" y="691"/>
                    <a:pt x="417" y="1084"/>
                  </a:cubicBezTo>
                  <a:cubicBezTo>
                    <a:pt x="545" y="1212"/>
                    <a:pt x="702" y="1269"/>
                    <a:pt x="855" y="1269"/>
                  </a:cubicBezTo>
                  <a:cubicBezTo>
                    <a:pt x="1187" y="1269"/>
                    <a:pt x="1505" y="1003"/>
                    <a:pt x="1489" y="620"/>
                  </a:cubicBezTo>
                  <a:cubicBezTo>
                    <a:pt x="1489" y="270"/>
                    <a:pt x="1215" y="1"/>
                    <a:pt x="880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313843" y="4599627"/>
              <a:ext cx="47225" cy="39952"/>
            </a:xfrm>
            <a:custGeom>
              <a:avLst/>
              <a:gdLst/>
              <a:ahLst/>
              <a:cxnLst/>
              <a:rect l="l" t="t" r="r" b="b"/>
              <a:pathLst>
                <a:path w="1494" h="1264" extrusionOk="0">
                  <a:moveTo>
                    <a:pt x="868" y="1"/>
                  </a:moveTo>
                  <a:cubicBezTo>
                    <a:pt x="861" y="1"/>
                    <a:pt x="853" y="1"/>
                    <a:pt x="846" y="1"/>
                  </a:cubicBezTo>
                  <a:cubicBezTo>
                    <a:pt x="275" y="1"/>
                    <a:pt x="1" y="691"/>
                    <a:pt x="406" y="1084"/>
                  </a:cubicBezTo>
                  <a:cubicBezTo>
                    <a:pt x="533" y="1208"/>
                    <a:pt x="689" y="1264"/>
                    <a:pt x="842" y="1264"/>
                  </a:cubicBezTo>
                  <a:cubicBezTo>
                    <a:pt x="1175" y="1264"/>
                    <a:pt x="1493" y="1003"/>
                    <a:pt x="1477" y="620"/>
                  </a:cubicBezTo>
                  <a:cubicBezTo>
                    <a:pt x="1477" y="270"/>
                    <a:pt x="1203" y="1"/>
                    <a:pt x="86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474169" y="4599627"/>
              <a:ext cx="47352" cy="39952"/>
            </a:xfrm>
            <a:custGeom>
              <a:avLst/>
              <a:gdLst/>
              <a:ahLst/>
              <a:cxnLst/>
              <a:rect l="l" t="t" r="r" b="b"/>
              <a:pathLst>
                <a:path w="1498" h="1264" extrusionOk="0">
                  <a:moveTo>
                    <a:pt x="878" y="1"/>
                  </a:moveTo>
                  <a:cubicBezTo>
                    <a:pt x="871" y="1"/>
                    <a:pt x="865" y="1"/>
                    <a:pt x="858" y="1"/>
                  </a:cubicBezTo>
                  <a:cubicBezTo>
                    <a:pt x="287" y="1"/>
                    <a:pt x="1" y="691"/>
                    <a:pt x="406" y="1084"/>
                  </a:cubicBezTo>
                  <a:cubicBezTo>
                    <a:pt x="537" y="1208"/>
                    <a:pt x="694" y="1264"/>
                    <a:pt x="848" y="1264"/>
                  </a:cubicBezTo>
                  <a:cubicBezTo>
                    <a:pt x="1182" y="1264"/>
                    <a:pt x="1497" y="1003"/>
                    <a:pt x="1489" y="620"/>
                  </a:cubicBezTo>
                  <a:cubicBezTo>
                    <a:pt x="1477" y="282"/>
                    <a:pt x="1203" y="1"/>
                    <a:pt x="87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634495" y="4599627"/>
              <a:ext cx="47605" cy="40110"/>
            </a:xfrm>
            <a:custGeom>
              <a:avLst/>
              <a:gdLst/>
              <a:ahLst/>
              <a:cxnLst/>
              <a:rect l="l" t="t" r="r" b="b"/>
              <a:pathLst>
                <a:path w="1506" h="1269" extrusionOk="0">
                  <a:moveTo>
                    <a:pt x="879" y="1"/>
                  </a:moveTo>
                  <a:cubicBezTo>
                    <a:pt x="872" y="1"/>
                    <a:pt x="865" y="1"/>
                    <a:pt x="858" y="1"/>
                  </a:cubicBezTo>
                  <a:cubicBezTo>
                    <a:pt x="287" y="1"/>
                    <a:pt x="1" y="691"/>
                    <a:pt x="418" y="1084"/>
                  </a:cubicBezTo>
                  <a:cubicBezTo>
                    <a:pt x="545" y="1212"/>
                    <a:pt x="702" y="1269"/>
                    <a:pt x="855" y="1269"/>
                  </a:cubicBezTo>
                  <a:cubicBezTo>
                    <a:pt x="1187" y="1269"/>
                    <a:pt x="1505" y="1003"/>
                    <a:pt x="1489" y="620"/>
                  </a:cubicBezTo>
                  <a:cubicBezTo>
                    <a:pt x="1489" y="282"/>
                    <a:pt x="1215" y="1"/>
                    <a:pt x="879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795200" y="4599627"/>
              <a:ext cx="47352" cy="40110"/>
            </a:xfrm>
            <a:custGeom>
              <a:avLst/>
              <a:gdLst/>
              <a:ahLst/>
              <a:cxnLst/>
              <a:rect l="l" t="t" r="r" b="b"/>
              <a:pathLst>
                <a:path w="1498" h="1269" extrusionOk="0">
                  <a:moveTo>
                    <a:pt x="868" y="1"/>
                  </a:moveTo>
                  <a:cubicBezTo>
                    <a:pt x="861" y="1"/>
                    <a:pt x="853" y="1"/>
                    <a:pt x="846" y="1"/>
                  </a:cubicBezTo>
                  <a:cubicBezTo>
                    <a:pt x="275" y="1"/>
                    <a:pt x="1" y="691"/>
                    <a:pt x="406" y="1084"/>
                  </a:cubicBezTo>
                  <a:cubicBezTo>
                    <a:pt x="533" y="1212"/>
                    <a:pt x="690" y="1269"/>
                    <a:pt x="843" y="1269"/>
                  </a:cubicBezTo>
                  <a:cubicBezTo>
                    <a:pt x="1176" y="1269"/>
                    <a:pt x="1497" y="1003"/>
                    <a:pt x="1489" y="620"/>
                  </a:cubicBezTo>
                  <a:cubicBezTo>
                    <a:pt x="1477" y="270"/>
                    <a:pt x="1203" y="1"/>
                    <a:pt x="868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955526" y="4599627"/>
              <a:ext cx="47352" cy="40110"/>
            </a:xfrm>
            <a:custGeom>
              <a:avLst/>
              <a:gdLst/>
              <a:ahLst/>
              <a:cxnLst/>
              <a:rect l="l" t="t" r="r" b="b"/>
              <a:pathLst>
                <a:path w="1498" h="1269" extrusionOk="0">
                  <a:moveTo>
                    <a:pt x="880" y="1"/>
                  </a:moveTo>
                  <a:cubicBezTo>
                    <a:pt x="873" y="1"/>
                    <a:pt x="865" y="1"/>
                    <a:pt x="858" y="1"/>
                  </a:cubicBezTo>
                  <a:cubicBezTo>
                    <a:pt x="287" y="1"/>
                    <a:pt x="1" y="691"/>
                    <a:pt x="406" y="1084"/>
                  </a:cubicBezTo>
                  <a:cubicBezTo>
                    <a:pt x="537" y="1212"/>
                    <a:pt x="695" y="1269"/>
                    <a:pt x="849" y="1269"/>
                  </a:cubicBezTo>
                  <a:cubicBezTo>
                    <a:pt x="1182" y="1269"/>
                    <a:pt x="1497" y="1003"/>
                    <a:pt x="1489" y="620"/>
                  </a:cubicBezTo>
                  <a:cubicBezTo>
                    <a:pt x="1478" y="270"/>
                    <a:pt x="1215" y="1"/>
                    <a:pt x="880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153138" y="4464916"/>
              <a:ext cx="47605" cy="40300"/>
            </a:xfrm>
            <a:custGeom>
              <a:avLst/>
              <a:gdLst/>
              <a:ahLst/>
              <a:cxnLst/>
              <a:rect l="l" t="t" r="r" b="b"/>
              <a:pathLst>
                <a:path w="1506" h="1275" extrusionOk="0">
                  <a:moveTo>
                    <a:pt x="858" y="0"/>
                  </a:moveTo>
                  <a:cubicBezTo>
                    <a:pt x="287" y="0"/>
                    <a:pt x="1" y="691"/>
                    <a:pt x="417" y="1096"/>
                  </a:cubicBezTo>
                  <a:cubicBezTo>
                    <a:pt x="545" y="1219"/>
                    <a:pt x="700" y="1275"/>
                    <a:pt x="853" y="1275"/>
                  </a:cubicBezTo>
                  <a:cubicBezTo>
                    <a:pt x="1186" y="1275"/>
                    <a:pt x="1505" y="1011"/>
                    <a:pt x="1489" y="620"/>
                  </a:cubicBezTo>
                  <a:cubicBezTo>
                    <a:pt x="1489" y="274"/>
                    <a:pt x="1203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313843" y="4464916"/>
              <a:ext cx="47225" cy="40173"/>
            </a:xfrm>
            <a:custGeom>
              <a:avLst/>
              <a:gdLst/>
              <a:ahLst/>
              <a:cxnLst/>
              <a:rect l="l" t="t" r="r" b="b"/>
              <a:pathLst>
                <a:path w="1494" h="1271" extrusionOk="0">
                  <a:moveTo>
                    <a:pt x="846" y="0"/>
                  </a:moveTo>
                  <a:cubicBezTo>
                    <a:pt x="275" y="0"/>
                    <a:pt x="1" y="691"/>
                    <a:pt x="406" y="1084"/>
                  </a:cubicBezTo>
                  <a:cubicBezTo>
                    <a:pt x="535" y="1213"/>
                    <a:pt x="693" y="1271"/>
                    <a:pt x="848" y="1271"/>
                  </a:cubicBezTo>
                  <a:cubicBezTo>
                    <a:pt x="1178" y="1271"/>
                    <a:pt x="1493" y="1009"/>
                    <a:pt x="1477" y="620"/>
                  </a:cubicBezTo>
                  <a:cubicBezTo>
                    <a:pt x="1477" y="274"/>
                    <a:pt x="1191" y="0"/>
                    <a:pt x="84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474169" y="4464916"/>
              <a:ext cx="47352" cy="40173"/>
            </a:xfrm>
            <a:custGeom>
              <a:avLst/>
              <a:gdLst/>
              <a:ahLst/>
              <a:cxnLst/>
              <a:rect l="l" t="t" r="r" b="b"/>
              <a:pathLst>
                <a:path w="1498" h="1271" extrusionOk="0">
                  <a:moveTo>
                    <a:pt x="858" y="0"/>
                  </a:moveTo>
                  <a:cubicBezTo>
                    <a:pt x="287" y="0"/>
                    <a:pt x="1" y="691"/>
                    <a:pt x="406" y="1084"/>
                  </a:cubicBezTo>
                  <a:cubicBezTo>
                    <a:pt x="539" y="1213"/>
                    <a:pt x="698" y="1271"/>
                    <a:pt x="854" y="1271"/>
                  </a:cubicBezTo>
                  <a:cubicBezTo>
                    <a:pt x="1185" y="1271"/>
                    <a:pt x="1497" y="1009"/>
                    <a:pt x="1489" y="620"/>
                  </a:cubicBezTo>
                  <a:cubicBezTo>
                    <a:pt x="1477" y="274"/>
                    <a:pt x="1191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634495" y="4464916"/>
              <a:ext cx="47605" cy="40300"/>
            </a:xfrm>
            <a:custGeom>
              <a:avLst/>
              <a:gdLst/>
              <a:ahLst/>
              <a:cxnLst/>
              <a:rect l="l" t="t" r="r" b="b"/>
              <a:pathLst>
                <a:path w="1506" h="1275" extrusionOk="0">
                  <a:moveTo>
                    <a:pt x="858" y="0"/>
                  </a:moveTo>
                  <a:cubicBezTo>
                    <a:pt x="287" y="0"/>
                    <a:pt x="1" y="691"/>
                    <a:pt x="418" y="1096"/>
                  </a:cubicBezTo>
                  <a:cubicBezTo>
                    <a:pt x="545" y="1219"/>
                    <a:pt x="700" y="1275"/>
                    <a:pt x="853" y="1275"/>
                  </a:cubicBezTo>
                  <a:cubicBezTo>
                    <a:pt x="1186" y="1275"/>
                    <a:pt x="1505" y="1011"/>
                    <a:pt x="1489" y="620"/>
                  </a:cubicBezTo>
                  <a:cubicBezTo>
                    <a:pt x="1489" y="274"/>
                    <a:pt x="1203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795200" y="4464916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46" y="0"/>
                  </a:moveTo>
                  <a:cubicBezTo>
                    <a:pt x="275" y="0"/>
                    <a:pt x="1" y="691"/>
                    <a:pt x="406" y="1096"/>
                  </a:cubicBezTo>
                  <a:cubicBezTo>
                    <a:pt x="533" y="1219"/>
                    <a:pt x="688" y="1275"/>
                    <a:pt x="841" y="1275"/>
                  </a:cubicBezTo>
                  <a:cubicBezTo>
                    <a:pt x="1175" y="1275"/>
                    <a:pt x="1497" y="1011"/>
                    <a:pt x="1489" y="620"/>
                  </a:cubicBezTo>
                  <a:cubicBezTo>
                    <a:pt x="1477" y="274"/>
                    <a:pt x="1191" y="0"/>
                    <a:pt x="84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955526" y="4464916"/>
              <a:ext cx="47352" cy="40300"/>
            </a:xfrm>
            <a:custGeom>
              <a:avLst/>
              <a:gdLst/>
              <a:ahLst/>
              <a:cxnLst/>
              <a:rect l="l" t="t" r="r" b="b"/>
              <a:pathLst>
                <a:path w="1498" h="1275" extrusionOk="0">
                  <a:moveTo>
                    <a:pt x="858" y="0"/>
                  </a:moveTo>
                  <a:cubicBezTo>
                    <a:pt x="287" y="0"/>
                    <a:pt x="1" y="691"/>
                    <a:pt x="406" y="1096"/>
                  </a:cubicBezTo>
                  <a:cubicBezTo>
                    <a:pt x="537" y="1219"/>
                    <a:pt x="694" y="1275"/>
                    <a:pt x="847" y="1275"/>
                  </a:cubicBezTo>
                  <a:cubicBezTo>
                    <a:pt x="1181" y="1275"/>
                    <a:pt x="1497" y="1011"/>
                    <a:pt x="1489" y="620"/>
                  </a:cubicBezTo>
                  <a:cubicBezTo>
                    <a:pt x="1477" y="274"/>
                    <a:pt x="1203" y="0"/>
                    <a:pt x="858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8538781" y="547544"/>
              <a:ext cx="46941" cy="39983"/>
            </a:xfrm>
            <a:custGeom>
              <a:avLst/>
              <a:gdLst/>
              <a:ahLst/>
              <a:cxnLst/>
              <a:rect l="l" t="t" r="r" b="b"/>
              <a:pathLst>
                <a:path w="1485" h="1265" extrusionOk="0">
                  <a:moveTo>
                    <a:pt x="850" y="0"/>
                  </a:moveTo>
                  <a:cubicBezTo>
                    <a:pt x="692" y="0"/>
                    <a:pt x="530" y="60"/>
                    <a:pt x="401" y="193"/>
                  </a:cubicBezTo>
                  <a:cubicBezTo>
                    <a:pt x="0" y="595"/>
                    <a:pt x="289" y="1265"/>
                    <a:pt x="851" y="1265"/>
                  </a:cubicBezTo>
                  <a:cubicBezTo>
                    <a:pt x="856" y="1265"/>
                    <a:pt x="861" y="1265"/>
                    <a:pt x="866" y="1265"/>
                  </a:cubicBezTo>
                  <a:cubicBezTo>
                    <a:pt x="1211" y="1265"/>
                    <a:pt x="1485" y="979"/>
                    <a:pt x="1485" y="634"/>
                  </a:cubicBezTo>
                  <a:cubicBezTo>
                    <a:pt x="1485" y="250"/>
                    <a:pt x="1173" y="0"/>
                    <a:pt x="85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8538876" y="707857"/>
              <a:ext cx="46846" cy="40015"/>
            </a:xfrm>
            <a:custGeom>
              <a:avLst/>
              <a:gdLst/>
              <a:ahLst/>
              <a:cxnLst/>
              <a:rect l="l" t="t" r="r" b="b"/>
              <a:pathLst>
                <a:path w="1482" h="1266" extrusionOk="0">
                  <a:moveTo>
                    <a:pt x="843" y="1"/>
                  </a:moveTo>
                  <a:cubicBezTo>
                    <a:pt x="683" y="1"/>
                    <a:pt x="519" y="60"/>
                    <a:pt x="386" y="193"/>
                  </a:cubicBezTo>
                  <a:cubicBezTo>
                    <a:pt x="0" y="591"/>
                    <a:pt x="281" y="1265"/>
                    <a:pt x="834" y="1265"/>
                  </a:cubicBezTo>
                  <a:cubicBezTo>
                    <a:pt x="843" y="1265"/>
                    <a:pt x="853" y="1265"/>
                    <a:pt x="863" y="1265"/>
                  </a:cubicBezTo>
                  <a:cubicBezTo>
                    <a:pt x="1208" y="1265"/>
                    <a:pt x="1482" y="979"/>
                    <a:pt x="1482" y="634"/>
                  </a:cubicBezTo>
                  <a:cubicBezTo>
                    <a:pt x="1482" y="250"/>
                    <a:pt x="1170" y="1"/>
                    <a:pt x="843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8538749" y="868265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40" y="1"/>
                  </a:moveTo>
                  <a:cubicBezTo>
                    <a:pt x="683" y="1"/>
                    <a:pt x="522" y="59"/>
                    <a:pt x="390" y="190"/>
                  </a:cubicBezTo>
                  <a:cubicBezTo>
                    <a:pt x="1" y="603"/>
                    <a:pt x="290" y="1274"/>
                    <a:pt x="852" y="1274"/>
                  </a:cubicBezTo>
                  <a:cubicBezTo>
                    <a:pt x="857" y="1274"/>
                    <a:pt x="862" y="1274"/>
                    <a:pt x="867" y="1274"/>
                  </a:cubicBezTo>
                  <a:cubicBezTo>
                    <a:pt x="1212" y="1262"/>
                    <a:pt x="1486" y="988"/>
                    <a:pt x="1486" y="643"/>
                  </a:cubicBezTo>
                  <a:cubicBezTo>
                    <a:pt x="1486" y="256"/>
                    <a:pt x="1170" y="1"/>
                    <a:pt x="840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8538876" y="1028705"/>
              <a:ext cx="46846" cy="40173"/>
            </a:xfrm>
            <a:custGeom>
              <a:avLst/>
              <a:gdLst/>
              <a:ahLst/>
              <a:cxnLst/>
              <a:rect l="l" t="t" r="r" b="b"/>
              <a:pathLst>
                <a:path w="1482" h="1271" extrusionOk="0">
                  <a:moveTo>
                    <a:pt x="843" y="0"/>
                  </a:moveTo>
                  <a:cubicBezTo>
                    <a:pt x="683" y="0"/>
                    <a:pt x="519" y="61"/>
                    <a:pt x="386" y="198"/>
                  </a:cubicBezTo>
                  <a:cubicBezTo>
                    <a:pt x="0" y="596"/>
                    <a:pt x="281" y="1270"/>
                    <a:pt x="834" y="1270"/>
                  </a:cubicBezTo>
                  <a:cubicBezTo>
                    <a:pt x="843" y="1270"/>
                    <a:pt x="853" y="1270"/>
                    <a:pt x="863" y="1270"/>
                  </a:cubicBezTo>
                  <a:cubicBezTo>
                    <a:pt x="1208" y="1270"/>
                    <a:pt x="1482" y="984"/>
                    <a:pt x="1482" y="639"/>
                  </a:cubicBezTo>
                  <a:cubicBezTo>
                    <a:pt x="1482" y="255"/>
                    <a:pt x="1171" y="0"/>
                    <a:pt x="843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8538749" y="1189176"/>
              <a:ext cx="46972" cy="40363"/>
            </a:xfrm>
            <a:custGeom>
              <a:avLst/>
              <a:gdLst/>
              <a:ahLst/>
              <a:cxnLst/>
              <a:rect l="l" t="t" r="r" b="b"/>
              <a:pathLst>
                <a:path w="1486" h="1277" extrusionOk="0">
                  <a:moveTo>
                    <a:pt x="847" y="1"/>
                  </a:moveTo>
                  <a:cubicBezTo>
                    <a:pt x="687" y="1"/>
                    <a:pt x="523" y="60"/>
                    <a:pt x="390" y="193"/>
                  </a:cubicBezTo>
                  <a:cubicBezTo>
                    <a:pt x="1" y="606"/>
                    <a:pt x="290" y="1277"/>
                    <a:pt x="852" y="1277"/>
                  </a:cubicBezTo>
                  <a:cubicBezTo>
                    <a:pt x="857" y="1277"/>
                    <a:pt x="862" y="1277"/>
                    <a:pt x="867" y="1277"/>
                  </a:cubicBezTo>
                  <a:cubicBezTo>
                    <a:pt x="1212" y="1265"/>
                    <a:pt x="1486" y="979"/>
                    <a:pt x="1486" y="634"/>
                  </a:cubicBezTo>
                  <a:cubicBezTo>
                    <a:pt x="1486" y="250"/>
                    <a:pt x="1174" y="1"/>
                    <a:pt x="84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8538781" y="1349711"/>
              <a:ext cx="46941" cy="40173"/>
            </a:xfrm>
            <a:custGeom>
              <a:avLst/>
              <a:gdLst/>
              <a:ahLst/>
              <a:cxnLst/>
              <a:rect l="l" t="t" r="r" b="b"/>
              <a:pathLst>
                <a:path w="1485" h="1271" extrusionOk="0">
                  <a:moveTo>
                    <a:pt x="850" y="0"/>
                  </a:moveTo>
                  <a:cubicBezTo>
                    <a:pt x="692" y="0"/>
                    <a:pt x="530" y="61"/>
                    <a:pt x="401" y="198"/>
                  </a:cubicBezTo>
                  <a:cubicBezTo>
                    <a:pt x="0" y="600"/>
                    <a:pt x="289" y="1270"/>
                    <a:pt x="851" y="1270"/>
                  </a:cubicBezTo>
                  <a:cubicBezTo>
                    <a:pt x="856" y="1270"/>
                    <a:pt x="861" y="1270"/>
                    <a:pt x="866" y="1270"/>
                  </a:cubicBezTo>
                  <a:cubicBezTo>
                    <a:pt x="1211" y="1270"/>
                    <a:pt x="1485" y="984"/>
                    <a:pt x="1485" y="639"/>
                  </a:cubicBezTo>
                  <a:cubicBezTo>
                    <a:pt x="1485" y="255"/>
                    <a:pt x="1174" y="0"/>
                    <a:pt x="85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8673503" y="547544"/>
              <a:ext cx="46972" cy="39983"/>
            </a:xfrm>
            <a:custGeom>
              <a:avLst/>
              <a:gdLst/>
              <a:ahLst/>
              <a:cxnLst/>
              <a:rect l="l" t="t" r="r" b="b"/>
              <a:pathLst>
                <a:path w="1486" h="1265" extrusionOk="0">
                  <a:moveTo>
                    <a:pt x="847" y="0"/>
                  </a:moveTo>
                  <a:cubicBezTo>
                    <a:pt x="687" y="0"/>
                    <a:pt x="523" y="60"/>
                    <a:pt x="390" y="193"/>
                  </a:cubicBezTo>
                  <a:cubicBezTo>
                    <a:pt x="0" y="595"/>
                    <a:pt x="289" y="1265"/>
                    <a:pt x="851" y="1265"/>
                  </a:cubicBezTo>
                  <a:cubicBezTo>
                    <a:pt x="856" y="1265"/>
                    <a:pt x="861" y="1265"/>
                    <a:pt x="866" y="1265"/>
                  </a:cubicBezTo>
                  <a:cubicBezTo>
                    <a:pt x="1211" y="1265"/>
                    <a:pt x="1485" y="979"/>
                    <a:pt x="1485" y="634"/>
                  </a:cubicBezTo>
                  <a:cubicBezTo>
                    <a:pt x="1485" y="250"/>
                    <a:pt x="1174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8673597" y="707857"/>
              <a:ext cx="46878" cy="40015"/>
            </a:xfrm>
            <a:custGeom>
              <a:avLst/>
              <a:gdLst/>
              <a:ahLst/>
              <a:cxnLst/>
              <a:rect l="l" t="t" r="r" b="b"/>
              <a:pathLst>
                <a:path w="1483" h="1266" extrusionOk="0">
                  <a:moveTo>
                    <a:pt x="844" y="1"/>
                  </a:moveTo>
                  <a:cubicBezTo>
                    <a:pt x="684" y="1"/>
                    <a:pt x="520" y="60"/>
                    <a:pt x="387" y="193"/>
                  </a:cubicBezTo>
                  <a:cubicBezTo>
                    <a:pt x="1" y="591"/>
                    <a:pt x="282" y="1265"/>
                    <a:pt x="834" y="1265"/>
                  </a:cubicBezTo>
                  <a:cubicBezTo>
                    <a:pt x="844" y="1265"/>
                    <a:pt x="853" y="1265"/>
                    <a:pt x="863" y="1265"/>
                  </a:cubicBezTo>
                  <a:cubicBezTo>
                    <a:pt x="1208" y="1265"/>
                    <a:pt x="1482" y="979"/>
                    <a:pt x="1482" y="634"/>
                  </a:cubicBezTo>
                  <a:cubicBezTo>
                    <a:pt x="1482" y="250"/>
                    <a:pt x="1171" y="1"/>
                    <a:pt x="844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8673503" y="868265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40" y="1"/>
                  </a:moveTo>
                  <a:cubicBezTo>
                    <a:pt x="682" y="1"/>
                    <a:pt x="521" y="59"/>
                    <a:pt x="390" y="190"/>
                  </a:cubicBezTo>
                  <a:cubicBezTo>
                    <a:pt x="0" y="603"/>
                    <a:pt x="289" y="1274"/>
                    <a:pt x="851" y="1274"/>
                  </a:cubicBezTo>
                  <a:cubicBezTo>
                    <a:pt x="856" y="1274"/>
                    <a:pt x="861" y="1274"/>
                    <a:pt x="866" y="1274"/>
                  </a:cubicBezTo>
                  <a:cubicBezTo>
                    <a:pt x="1211" y="1262"/>
                    <a:pt x="1485" y="988"/>
                    <a:pt x="1485" y="643"/>
                  </a:cubicBezTo>
                  <a:cubicBezTo>
                    <a:pt x="1485" y="256"/>
                    <a:pt x="1170" y="1"/>
                    <a:pt x="840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8673597" y="1028705"/>
              <a:ext cx="46878" cy="40173"/>
            </a:xfrm>
            <a:custGeom>
              <a:avLst/>
              <a:gdLst/>
              <a:ahLst/>
              <a:cxnLst/>
              <a:rect l="l" t="t" r="r" b="b"/>
              <a:pathLst>
                <a:path w="1483" h="1271" extrusionOk="0">
                  <a:moveTo>
                    <a:pt x="844" y="0"/>
                  </a:moveTo>
                  <a:cubicBezTo>
                    <a:pt x="684" y="0"/>
                    <a:pt x="520" y="61"/>
                    <a:pt x="387" y="198"/>
                  </a:cubicBezTo>
                  <a:cubicBezTo>
                    <a:pt x="1" y="596"/>
                    <a:pt x="282" y="1270"/>
                    <a:pt x="834" y="1270"/>
                  </a:cubicBezTo>
                  <a:cubicBezTo>
                    <a:pt x="844" y="1270"/>
                    <a:pt x="853" y="1270"/>
                    <a:pt x="863" y="1270"/>
                  </a:cubicBezTo>
                  <a:cubicBezTo>
                    <a:pt x="1208" y="1270"/>
                    <a:pt x="1482" y="984"/>
                    <a:pt x="1482" y="639"/>
                  </a:cubicBezTo>
                  <a:cubicBezTo>
                    <a:pt x="1482" y="255"/>
                    <a:pt x="1171" y="0"/>
                    <a:pt x="844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8673503" y="1189176"/>
              <a:ext cx="46972" cy="40363"/>
            </a:xfrm>
            <a:custGeom>
              <a:avLst/>
              <a:gdLst/>
              <a:ahLst/>
              <a:cxnLst/>
              <a:rect l="l" t="t" r="r" b="b"/>
              <a:pathLst>
                <a:path w="1486" h="1277" extrusionOk="0">
                  <a:moveTo>
                    <a:pt x="847" y="1"/>
                  </a:moveTo>
                  <a:cubicBezTo>
                    <a:pt x="687" y="1"/>
                    <a:pt x="523" y="60"/>
                    <a:pt x="390" y="193"/>
                  </a:cubicBezTo>
                  <a:cubicBezTo>
                    <a:pt x="0" y="606"/>
                    <a:pt x="289" y="1277"/>
                    <a:pt x="851" y="1277"/>
                  </a:cubicBezTo>
                  <a:cubicBezTo>
                    <a:pt x="856" y="1277"/>
                    <a:pt x="861" y="1277"/>
                    <a:pt x="866" y="1277"/>
                  </a:cubicBezTo>
                  <a:cubicBezTo>
                    <a:pt x="1211" y="1265"/>
                    <a:pt x="1485" y="979"/>
                    <a:pt x="1485" y="634"/>
                  </a:cubicBezTo>
                  <a:cubicBezTo>
                    <a:pt x="1485" y="250"/>
                    <a:pt x="1174" y="1"/>
                    <a:pt x="84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673503" y="1349711"/>
              <a:ext cx="46972" cy="40173"/>
            </a:xfrm>
            <a:custGeom>
              <a:avLst/>
              <a:gdLst/>
              <a:ahLst/>
              <a:cxnLst/>
              <a:rect l="l" t="t" r="r" b="b"/>
              <a:pathLst>
                <a:path w="1486" h="1271" extrusionOk="0">
                  <a:moveTo>
                    <a:pt x="847" y="0"/>
                  </a:moveTo>
                  <a:cubicBezTo>
                    <a:pt x="687" y="0"/>
                    <a:pt x="523" y="61"/>
                    <a:pt x="390" y="198"/>
                  </a:cubicBezTo>
                  <a:cubicBezTo>
                    <a:pt x="0" y="600"/>
                    <a:pt x="289" y="1270"/>
                    <a:pt x="851" y="1270"/>
                  </a:cubicBezTo>
                  <a:cubicBezTo>
                    <a:pt x="856" y="1270"/>
                    <a:pt x="861" y="1270"/>
                    <a:pt x="866" y="1270"/>
                  </a:cubicBezTo>
                  <a:cubicBezTo>
                    <a:pt x="1211" y="1258"/>
                    <a:pt x="1485" y="984"/>
                    <a:pt x="1485" y="639"/>
                  </a:cubicBezTo>
                  <a:cubicBezTo>
                    <a:pt x="1485" y="255"/>
                    <a:pt x="1174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808224" y="547544"/>
              <a:ext cx="46972" cy="39983"/>
            </a:xfrm>
            <a:custGeom>
              <a:avLst/>
              <a:gdLst/>
              <a:ahLst/>
              <a:cxnLst/>
              <a:rect l="l" t="t" r="r" b="b"/>
              <a:pathLst>
                <a:path w="1486" h="1265" extrusionOk="0">
                  <a:moveTo>
                    <a:pt x="839" y="0"/>
                  </a:moveTo>
                  <a:cubicBezTo>
                    <a:pt x="681" y="0"/>
                    <a:pt x="519" y="60"/>
                    <a:pt x="390" y="193"/>
                  </a:cubicBezTo>
                  <a:cubicBezTo>
                    <a:pt x="1" y="595"/>
                    <a:pt x="290" y="1265"/>
                    <a:pt x="852" y="1265"/>
                  </a:cubicBezTo>
                  <a:cubicBezTo>
                    <a:pt x="857" y="1265"/>
                    <a:pt x="862" y="1265"/>
                    <a:pt x="867" y="1265"/>
                  </a:cubicBezTo>
                  <a:cubicBezTo>
                    <a:pt x="1212" y="1265"/>
                    <a:pt x="1486" y="979"/>
                    <a:pt x="1474" y="634"/>
                  </a:cubicBezTo>
                  <a:cubicBezTo>
                    <a:pt x="1474" y="250"/>
                    <a:pt x="1162" y="0"/>
                    <a:pt x="839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8807972" y="707857"/>
              <a:ext cx="47225" cy="40015"/>
            </a:xfrm>
            <a:custGeom>
              <a:avLst/>
              <a:gdLst/>
              <a:ahLst/>
              <a:cxnLst/>
              <a:rect l="l" t="t" r="r" b="b"/>
              <a:pathLst>
                <a:path w="1494" h="1266" extrusionOk="0">
                  <a:moveTo>
                    <a:pt x="847" y="1"/>
                  </a:moveTo>
                  <a:cubicBezTo>
                    <a:pt x="689" y="1"/>
                    <a:pt x="527" y="60"/>
                    <a:pt x="398" y="193"/>
                  </a:cubicBezTo>
                  <a:cubicBezTo>
                    <a:pt x="0" y="591"/>
                    <a:pt x="293" y="1265"/>
                    <a:pt x="846" y="1265"/>
                  </a:cubicBezTo>
                  <a:cubicBezTo>
                    <a:pt x="855" y="1265"/>
                    <a:pt x="865" y="1265"/>
                    <a:pt x="875" y="1265"/>
                  </a:cubicBezTo>
                  <a:cubicBezTo>
                    <a:pt x="1220" y="1265"/>
                    <a:pt x="1494" y="979"/>
                    <a:pt x="1482" y="634"/>
                  </a:cubicBezTo>
                  <a:cubicBezTo>
                    <a:pt x="1482" y="250"/>
                    <a:pt x="1170" y="1"/>
                    <a:pt x="84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8807845" y="868265"/>
              <a:ext cx="47352" cy="40268"/>
            </a:xfrm>
            <a:custGeom>
              <a:avLst/>
              <a:gdLst/>
              <a:ahLst/>
              <a:cxnLst/>
              <a:rect l="l" t="t" r="r" b="b"/>
              <a:pathLst>
                <a:path w="1498" h="1274" extrusionOk="0">
                  <a:moveTo>
                    <a:pt x="844" y="1"/>
                  </a:moveTo>
                  <a:cubicBezTo>
                    <a:pt x="688" y="1"/>
                    <a:pt x="530" y="59"/>
                    <a:pt x="402" y="190"/>
                  </a:cubicBezTo>
                  <a:cubicBezTo>
                    <a:pt x="1" y="603"/>
                    <a:pt x="302" y="1274"/>
                    <a:pt x="864" y="1274"/>
                  </a:cubicBezTo>
                  <a:cubicBezTo>
                    <a:pt x="869" y="1274"/>
                    <a:pt x="874" y="1274"/>
                    <a:pt x="879" y="1274"/>
                  </a:cubicBezTo>
                  <a:cubicBezTo>
                    <a:pt x="1224" y="1262"/>
                    <a:pt x="1498" y="988"/>
                    <a:pt x="1486" y="643"/>
                  </a:cubicBezTo>
                  <a:cubicBezTo>
                    <a:pt x="1486" y="256"/>
                    <a:pt x="1170" y="1"/>
                    <a:pt x="844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8807972" y="1028705"/>
              <a:ext cx="47225" cy="40173"/>
            </a:xfrm>
            <a:custGeom>
              <a:avLst/>
              <a:gdLst/>
              <a:ahLst/>
              <a:cxnLst/>
              <a:rect l="l" t="t" r="r" b="b"/>
              <a:pathLst>
                <a:path w="1494" h="1271" extrusionOk="0">
                  <a:moveTo>
                    <a:pt x="847" y="0"/>
                  </a:moveTo>
                  <a:cubicBezTo>
                    <a:pt x="689" y="0"/>
                    <a:pt x="527" y="61"/>
                    <a:pt x="398" y="198"/>
                  </a:cubicBezTo>
                  <a:cubicBezTo>
                    <a:pt x="0" y="596"/>
                    <a:pt x="293" y="1270"/>
                    <a:pt x="846" y="1270"/>
                  </a:cubicBezTo>
                  <a:cubicBezTo>
                    <a:pt x="855" y="1270"/>
                    <a:pt x="865" y="1270"/>
                    <a:pt x="875" y="1270"/>
                  </a:cubicBezTo>
                  <a:cubicBezTo>
                    <a:pt x="1220" y="1270"/>
                    <a:pt x="1494" y="984"/>
                    <a:pt x="1482" y="639"/>
                  </a:cubicBezTo>
                  <a:cubicBezTo>
                    <a:pt x="1482" y="255"/>
                    <a:pt x="1171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8807845" y="1189176"/>
              <a:ext cx="47352" cy="40363"/>
            </a:xfrm>
            <a:custGeom>
              <a:avLst/>
              <a:gdLst/>
              <a:ahLst/>
              <a:cxnLst/>
              <a:rect l="l" t="t" r="r" b="b"/>
              <a:pathLst>
                <a:path w="1498" h="1277" extrusionOk="0">
                  <a:moveTo>
                    <a:pt x="851" y="1"/>
                  </a:moveTo>
                  <a:cubicBezTo>
                    <a:pt x="693" y="1"/>
                    <a:pt x="531" y="60"/>
                    <a:pt x="402" y="193"/>
                  </a:cubicBezTo>
                  <a:cubicBezTo>
                    <a:pt x="1" y="606"/>
                    <a:pt x="302" y="1277"/>
                    <a:pt x="864" y="1277"/>
                  </a:cubicBezTo>
                  <a:cubicBezTo>
                    <a:pt x="869" y="1277"/>
                    <a:pt x="874" y="1277"/>
                    <a:pt x="879" y="1277"/>
                  </a:cubicBezTo>
                  <a:cubicBezTo>
                    <a:pt x="1224" y="1265"/>
                    <a:pt x="1498" y="979"/>
                    <a:pt x="1486" y="634"/>
                  </a:cubicBezTo>
                  <a:cubicBezTo>
                    <a:pt x="1486" y="250"/>
                    <a:pt x="1174" y="1"/>
                    <a:pt x="851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8808224" y="1349711"/>
              <a:ext cx="46972" cy="40173"/>
            </a:xfrm>
            <a:custGeom>
              <a:avLst/>
              <a:gdLst/>
              <a:ahLst/>
              <a:cxnLst/>
              <a:rect l="l" t="t" r="r" b="b"/>
              <a:pathLst>
                <a:path w="1486" h="1271" extrusionOk="0">
                  <a:moveTo>
                    <a:pt x="839" y="0"/>
                  </a:moveTo>
                  <a:cubicBezTo>
                    <a:pt x="681" y="0"/>
                    <a:pt x="519" y="61"/>
                    <a:pt x="390" y="198"/>
                  </a:cubicBezTo>
                  <a:cubicBezTo>
                    <a:pt x="1" y="600"/>
                    <a:pt x="290" y="1270"/>
                    <a:pt x="852" y="1270"/>
                  </a:cubicBezTo>
                  <a:cubicBezTo>
                    <a:pt x="857" y="1270"/>
                    <a:pt x="862" y="1270"/>
                    <a:pt x="867" y="1270"/>
                  </a:cubicBezTo>
                  <a:cubicBezTo>
                    <a:pt x="1212" y="1270"/>
                    <a:pt x="1486" y="984"/>
                    <a:pt x="1474" y="639"/>
                  </a:cubicBezTo>
                  <a:cubicBezTo>
                    <a:pt x="1474" y="255"/>
                    <a:pt x="1163" y="0"/>
                    <a:pt x="839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8942978" y="547544"/>
              <a:ext cx="46972" cy="39983"/>
            </a:xfrm>
            <a:custGeom>
              <a:avLst/>
              <a:gdLst/>
              <a:ahLst/>
              <a:cxnLst/>
              <a:rect l="l" t="t" r="r" b="b"/>
              <a:pathLst>
                <a:path w="1486" h="1265" extrusionOk="0">
                  <a:moveTo>
                    <a:pt x="838" y="0"/>
                  </a:moveTo>
                  <a:cubicBezTo>
                    <a:pt x="680" y="0"/>
                    <a:pt x="519" y="60"/>
                    <a:pt x="390" y="193"/>
                  </a:cubicBezTo>
                  <a:cubicBezTo>
                    <a:pt x="0" y="595"/>
                    <a:pt x="289" y="1265"/>
                    <a:pt x="851" y="1265"/>
                  </a:cubicBezTo>
                  <a:cubicBezTo>
                    <a:pt x="856" y="1265"/>
                    <a:pt x="861" y="1265"/>
                    <a:pt x="866" y="1265"/>
                  </a:cubicBezTo>
                  <a:cubicBezTo>
                    <a:pt x="1199" y="1265"/>
                    <a:pt x="1485" y="979"/>
                    <a:pt x="1473" y="634"/>
                  </a:cubicBezTo>
                  <a:cubicBezTo>
                    <a:pt x="1473" y="250"/>
                    <a:pt x="1162" y="0"/>
                    <a:pt x="838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8942693" y="707857"/>
              <a:ext cx="47257" cy="40015"/>
            </a:xfrm>
            <a:custGeom>
              <a:avLst/>
              <a:gdLst/>
              <a:ahLst/>
              <a:cxnLst/>
              <a:rect l="l" t="t" r="r" b="b"/>
              <a:pathLst>
                <a:path w="1495" h="1266" extrusionOk="0">
                  <a:moveTo>
                    <a:pt x="848" y="1"/>
                  </a:moveTo>
                  <a:cubicBezTo>
                    <a:pt x="689" y="1"/>
                    <a:pt x="527" y="61"/>
                    <a:pt x="399" y="193"/>
                  </a:cubicBezTo>
                  <a:cubicBezTo>
                    <a:pt x="1" y="591"/>
                    <a:pt x="282" y="1265"/>
                    <a:pt x="846" y="1265"/>
                  </a:cubicBezTo>
                  <a:cubicBezTo>
                    <a:pt x="855" y="1265"/>
                    <a:pt x="865" y="1265"/>
                    <a:pt x="875" y="1265"/>
                  </a:cubicBezTo>
                  <a:cubicBezTo>
                    <a:pt x="1208" y="1265"/>
                    <a:pt x="1494" y="979"/>
                    <a:pt x="1482" y="646"/>
                  </a:cubicBezTo>
                  <a:cubicBezTo>
                    <a:pt x="1490" y="253"/>
                    <a:pt x="1175" y="1"/>
                    <a:pt x="848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8942599" y="868265"/>
              <a:ext cx="47352" cy="40268"/>
            </a:xfrm>
            <a:custGeom>
              <a:avLst/>
              <a:gdLst/>
              <a:ahLst/>
              <a:cxnLst/>
              <a:rect l="l" t="t" r="r" b="b"/>
              <a:pathLst>
                <a:path w="1498" h="1274" extrusionOk="0">
                  <a:moveTo>
                    <a:pt x="844" y="1"/>
                  </a:moveTo>
                  <a:cubicBezTo>
                    <a:pt x="687" y="1"/>
                    <a:pt x="529" y="59"/>
                    <a:pt x="402" y="190"/>
                  </a:cubicBezTo>
                  <a:cubicBezTo>
                    <a:pt x="0" y="603"/>
                    <a:pt x="301" y="1274"/>
                    <a:pt x="863" y="1274"/>
                  </a:cubicBezTo>
                  <a:cubicBezTo>
                    <a:pt x="868" y="1274"/>
                    <a:pt x="873" y="1274"/>
                    <a:pt x="878" y="1274"/>
                  </a:cubicBezTo>
                  <a:cubicBezTo>
                    <a:pt x="1211" y="1262"/>
                    <a:pt x="1497" y="988"/>
                    <a:pt x="1485" y="643"/>
                  </a:cubicBezTo>
                  <a:cubicBezTo>
                    <a:pt x="1485" y="256"/>
                    <a:pt x="1169" y="1"/>
                    <a:pt x="844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8942693" y="1028705"/>
              <a:ext cx="47257" cy="40173"/>
            </a:xfrm>
            <a:custGeom>
              <a:avLst/>
              <a:gdLst/>
              <a:ahLst/>
              <a:cxnLst/>
              <a:rect l="l" t="t" r="r" b="b"/>
              <a:pathLst>
                <a:path w="1495" h="1271" extrusionOk="0">
                  <a:moveTo>
                    <a:pt x="847" y="0"/>
                  </a:moveTo>
                  <a:cubicBezTo>
                    <a:pt x="689" y="0"/>
                    <a:pt x="528" y="61"/>
                    <a:pt x="399" y="198"/>
                  </a:cubicBezTo>
                  <a:cubicBezTo>
                    <a:pt x="1" y="596"/>
                    <a:pt x="293" y="1270"/>
                    <a:pt x="846" y="1270"/>
                  </a:cubicBezTo>
                  <a:cubicBezTo>
                    <a:pt x="856" y="1270"/>
                    <a:pt x="865" y="1270"/>
                    <a:pt x="875" y="1270"/>
                  </a:cubicBezTo>
                  <a:cubicBezTo>
                    <a:pt x="1220" y="1270"/>
                    <a:pt x="1494" y="984"/>
                    <a:pt x="1482" y="639"/>
                  </a:cubicBezTo>
                  <a:cubicBezTo>
                    <a:pt x="1482" y="255"/>
                    <a:pt x="1171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8942599" y="1189176"/>
              <a:ext cx="47352" cy="40363"/>
            </a:xfrm>
            <a:custGeom>
              <a:avLst/>
              <a:gdLst/>
              <a:ahLst/>
              <a:cxnLst/>
              <a:rect l="l" t="t" r="r" b="b"/>
              <a:pathLst>
                <a:path w="1498" h="1277" extrusionOk="0">
                  <a:moveTo>
                    <a:pt x="850" y="1"/>
                  </a:moveTo>
                  <a:cubicBezTo>
                    <a:pt x="692" y="1"/>
                    <a:pt x="531" y="60"/>
                    <a:pt x="402" y="193"/>
                  </a:cubicBezTo>
                  <a:cubicBezTo>
                    <a:pt x="0" y="606"/>
                    <a:pt x="301" y="1277"/>
                    <a:pt x="863" y="1277"/>
                  </a:cubicBezTo>
                  <a:cubicBezTo>
                    <a:pt x="868" y="1277"/>
                    <a:pt x="873" y="1277"/>
                    <a:pt x="878" y="1277"/>
                  </a:cubicBezTo>
                  <a:cubicBezTo>
                    <a:pt x="1223" y="1265"/>
                    <a:pt x="1497" y="979"/>
                    <a:pt x="1485" y="634"/>
                  </a:cubicBezTo>
                  <a:cubicBezTo>
                    <a:pt x="1485" y="250"/>
                    <a:pt x="1174" y="1"/>
                    <a:pt x="850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8942978" y="1349711"/>
              <a:ext cx="46972" cy="40173"/>
            </a:xfrm>
            <a:custGeom>
              <a:avLst/>
              <a:gdLst/>
              <a:ahLst/>
              <a:cxnLst/>
              <a:rect l="l" t="t" r="r" b="b"/>
              <a:pathLst>
                <a:path w="1486" h="1271" extrusionOk="0">
                  <a:moveTo>
                    <a:pt x="838" y="0"/>
                  </a:moveTo>
                  <a:cubicBezTo>
                    <a:pt x="680" y="0"/>
                    <a:pt x="519" y="61"/>
                    <a:pt x="390" y="198"/>
                  </a:cubicBezTo>
                  <a:cubicBezTo>
                    <a:pt x="0" y="600"/>
                    <a:pt x="289" y="1270"/>
                    <a:pt x="851" y="1270"/>
                  </a:cubicBezTo>
                  <a:cubicBezTo>
                    <a:pt x="856" y="1270"/>
                    <a:pt x="861" y="1270"/>
                    <a:pt x="866" y="1270"/>
                  </a:cubicBezTo>
                  <a:cubicBezTo>
                    <a:pt x="1211" y="1270"/>
                    <a:pt x="1485" y="984"/>
                    <a:pt x="1473" y="639"/>
                  </a:cubicBezTo>
                  <a:cubicBezTo>
                    <a:pt x="1473" y="255"/>
                    <a:pt x="1162" y="0"/>
                    <a:pt x="838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8531985" y="1512078"/>
              <a:ext cx="47352" cy="40363"/>
            </a:xfrm>
            <a:custGeom>
              <a:avLst/>
              <a:gdLst/>
              <a:ahLst/>
              <a:cxnLst/>
              <a:rect l="l" t="t" r="r" b="b"/>
              <a:pathLst>
                <a:path w="1498" h="1277" extrusionOk="0">
                  <a:moveTo>
                    <a:pt x="851" y="0"/>
                  </a:moveTo>
                  <a:cubicBezTo>
                    <a:pt x="692" y="0"/>
                    <a:pt x="531" y="60"/>
                    <a:pt x="402" y="193"/>
                  </a:cubicBezTo>
                  <a:cubicBezTo>
                    <a:pt x="1" y="594"/>
                    <a:pt x="302" y="1277"/>
                    <a:pt x="864" y="1277"/>
                  </a:cubicBezTo>
                  <a:cubicBezTo>
                    <a:pt x="869" y="1277"/>
                    <a:pt x="873" y="1276"/>
                    <a:pt x="878" y="1276"/>
                  </a:cubicBezTo>
                  <a:cubicBezTo>
                    <a:pt x="1224" y="1264"/>
                    <a:pt x="1497" y="979"/>
                    <a:pt x="1497" y="633"/>
                  </a:cubicBezTo>
                  <a:cubicBezTo>
                    <a:pt x="1489" y="250"/>
                    <a:pt x="1175" y="0"/>
                    <a:pt x="851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8532364" y="1672486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32" y="0"/>
                  </a:moveTo>
                  <a:cubicBezTo>
                    <a:pt x="676" y="0"/>
                    <a:pt x="517" y="59"/>
                    <a:pt x="390" y="190"/>
                  </a:cubicBezTo>
                  <a:cubicBezTo>
                    <a:pt x="1" y="603"/>
                    <a:pt x="290" y="1274"/>
                    <a:pt x="851" y="1274"/>
                  </a:cubicBezTo>
                  <a:cubicBezTo>
                    <a:pt x="856" y="1274"/>
                    <a:pt x="861" y="1274"/>
                    <a:pt x="866" y="1273"/>
                  </a:cubicBezTo>
                  <a:cubicBezTo>
                    <a:pt x="1212" y="1262"/>
                    <a:pt x="1485" y="976"/>
                    <a:pt x="1485" y="642"/>
                  </a:cubicBezTo>
                  <a:cubicBezTo>
                    <a:pt x="1477" y="256"/>
                    <a:pt x="1159" y="0"/>
                    <a:pt x="832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8532111" y="1832894"/>
              <a:ext cx="47225" cy="40205"/>
            </a:xfrm>
            <a:custGeom>
              <a:avLst/>
              <a:gdLst/>
              <a:ahLst/>
              <a:cxnLst/>
              <a:rect l="l" t="t" r="r" b="b"/>
              <a:pathLst>
                <a:path w="1494" h="1272" extrusionOk="0">
                  <a:moveTo>
                    <a:pt x="850" y="1"/>
                  </a:moveTo>
                  <a:cubicBezTo>
                    <a:pt x="690" y="1"/>
                    <a:pt x="527" y="62"/>
                    <a:pt x="398" y="199"/>
                  </a:cubicBezTo>
                  <a:cubicBezTo>
                    <a:pt x="0" y="597"/>
                    <a:pt x="293" y="1271"/>
                    <a:pt x="846" y="1271"/>
                  </a:cubicBezTo>
                  <a:cubicBezTo>
                    <a:pt x="855" y="1271"/>
                    <a:pt x="865" y="1271"/>
                    <a:pt x="874" y="1270"/>
                  </a:cubicBezTo>
                  <a:cubicBezTo>
                    <a:pt x="1220" y="1270"/>
                    <a:pt x="1493" y="985"/>
                    <a:pt x="1493" y="639"/>
                  </a:cubicBezTo>
                  <a:cubicBezTo>
                    <a:pt x="1493" y="256"/>
                    <a:pt x="1177" y="1"/>
                    <a:pt x="850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8531985" y="1993397"/>
              <a:ext cx="47352" cy="40363"/>
            </a:xfrm>
            <a:custGeom>
              <a:avLst/>
              <a:gdLst/>
              <a:ahLst/>
              <a:cxnLst/>
              <a:rect l="l" t="t" r="r" b="b"/>
              <a:pathLst>
                <a:path w="1498" h="1277" extrusionOk="0">
                  <a:moveTo>
                    <a:pt x="854" y="0"/>
                  </a:moveTo>
                  <a:cubicBezTo>
                    <a:pt x="694" y="0"/>
                    <a:pt x="531" y="60"/>
                    <a:pt x="402" y="193"/>
                  </a:cubicBezTo>
                  <a:cubicBezTo>
                    <a:pt x="1" y="594"/>
                    <a:pt x="302" y="1277"/>
                    <a:pt x="864" y="1277"/>
                  </a:cubicBezTo>
                  <a:cubicBezTo>
                    <a:pt x="869" y="1277"/>
                    <a:pt x="873" y="1277"/>
                    <a:pt x="878" y="1276"/>
                  </a:cubicBezTo>
                  <a:cubicBezTo>
                    <a:pt x="1224" y="1265"/>
                    <a:pt x="1497" y="979"/>
                    <a:pt x="1497" y="633"/>
                  </a:cubicBezTo>
                  <a:cubicBezTo>
                    <a:pt x="1497" y="250"/>
                    <a:pt x="1181" y="0"/>
                    <a:pt x="854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8531985" y="2153805"/>
              <a:ext cx="47352" cy="40268"/>
            </a:xfrm>
            <a:custGeom>
              <a:avLst/>
              <a:gdLst/>
              <a:ahLst/>
              <a:cxnLst/>
              <a:rect l="l" t="t" r="r" b="b"/>
              <a:pathLst>
                <a:path w="1498" h="1274" extrusionOk="0">
                  <a:moveTo>
                    <a:pt x="844" y="0"/>
                  </a:moveTo>
                  <a:cubicBezTo>
                    <a:pt x="688" y="0"/>
                    <a:pt x="529" y="59"/>
                    <a:pt x="402" y="190"/>
                  </a:cubicBezTo>
                  <a:cubicBezTo>
                    <a:pt x="1" y="603"/>
                    <a:pt x="301" y="1274"/>
                    <a:pt x="863" y="1274"/>
                  </a:cubicBezTo>
                  <a:cubicBezTo>
                    <a:pt x="868" y="1274"/>
                    <a:pt x="873" y="1274"/>
                    <a:pt x="878" y="1273"/>
                  </a:cubicBezTo>
                  <a:cubicBezTo>
                    <a:pt x="1224" y="1262"/>
                    <a:pt x="1497" y="988"/>
                    <a:pt x="1497" y="642"/>
                  </a:cubicBezTo>
                  <a:cubicBezTo>
                    <a:pt x="1489" y="256"/>
                    <a:pt x="1171" y="0"/>
                    <a:pt x="844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8532111" y="2314214"/>
              <a:ext cx="47225" cy="40205"/>
            </a:xfrm>
            <a:custGeom>
              <a:avLst/>
              <a:gdLst/>
              <a:ahLst/>
              <a:cxnLst/>
              <a:rect l="l" t="t" r="r" b="b"/>
              <a:pathLst>
                <a:path w="1494" h="1272" extrusionOk="0">
                  <a:moveTo>
                    <a:pt x="847" y="1"/>
                  </a:moveTo>
                  <a:cubicBezTo>
                    <a:pt x="688" y="1"/>
                    <a:pt x="527" y="62"/>
                    <a:pt x="398" y="199"/>
                  </a:cubicBezTo>
                  <a:cubicBezTo>
                    <a:pt x="0" y="597"/>
                    <a:pt x="293" y="1271"/>
                    <a:pt x="846" y="1271"/>
                  </a:cubicBezTo>
                  <a:cubicBezTo>
                    <a:pt x="855" y="1271"/>
                    <a:pt x="865" y="1271"/>
                    <a:pt x="874" y="1271"/>
                  </a:cubicBezTo>
                  <a:cubicBezTo>
                    <a:pt x="1220" y="1271"/>
                    <a:pt x="1493" y="985"/>
                    <a:pt x="1493" y="639"/>
                  </a:cubicBezTo>
                  <a:cubicBezTo>
                    <a:pt x="1485" y="256"/>
                    <a:pt x="1172" y="1"/>
                    <a:pt x="84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8666738" y="1512078"/>
              <a:ext cx="47320" cy="40363"/>
            </a:xfrm>
            <a:custGeom>
              <a:avLst/>
              <a:gdLst/>
              <a:ahLst/>
              <a:cxnLst/>
              <a:rect l="l" t="t" r="r" b="b"/>
              <a:pathLst>
                <a:path w="1497" h="1277" extrusionOk="0">
                  <a:moveTo>
                    <a:pt x="850" y="0"/>
                  </a:moveTo>
                  <a:cubicBezTo>
                    <a:pt x="692" y="0"/>
                    <a:pt x="531" y="60"/>
                    <a:pt x="401" y="193"/>
                  </a:cubicBezTo>
                  <a:cubicBezTo>
                    <a:pt x="0" y="594"/>
                    <a:pt x="301" y="1277"/>
                    <a:pt x="863" y="1277"/>
                  </a:cubicBezTo>
                  <a:cubicBezTo>
                    <a:pt x="868" y="1277"/>
                    <a:pt x="873" y="1276"/>
                    <a:pt x="878" y="1276"/>
                  </a:cubicBezTo>
                  <a:cubicBezTo>
                    <a:pt x="1223" y="1264"/>
                    <a:pt x="1497" y="979"/>
                    <a:pt x="1485" y="633"/>
                  </a:cubicBezTo>
                  <a:cubicBezTo>
                    <a:pt x="1485" y="250"/>
                    <a:pt x="1174" y="0"/>
                    <a:pt x="85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8667086" y="1672486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32" y="0"/>
                  </a:moveTo>
                  <a:cubicBezTo>
                    <a:pt x="676" y="0"/>
                    <a:pt x="518" y="59"/>
                    <a:pt x="390" y="190"/>
                  </a:cubicBezTo>
                  <a:cubicBezTo>
                    <a:pt x="1" y="603"/>
                    <a:pt x="290" y="1274"/>
                    <a:pt x="852" y="1274"/>
                  </a:cubicBezTo>
                  <a:cubicBezTo>
                    <a:pt x="857" y="1274"/>
                    <a:pt x="862" y="1274"/>
                    <a:pt x="867" y="1273"/>
                  </a:cubicBezTo>
                  <a:cubicBezTo>
                    <a:pt x="1212" y="1262"/>
                    <a:pt x="1486" y="976"/>
                    <a:pt x="1474" y="642"/>
                  </a:cubicBezTo>
                  <a:cubicBezTo>
                    <a:pt x="1474" y="256"/>
                    <a:pt x="1158" y="0"/>
                    <a:pt x="832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666833" y="1832894"/>
              <a:ext cx="47225" cy="40205"/>
            </a:xfrm>
            <a:custGeom>
              <a:avLst/>
              <a:gdLst/>
              <a:ahLst/>
              <a:cxnLst/>
              <a:rect l="l" t="t" r="r" b="b"/>
              <a:pathLst>
                <a:path w="1494" h="1272" extrusionOk="0">
                  <a:moveTo>
                    <a:pt x="847" y="1"/>
                  </a:moveTo>
                  <a:cubicBezTo>
                    <a:pt x="689" y="1"/>
                    <a:pt x="528" y="62"/>
                    <a:pt x="398" y="199"/>
                  </a:cubicBezTo>
                  <a:cubicBezTo>
                    <a:pt x="0" y="597"/>
                    <a:pt x="293" y="1271"/>
                    <a:pt x="846" y="1271"/>
                  </a:cubicBezTo>
                  <a:cubicBezTo>
                    <a:pt x="856" y="1271"/>
                    <a:pt x="865" y="1271"/>
                    <a:pt x="875" y="1270"/>
                  </a:cubicBezTo>
                  <a:cubicBezTo>
                    <a:pt x="1220" y="1270"/>
                    <a:pt x="1494" y="985"/>
                    <a:pt x="1482" y="639"/>
                  </a:cubicBezTo>
                  <a:cubicBezTo>
                    <a:pt x="1482" y="256"/>
                    <a:pt x="1171" y="1"/>
                    <a:pt x="84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8666738" y="1993397"/>
              <a:ext cx="47320" cy="40363"/>
            </a:xfrm>
            <a:custGeom>
              <a:avLst/>
              <a:gdLst/>
              <a:ahLst/>
              <a:cxnLst/>
              <a:rect l="l" t="t" r="r" b="b"/>
              <a:pathLst>
                <a:path w="1497" h="1277" extrusionOk="0">
                  <a:moveTo>
                    <a:pt x="850" y="0"/>
                  </a:moveTo>
                  <a:cubicBezTo>
                    <a:pt x="692" y="0"/>
                    <a:pt x="531" y="60"/>
                    <a:pt x="401" y="193"/>
                  </a:cubicBezTo>
                  <a:cubicBezTo>
                    <a:pt x="0" y="594"/>
                    <a:pt x="301" y="1277"/>
                    <a:pt x="863" y="1277"/>
                  </a:cubicBezTo>
                  <a:cubicBezTo>
                    <a:pt x="868" y="1277"/>
                    <a:pt x="873" y="1277"/>
                    <a:pt x="878" y="1276"/>
                  </a:cubicBezTo>
                  <a:cubicBezTo>
                    <a:pt x="1223" y="1265"/>
                    <a:pt x="1497" y="979"/>
                    <a:pt x="1485" y="633"/>
                  </a:cubicBezTo>
                  <a:cubicBezTo>
                    <a:pt x="1485" y="250"/>
                    <a:pt x="1174" y="0"/>
                    <a:pt x="85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8666738" y="2153805"/>
              <a:ext cx="47320" cy="40268"/>
            </a:xfrm>
            <a:custGeom>
              <a:avLst/>
              <a:gdLst/>
              <a:ahLst/>
              <a:cxnLst/>
              <a:rect l="l" t="t" r="r" b="b"/>
              <a:pathLst>
                <a:path w="1497" h="1274" extrusionOk="0">
                  <a:moveTo>
                    <a:pt x="843" y="0"/>
                  </a:moveTo>
                  <a:cubicBezTo>
                    <a:pt x="687" y="0"/>
                    <a:pt x="529" y="59"/>
                    <a:pt x="401" y="190"/>
                  </a:cubicBezTo>
                  <a:cubicBezTo>
                    <a:pt x="0" y="603"/>
                    <a:pt x="301" y="1274"/>
                    <a:pt x="863" y="1274"/>
                  </a:cubicBezTo>
                  <a:cubicBezTo>
                    <a:pt x="868" y="1274"/>
                    <a:pt x="873" y="1274"/>
                    <a:pt x="878" y="1273"/>
                  </a:cubicBezTo>
                  <a:cubicBezTo>
                    <a:pt x="1223" y="1262"/>
                    <a:pt x="1497" y="988"/>
                    <a:pt x="1485" y="642"/>
                  </a:cubicBezTo>
                  <a:cubicBezTo>
                    <a:pt x="1485" y="256"/>
                    <a:pt x="1169" y="0"/>
                    <a:pt x="843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666833" y="2314214"/>
              <a:ext cx="47225" cy="40205"/>
            </a:xfrm>
            <a:custGeom>
              <a:avLst/>
              <a:gdLst/>
              <a:ahLst/>
              <a:cxnLst/>
              <a:rect l="l" t="t" r="r" b="b"/>
              <a:pathLst>
                <a:path w="1494" h="1272" extrusionOk="0">
                  <a:moveTo>
                    <a:pt x="847" y="1"/>
                  </a:moveTo>
                  <a:cubicBezTo>
                    <a:pt x="689" y="1"/>
                    <a:pt x="528" y="62"/>
                    <a:pt x="398" y="199"/>
                  </a:cubicBezTo>
                  <a:cubicBezTo>
                    <a:pt x="0" y="597"/>
                    <a:pt x="293" y="1271"/>
                    <a:pt x="846" y="1271"/>
                  </a:cubicBezTo>
                  <a:cubicBezTo>
                    <a:pt x="856" y="1271"/>
                    <a:pt x="865" y="1271"/>
                    <a:pt x="875" y="1271"/>
                  </a:cubicBezTo>
                  <a:cubicBezTo>
                    <a:pt x="1220" y="1271"/>
                    <a:pt x="1494" y="985"/>
                    <a:pt x="1482" y="639"/>
                  </a:cubicBezTo>
                  <a:cubicBezTo>
                    <a:pt x="1482" y="256"/>
                    <a:pt x="1171" y="1"/>
                    <a:pt x="84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801460" y="1512078"/>
              <a:ext cx="46972" cy="40363"/>
            </a:xfrm>
            <a:custGeom>
              <a:avLst/>
              <a:gdLst/>
              <a:ahLst/>
              <a:cxnLst/>
              <a:rect l="l" t="t" r="r" b="b"/>
              <a:pathLst>
                <a:path w="1486" h="1277" extrusionOk="0">
                  <a:moveTo>
                    <a:pt x="847" y="0"/>
                  </a:moveTo>
                  <a:cubicBezTo>
                    <a:pt x="687" y="0"/>
                    <a:pt x="523" y="60"/>
                    <a:pt x="390" y="193"/>
                  </a:cubicBezTo>
                  <a:cubicBezTo>
                    <a:pt x="0" y="594"/>
                    <a:pt x="290" y="1277"/>
                    <a:pt x="852" y="1277"/>
                  </a:cubicBezTo>
                  <a:cubicBezTo>
                    <a:pt x="857" y="1277"/>
                    <a:pt x="861" y="1276"/>
                    <a:pt x="866" y="1276"/>
                  </a:cubicBezTo>
                  <a:cubicBezTo>
                    <a:pt x="1212" y="1264"/>
                    <a:pt x="1485" y="979"/>
                    <a:pt x="1485" y="633"/>
                  </a:cubicBezTo>
                  <a:cubicBezTo>
                    <a:pt x="1485" y="250"/>
                    <a:pt x="1174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8801460" y="1672486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40" y="0"/>
                  </a:moveTo>
                  <a:cubicBezTo>
                    <a:pt x="682" y="0"/>
                    <a:pt x="521" y="59"/>
                    <a:pt x="390" y="190"/>
                  </a:cubicBezTo>
                  <a:cubicBezTo>
                    <a:pt x="0" y="603"/>
                    <a:pt x="290" y="1274"/>
                    <a:pt x="851" y="1274"/>
                  </a:cubicBezTo>
                  <a:cubicBezTo>
                    <a:pt x="856" y="1274"/>
                    <a:pt x="861" y="1274"/>
                    <a:pt x="866" y="1273"/>
                  </a:cubicBezTo>
                  <a:cubicBezTo>
                    <a:pt x="1212" y="1262"/>
                    <a:pt x="1485" y="976"/>
                    <a:pt x="1485" y="642"/>
                  </a:cubicBezTo>
                  <a:cubicBezTo>
                    <a:pt x="1485" y="256"/>
                    <a:pt x="1170" y="0"/>
                    <a:pt x="84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8801555" y="1832894"/>
              <a:ext cx="46878" cy="40205"/>
            </a:xfrm>
            <a:custGeom>
              <a:avLst/>
              <a:gdLst/>
              <a:ahLst/>
              <a:cxnLst/>
              <a:rect l="l" t="t" r="r" b="b"/>
              <a:pathLst>
                <a:path w="1483" h="1272" extrusionOk="0">
                  <a:moveTo>
                    <a:pt x="844" y="1"/>
                  </a:moveTo>
                  <a:cubicBezTo>
                    <a:pt x="684" y="1"/>
                    <a:pt x="520" y="62"/>
                    <a:pt x="387" y="199"/>
                  </a:cubicBezTo>
                  <a:cubicBezTo>
                    <a:pt x="1" y="597"/>
                    <a:pt x="282" y="1271"/>
                    <a:pt x="835" y="1271"/>
                  </a:cubicBezTo>
                  <a:cubicBezTo>
                    <a:pt x="844" y="1271"/>
                    <a:pt x="854" y="1271"/>
                    <a:pt x="863" y="1270"/>
                  </a:cubicBezTo>
                  <a:cubicBezTo>
                    <a:pt x="1209" y="1270"/>
                    <a:pt x="1482" y="985"/>
                    <a:pt x="1482" y="639"/>
                  </a:cubicBezTo>
                  <a:cubicBezTo>
                    <a:pt x="1482" y="256"/>
                    <a:pt x="1171" y="1"/>
                    <a:pt x="844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8801460" y="1993397"/>
              <a:ext cx="46972" cy="40363"/>
            </a:xfrm>
            <a:custGeom>
              <a:avLst/>
              <a:gdLst/>
              <a:ahLst/>
              <a:cxnLst/>
              <a:rect l="l" t="t" r="r" b="b"/>
              <a:pathLst>
                <a:path w="1486" h="1277" extrusionOk="0">
                  <a:moveTo>
                    <a:pt x="847" y="0"/>
                  </a:moveTo>
                  <a:cubicBezTo>
                    <a:pt x="687" y="0"/>
                    <a:pt x="523" y="60"/>
                    <a:pt x="390" y="193"/>
                  </a:cubicBezTo>
                  <a:cubicBezTo>
                    <a:pt x="0" y="594"/>
                    <a:pt x="290" y="1277"/>
                    <a:pt x="852" y="1277"/>
                  </a:cubicBezTo>
                  <a:cubicBezTo>
                    <a:pt x="857" y="1277"/>
                    <a:pt x="861" y="1277"/>
                    <a:pt x="866" y="1276"/>
                  </a:cubicBezTo>
                  <a:cubicBezTo>
                    <a:pt x="1212" y="1265"/>
                    <a:pt x="1485" y="979"/>
                    <a:pt x="1485" y="633"/>
                  </a:cubicBezTo>
                  <a:cubicBezTo>
                    <a:pt x="1485" y="250"/>
                    <a:pt x="1174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8801460" y="2153805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40" y="0"/>
                  </a:moveTo>
                  <a:cubicBezTo>
                    <a:pt x="682" y="0"/>
                    <a:pt x="521" y="59"/>
                    <a:pt x="390" y="190"/>
                  </a:cubicBezTo>
                  <a:cubicBezTo>
                    <a:pt x="0" y="603"/>
                    <a:pt x="290" y="1274"/>
                    <a:pt x="851" y="1274"/>
                  </a:cubicBezTo>
                  <a:cubicBezTo>
                    <a:pt x="856" y="1274"/>
                    <a:pt x="861" y="1274"/>
                    <a:pt x="866" y="1273"/>
                  </a:cubicBezTo>
                  <a:cubicBezTo>
                    <a:pt x="1212" y="1262"/>
                    <a:pt x="1485" y="988"/>
                    <a:pt x="1485" y="642"/>
                  </a:cubicBezTo>
                  <a:cubicBezTo>
                    <a:pt x="1485" y="256"/>
                    <a:pt x="1170" y="0"/>
                    <a:pt x="84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8801555" y="2314214"/>
              <a:ext cx="46878" cy="40205"/>
            </a:xfrm>
            <a:custGeom>
              <a:avLst/>
              <a:gdLst/>
              <a:ahLst/>
              <a:cxnLst/>
              <a:rect l="l" t="t" r="r" b="b"/>
              <a:pathLst>
                <a:path w="1483" h="1272" extrusionOk="0">
                  <a:moveTo>
                    <a:pt x="844" y="1"/>
                  </a:moveTo>
                  <a:cubicBezTo>
                    <a:pt x="684" y="1"/>
                    <a:pt x="520" y="62"/>
                    <a:pt x="387" y="199"/>
                  </a:cubicBezTo>
                  <a:cubicBezTo>
                    <a:pt x="1" y="597"/>
                    <a:pt x="282" y="1271"/>
                    <a:pt x="835" y="1271"/>
                  </a:cubicBezTo>
                  <a:cubicBezTo>
                    <a:pt x="844" y="1271"/>
                    <a:pt x="854" y="1271"/>
                    <a:pt x="863" y="1271"/>
                  </a:cubicBezTo>
                  <a:cubicBezTo>
                    <a:pt x="1209" y="1271"/>
                    <a:pt x="1482" y="985"/>
                    <a:pt x="1482" y="639"/>
                  </a:cubicBezTo>
                  <a:cubicBezTo>
                    <a:pt x="1482" y="256"/>
                    <a:pt x="1171" y="1"/>
                    <a:pt x="844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8936182" y="1512078"/>
              <a:ext cx="46972" cy="40363"/>
            </a:xfrm>
            <a:custGeom>
              <a:avLst/>
              <a:gdLst/>
              <a:ahLst/>
              <a:cxnLst/>
              <a:rect l="l" t="t" r="r" b="b"/>
              <a:pathLst>
                <a:path w="1486" h="1277" extrusionOk="0">
                  <a:moveTo>
                    <a:pt x="842" y="0"/>
                  </a:moveTo>
                  <a:cubicBezTo>
                    <a:pt x="682" y="0"/>
                    <a:pt x="520" y="60"/>
                    <a:pt x="390" y="193"/>
                  </a:cubicBezTo>
                  <a:cubicBezTo>
                    <a:pt x="1" y="594"/>
                    <a:pt x="290" y="1277"/>
                    <a:pt x="852" y="1277"/>
                  </a:cubicBezTo>
                  <a:cubicBezTo>
                    <a:pt x="857" y="1277"/>
                    <a:pt x="862" y="1276"/>
                    <a:pt x="867" y="1276"/>
                  </a:cubicBezTo>
                  <a:cubicBezTo>
                    <a:pt x="1212" y="1264"/>
                    <a:pt x="1486" y="979"/>
                    <a:pt x="1486" y="633"/>
                  </a:cubicBezTo>
                  <a:cubicBezTo>
                    <a:pt x="1486" y="250"/>
                    <a:pt x="1169" y="0"/>
                    <a:pt x="842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8936182" y="1672486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40" y="0"/>
                  </a:moveTo>
                  <a:cubicBezTo>
                    <a:pt x="683" y="0"/>
                    <a:pt x="522" y="59"/>
                    <a:pt x="390" y="190"/>
                  </a:cubicBezTo>
                  <a:cubicBezTo>
                    <a:pt x="1" y="603"/>
                    <a:pt x="290" y="1274"/>
                    <a:pt x="852" y="1274"/>
                  </a:cubicBezTo>
                  <a:cubicBezTo>
                    <a:pt x="857" y="1274"/>
                    <a:pt x="862" y="1274"/>
                    <a:pt x="867" y="1273"/>
                  </a:cubicBezTo>
                  <a:cubicBezTo>
                    <a:pt x="1212" y="1262"/>
                    <a:pt x="1486" y="976"/>
                    <a:pt x="1486" y="642"/>
                  </a:cubicBezTo>
                  <a:cubicBezTo>
                    <a:pt x="1486" y="256"/>
                    <a:pt x="1170" y="0"/>
                    <a:pt x="840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8936308" y="1832894"/>
              <a:ext cx="46846" cy="40205"/>
            </a:xfrm>
            <a:custGeom>
              <a:avLst/>
              <a:gdLst/>
              <a:ahLst/>
              <a:cxnLst/>
              <a:rect l="l" t="t" r="r" b="b"/>
              <a:pathLst>
                <a:path w="1482" h="1272" extrusionOk="0">
                  <a:moveTo>
                    <a:pt x="843" y="1"/>
                  </a:moveTo>
                  <a:cubicBezTo>
                    <a:pt x="683" y="1"/>
                    <a:pt x="519" y="62"/>
                    <a:pt x="386" y="199"/>
                  </a:cubicBezTo>
                  <a:cubicBezTo>
                    <a:pt x="0" y="597"/>
                    <a:pt x="281" y="1271"/>
                    <a:pt x="834" y="1271"/>
                  </a:cubicBezTo>
                  <a:cubicBezTo>
                    <a:pt x="843" y="1271"/>
                    <a:pt x="853" y="1271"/>
                    <a:pt x="863" y="1270"/>
                  </a:cubicBezTo>
                  <a:cubicBezTo>
                    <a:pt x="1208" y="1270"/>
                    <a:pt x="1482" y="985"/>
                    <a:pt x="1482" y="639"/>
                  </a:cubicBezTo>
                  <a:cubicBezTo>
                    <a:pt x="1482" y="256"/>
                    <a:pt x="1171" y="1"/>
                    <a:pt x="843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8936182" y="1993397"/>
              <a:ext cx="46972" cy="40363"/>
            </a:xfrm>
            <a:custGeom>
              <a:avLst/>
              <a:gdLst/>
              <a:ahLst/>
              <a:cxnLst/>
              <a:rect l="l" t="t" r="r" b="b"/>
              <a:pathLst>
                <a:path w="1486" h="1277" extrusionOk="0">
                  <a:moveTo>
                    <a:pt x="847" y="0"/>
                  </a:moveTo>
                  <a:cubicBezTo>
                    <a:pt x="687" y="0"/>
                    <a:pt x="523" y="60"/>
                    <a:pt x="390" y="193"/>
                  </a:cubicBezTo>
                  <a:cubicBezTo>
                    <a:pt x="1" y="594"/>
                    <a:pt x="290" y="1277"/>
                    <a:pt x="852" y="1277"/>
                  </a:cubicBezTo>
                  <a:cubicBezTo>
                    <a:pt x="857" y="1277"/>
                    <a:pt x="862" y="1277"/>
                    <a:pt x="867" y="1276"/>
                  </a:cubicBezTo>
                  <a:cubicBezTo>
                    <a:pt x="1212" y="1265"/>
                    <a:pt x="1486" y="979"/>
                    <a:pt x="1486" y="633"/>
                  </a:cubicBezTo>
                  <a:cubicBezTo>
                    <a:pt x="1486" y="250"/>
                    <a:pt x="1174" y="0"/>
                    <a:pt x="84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8936182" y="2153805"/>
              <a:ext cx="46972" cy="40268"/>
            </a:xfrm>
            <a:custGeom>
              <a:avLst/>
              <a:gdLst/>
              <a:ahLst/>
              <a:cxnLst/>
              <a:rect l="l" t="t" r="r" b="b"/>
              <a:pathLst>
                <a:path w="1486" h="1274" extrusionOk="0">
                  <a:moveTo>
                    <a:pt x="835" y="0"/>
                  </a:moveTo>
                  <a:cubicBezTo>
                    <a:pt x="677" y="0"/>
                    <a:pt x="518" y="59"/>
                    <a:pt x="390" y="190"/>
                  </a:cubicBezTo>
                  <a:cubicBezTo>
                    <a:pt x="1" y="603"/>
                    <a:pt x="290" y="1274"/>
                    <a:pt x="852" y="1274"/>
                  </a:cubicBezTo>
                  <a:cubicBezTo>
                    <a:pt x="857" y="1274"/>
                    <a:pt x="862" y="1274"/>
                    <a:pt x="867" y="1273"/>
                  </a:cubicBezTo>
                  <a:cubicBezTo>
                    <a:pt x="1212" y="1262"/>
                    <a:pt x="1486" y="988"/>
                    <a:pt x="1486" y="642"/>
                  </a:cubicBezTo>
                  <a:cubicBezTo>
                    <a:pt x="1486" y="256"/>
                    <a:pt x="1165" y="0"/>
                    <a:pt x="835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936308" y="2314214"/>
              <a:ext cx="46846" cy="40205"/>
            </a:xfrm>
            <a:custGeom>
              <a:avLst/>
              <a:gdLst/>
              <a:ahLst/>
              <a:cxnLst/>
              <a:rect l="l" t="t" r="r" b="b"/>
              <a:pathLst>
                <a:path w="1482" h="1272" extrusionOk="0">
                  <a:moveTo>
                    <a:pt x="838" y="1"/>
                  </a:moveTo>
                  <a:cubicBezTo>
                    <a:pt x="678" y="1"/>
                    <a:pt x="516" y="62"/>
                    <a:pt x="386" y="199"/>
                  </a:cubicBezTo>
                  <a:cubicBezTo>
                    <a:pt x="0" y="597"/>
                    <a:pt x="281" y="1271"/>
                    <a:pt x="834" y="1271"/>
                  </a:cubicBezTo>
                  <a:cubicBezTo>
                    <a:pt x="843" y="1271"/>
                    <a:pt x="853" y="1271"/>
                    <a:pt x="863" y="1271"/>
                  </a:cubicBezTo>
                  <a:cubicBezTo>
                    <a:pt x="1208" y="1271"/>
                    <a:pt x="1482" y="985"/>
                    <a:pt x="1482" y="639"/>
                  </a:cubicBezTo>
                  <a:cubicBezTo>
                    <a:pt x="1482" y="256"/>
                    <a:pt x="1165" y="1"/>
                    <a:pt x="838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" name="Google Shape;116;p2"/>
            <p:cNvGrpSpPr/>
            <p:nvPr/>
          </p:nvGrpSpPr>
          <p:grpSpPr>
            <a:xfrm rot="7329222">
              <a:off x="-285675" y="-974270"/>
              <a:ext cx="3392524" cy="2355426"/>
              <a:chOff x="-1080800" y="3120175"/>
              <a:chExt cx="3800200" cy="2638725"/>
            </a:xfrm>
          </p:grpSpPr>
          <p:sp>
            <p:nvSpPr>
              <p:cNvPr id="117" name="Google Shape;117;p2"/>
              <p:cNvSpPr/>
              <p:nvPr/>
            </p:nvSpPr>
            <p:spPr>
              <a:xfrm>
                <a:off x="-219975" y="3120175"/>
                <a:ext cx="2939375" cy="1632350"/>
              </a:xfrm>
              <a:custGeom>
                <a:avLst/>
                <a:gdLst/>
                <a:ahLst/>
                <a:cxnLst/>
                <a:rect l="l" t="t" r="r" b="b"/>
                <a:pathLst>
                  <a:path w="117575" h="65294" extrusionOk="0">
                    <a:moveTo>
                      <a:pt x="10580" y="1"/>
                    </a:moveTo>
                    <a:cubicBezTo>
                      <a:pt x="6943" y="1"/>
                      <a:pt x="3315" y="791"/>
                      <a:pt x="48" y="2429"/>
                    </a:cubicBezTo>
                    <a:cubicBezTo>
                      <a:pt x="12" y="2452"/>
                      <a:pt x="0" y="2488"/>
                      <a:pt x="12" y="2524"/>
                    </a:cubicBezTo>
                    <a:cubicBezTo>
                      <a:pt x="30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7" y="2560"/>
                    </a:cubicBezTo>
                    <a:cubicBezTo>
                      <a:pt x="3360" y="929"/>
                      <a:pt x="6974" y="141"/>
                      <a:pt x="10595" y="141"/>
                    </a:cubicBezTo>
                    <a:cubicBezTo>
                      <a:pt x="16861" y="141"/>
                      <a:pt x="23148" y="2500"/>
                      <a:pt x="27623" y="6929"/>
                    </a:cubicBezTo>
                    <a:cubicBezTo>
                      <a:pt x="32457" y="11704"/>
                      <a:pt x="35028" y="18312"/>
                      <a:pt x="37517" y="24705"/>
                    </a:cubicBezTo>
                    <a:cubicBezTo>
                      <a:pt x="40243" y="31730"/>
                      <a:pt x="43077" y="38993"/>
                      <a:pt x="48911" y="43743"/>
                    </a:cubicBezTo>
                    <a:cubicBezTo>
                      <a:pt x="55227" y="48869"/>
                      <a:pt x="63601" y="49955"/>
                      <a:pt x="71519" y="49955"/>
                    </a:cubicBezTo>
                    <a:cubicBezTo>
                      <a:pt x="72871" y="49955"/>
                      <a:pt x="74209" y="49924"/>
                      <a:pt x="75522" y="49875"/>
                    </a:cubicBezTo>
                    <a:cubicBezTo>
                      <a:pt x="76665" y="49839"/>
                      <a:pt x="77820" y="49792"/>
                      <a:pt x="78939" y="49732"/>
                    </a:cubicBezTo>
                    <a:cubicBezTo>
                      <a:pt x="81611" y="49611"/>
                      <a:pt x="84313" y="49490"/>
                      <a:pt x="87005" y="49490"/>
                    </a:cubicBezTo>
                    <a:cubicBezTo>
                      <a:pt x="92519" y="49490"/>
                      <a:pt x="97989" y="49998"/>
                      <a:pt x="103061" y="52054"/>
                    </a:cubicBezTo>
                    <a:cubicBezTo>
                      <a:pt x="109288" y="54614"/>
                      <a:pt x="114407" y="59305"/>
                      <a:pt x="117491" y="65293"/>
                    </a:cubicBezTo>
                    <a:lnTo>
                      <a:pt x="117575" y="65174"/>
                    </a:lnTo>
                    <a:cubicBezTo>
                      <a:pt x="114479" y="59186"/>
                      <a:pt x="109359" y="54483"/>
                      <a:pt x="103120" y="51923"/>
                    </a:cubicBezTo>
                    <a:cubicBezTo>
                      <a:pt x="98020" y="49857"/>
                      <a:pt x="92532" y="49347"/>
                      <a:pt x="87000" y="49347"/>
                    </a:cubicBezTo>
                    <a:cubicBezTo>
                      <a:pt x="84306" y="49347"/>
                      <a:pt x="81602" y="49468"/>
                      <a:pt x="78927" y="49589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4" y="49824"/>
                      <a:pt x="71524" y="49824"/>
                    </a:cubicBezTo>
                    <a:cubicBezTo>
                      <a:pt x="63625" y="49824"/>
                      <a:pt x="55291" y="48739"/>
                      <a:pt x="49006" y="43624"/>
                    </a:cubicBezTo>
                    <a:cubicBezTo>
                      <a:pt x="43184" y="38909"/>
                      <a:pt x="40374" y="31658"/>
                      <a:pt x="37648" y="24658"/>
                    </a:cubicBezTo>
                    <a:cubicBezTo>
                      <a:pt x="35148" y="18252"/>
                      <a:pt x="32576" y="11632"/>
                      <a:pt x="27718" y="6822"/>
                    </a:cubicBezTo>
                    <a:cubicBezTo>
                      <a:pt x="23210" y="2375"/>
                      <a:pt x="16883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-286050" y="3202850"/>
                <a:ext cx="2939975" cy="1633625"/>
              </a:xfrm>
              <a:custGeom>
                <a:avLst/>
                <a:gdLst/>
                <a:ahLst/>
                <a:cxnLst/>
                <a:rect l="l" t="t" r="r" b="b"/>
                <a:pathLst>
                  <a:path w="117599" h="65345" extrusionOk="0">
                    <a:moveTo>
                      <a:pt x="10584" y="1"/>
                    </a:moveTo>
                    <a:cubicBezTo>
                      <a:pt x="6944" y="1"/>
                      <a:pt x="3313" y="792"/>
                      <a:pt x="48" y="2432"/>
                    </a:cubicBezTo>
                    <a:cubicBezTo>
                      <a:pt x="12" y="2443"/>
                      <a:pt x="0" y="2479"/>
                      <a:pt x="12" y="2515"/>
                    </a:cubicBezTo>
                    <a:cubicBezTo>
                      <a:pt x="21" y="2542"/>
                      <a:pt x="50" y="2555"/>
                      <a:pt x="79" y="2555"/>
                    </a:cubicBezTo>
                    <a:cubicBezTo>
                      <a:pt x="89" y="2555"/>
                      <a:pt x="98" y="2554"/>
                      <a:pt x="107" y="2551"/>
                    </a:cubicBezTo>
                    <a:cubicBezTo>
                      <a:pt x="3357" y="919"/>
                      <a:pt x="6970" y="132"/>
                      <a:pt x="10590" y="132"/>
                    </a:cubicBezTo>
                    <a:cubicBezTo>
                      <a:pt x="16852" y="132"/>
                      <a:pt x="23137" y="2487"/>
                      <a:pt x="27611" y="6908"/>
                    </a:cubicBezTo>
                    <a:cubicBezTo>
                      <a:pt x="32445" y="11695"/>
                      <a:pt x="35016" y="18303"/>
                      <a:pt x="37505" y="24696"/>
                    </a:cubicBezTo>
                    <a:cubicBezTo>
                      <a:pt x="40243" y="31721"/>
                      <a:pt x="43065" y="38984"/>
                      <a:pt x="48911" y="43722"/>
                    </a:cubicBezTo>
                    <a:cubicBezTo>
                      <a:pt x="55227" y="48859"/>
                      <a:pt x="63594" y="49946"/>
                      <a:pt x="71518" y="49946"/>
                    </a:cubicBezTo>
                    <a:cubicBezTo>
                      <a:pt x="72869" y="49946"/>
                      <a:pt x="74208" y="49915"/>
                      <a:pt x="75521" y="49866"/>
                    </a:cubicBezTo>
                    <a:cubicBezTo>
                      <a:pt x="76653" y="49830"/>
                      <a:pt x="77807" y="49771"/>
                      <a:pt x="78927" y="49723"/>
                    </a:cubicBezTo>
                    <a:cubicBezTo>
                      <a:pt x="81598" y="49602"/>
                      <a:pt x="84298" y="49481"/>
                      <a:pt x="86988" y="49481"/>
                    </a:cubicBezTo>
                    <a:cubicBezTo>
                      <a:pt x="92510" y="49481"/>
                      <a:pt x="97984" y="49991"/>
                      <a:pt x="103061" y="52057"/>
                    </a:cubicBezTo>
                    <a:cubicBezTo>
                      <a:pt x="109299" y="54617"/>
                      <a:pt x="114431" y="59331"/>
                      <a:pt x="117503" y="65344"/>
                    </a:cubicBezTo>
                    <a:lnTo>
                      <a:pt x="117598" y="65225"/>
                    </a:lnTo>
                    <a:cubicBezTo>
                      <a:pt x="114503" y="59212"/>
                      <a:pt x="109359" y="54497"/>
                      <a:pt x="103108" y="51926"/>
                    </a:cubicBezTo>
                    <a:cubicBezTo>
                      <a:pt x="98029" y="49857"/>
                      <a:pt x="92559" y="49348"/>
                      <a:pt x="87043" y="49348"/>
                    </a:cubicBezTo>
                    <a:cubicBezTo>
                      <a:pt x="84335" y="49348"/>
                      <a:pt x="81616" y="49471"/>
                      <a:pt x="78927" y="49592"/>
                    </a:cubicBezTo>
                    <a:cubicBezTo>
                      <a:pt x="77807" y="49640"/>
                      <a:pt x="76653" y="49687"/>
                      <a:pt x="75521" y="49735"/>
                    </a:cubicBezTo>
                    <a:cubicBezTo>
                      <a:pt x="74209" y="49784"/>
                      <a:pt x="72872" y="49815"/>
                      <a:pt x="71521" y="49815"/>
                    </a:cubicBezTo>
                    <a:cubicBezTo>
                      <a:pt x="63620" y="49815"/>
                      <a:pt x="55278" y="48732"/>
                      <a:pt x="48994" y="43627"/>
                    </a:cubicBezTo>
                    <a:cubicBezTo>
                      <a:pt x="43184" y="38900"/>
                      <a:pt x="40362" y="31661"/>
                      <a:pt x="37636" y="24649"/>
                    </a:cubicBezTo>
                    <a:cubicBezTo>
                      <a:pt x="35147" y="18255"/>
                      <a:pt x="32564" y="11623"/>
                      <a:pt x="27706" y="6825"/>
                    </a:cubicBezTo>
                    <a:cubicBezTo>
                      <a:pt x="23208" y="2372"/>
                      <a:pt x="16883" y="1"/>
                      <a:pt x="105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>
                <a:off x="-352425" y="3285025"/>
                <a:ext cx="2939975" cy="1633000"/>
              </a:xfrm>
              <a:custGeom>
                <a:avLst/>
                <a:gdLst/>
                <a:ahLst/>
                <a:cxnLst/>
                <a:rect l="l" t="t" r="r" b="b"/>
                <a:pathLst>
                  <a:path w="117599" h="65320" extrusionOk="0">
                    <a:moveTo>
                      <a:pt x="10585" y="0"/>
                    </a:moveTo>
                    <a:cubicBezTo>
                      <a:pt x="6947" y="0"/>
                      <a:pt x="3316" y="792"/>
                      <a:pt x="48" y="2431"/>
                    </a:cubicBezTo>
                    <a:cubicBezTo>
                      <a:pt x="12" y="2454"/>
                      <a:pt x="0" y="2490"/>
                      <a:pt x="12" y="2526"/>
                    </a:cubicBezTo>
                    <a:cubicBezTo>
                      <a:pt x="27" y="2549"/>
                      <a:pt x="48" y="2562"/>
                      <a:pt x="70" y="2562"/>
                    </a:cubicBezTo>
                    <a:cubicBezTo>
                      <a:pt x="82" y="2562"/>
                      <a:pt x="95" y="2558"/>
                      <a:pt x="107" y="2550"/>
                    </a:cubicBezTo>
                    <a:cubicBezTo>
                      <a:pt x="3355" y="926"/>
                      <a:pt x="6962" y="143"/>
                      <a:pt x="10577" y="143"/>
                    </a:cubicBezTo>
                    <a:cubicBezTo>
                      <a:pt x="16849" y="143"/>
                      <a:pt x="23144" y="2501"/>
                      <a:pt x="27623" y="6919"/>
                    </a:cubicBezTo>
                    <a:cubicBezTo>
                      <a:pt x="32456" y="11706"/>
                      <a:pt x="35028" y="18314"/>
                      <a:pt x="37517" y="24707"/>
                    </a:cubicBezTo>
                    <a:cubicBezTo>
                      <a:pt x="40255" y="31732"/>
                      <a:pt x="43077" y="38995"/>
                      <a:pt x="48911" y="43733"/>
                    </a:cubicBezTo>
                    <a:cubicBezTo>
                      <a:pt x="55227" y="48870"/>
                      <a:pt x="63603" y="49957"/>
                      <a:pt x="71529" y="49957"/>
                    </a:cubicBezTo>
                    <a:cubicBezTo>
                      <a:pt x="72881" y="49957"/>
                      <a:pt x="74220" y="49926"/>
                      <a:pt x="75533" y="49877"/>
                    </a:cubicBezTo>
                    <a:cubicBezTo>
                      <a:pt x="76664" y="49841"/>
                      <a:pt x="77819" y="49782"/>
                      <a:pt x="78938" y="49734"/>
                    </a:cubicBezTo>
                    <a:cubicBezTo>
                      <a:pt x="81614" y="49613"/>
                      <a:pt x="84318" y="49492"/>
                      <a:pt x="87010" y="49492"/>
                    </a:cubicBezTo>
                    <a:cubicBezTo>
                      <a:pt x="92524" y="49492"/>
                      <a:pt x="97989" y="50000"/>
                      <a:pt x="103061" y="52056"/>
                    </a:cubicBezTo>
                    <a:cubicBezTo>
                      <a:pt x="109299" y="54616"/>
                      <a:pt x="114419" y="59319"/>
                      <a:pt x="117503" y="65319"/>
                    </a:cubicBezTo>
                    <a:cubicBezTo>
                      <a:pt x="117539" y="65284"/>
                      <a:pt x="117562" y="65236"/>
                      <a:pt x="117598" y="65200"/>
                    </a:cubicBezTo>
                    <a:cubicBezTo>
                      <a:pt x="114502" y="59200"/>
                      <a:pt x="109371" y="54497"/>
                      <a:pt x="103120" y="51925"/>
                    </a:cubicBezTo>
                    <a:cubicBezTo>
                      <a:pt x="98045" y="49866"/>
                      <a:pt x="92580" y="49358"/>
                      <a:pt x="87069" y="49358"/>
                    </a:cubicBezTo>
                    <a:cubicBezTo>
                      <a:pt x="84356" y="49358"/>
                      <a:pt x="81632" y="49481"/>
                      <a:pt x="78938" y="49603"/>
                    </a:cubicBezTo>
                    <a:cubicBezTo>
                      <a:pt x="77819" y="49651"/>
                      <a:pt x="76664" y="49698"/>
                      <a:pt x="75521" y="49746"/>
                    </a:cubicBezTo>
                    <a:cubicBezTo>
                      <a:pt x="74211" y="49795"/>
                      <a:pt x="72875" y="49826"/>
                      <a:pt x="71525" y="49826"/>
                    </a:cubicBezTo>
                    <a:cubicBezTo>
                      <a:pt x="63632" y="49826"/>
                      <a:pt x="55290" y="48743"/>
                      <a:pt x="49006" y="43638"/>
                    </a:cubicBezTo>
                    <a:cubicBezTo>
                      <a:pt x="43196" y="38911"/>
                      <a:pt x="40374" y="31672"/>
                      <a:pt x="37648" y="24660"/>
                    </a:cubicBezTo>
                    <a:cubicBezTo>
                      <a:pt x="35159" y="18266"/>
                      <a:pt x="32576" y="11634"/>
                      <a:pt x="27718" y="6836"/>
                    </a:cubicBezTo>
                    <a:cubicBezTo>
                      <a:pt x="23212" y="2375"/>
                      <a:pt x="16887" y="0"/>
                      <a:pt x="105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-418825" y="3367525"/>
                <a:ext cx="2938800" cy="1630875"/>
              </a:xfrm>
              <a:custGeom>
                <a:avLst/>
                <a:gdLst/>
                <a:ahLst/>
                <a:cxnLst/>
                <a:rect l="l" t="t" r="r" b="b"/>
                <a:pathLst>
                  <a:path w="117552" h="65235" extrusionOk="0">
                    <a:moveTo>
                      <a:pt x="10580" y="1"/>
                    </a:moveTo>
                    <a:cubicBezTo>
                      <a:pt x="6944" y="1"/>
                      <a:pt x="3315" y="791"/>
                      <a:pt x="49" y="2429"/>
                    </a:cubicBezTo>
                    <a:cubicBezTo>
                      <a:pt x="13" y="2453"/>
                      <a:pt x="1" y="2488"/>
                      <a:pt x="13" y="2524"/>
                    </a:cubicBezTo>
                    <a:cubicBezTo>
                      <a:pt x="31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8" y="2560"/>
                    </a:cubicBezTo>
                    <a:cubicBezTo>
                      <a:pt x="3362" y="928"/>
                      <a:pt x="6977" y="141"/>
                      <a:pt x="10600" y="141"/>
                    </a:cubicBezTo>
                    <a:cubicBezTo>
                      <a:pt x="16864" y="141"/>
                      <a:pt x="23150" y="2496"/>
                      <a:pt x="27623" y="6917"/>
                    </a:cubicBezTo>
                    <a:cubicBezTo>
                      <a:pt x="32469" y="11704"/>
                      <a:pt x="35041" y="18312"/>
                      <a:pt x="37529" y="24705"/>
                    </a:cubicBezTo>
                    <a:cubicBezTo>
                      <a:pt x="40256" y="31730"/>
                      <a:pt x="43090" y="38993"/>
                      <a:pt x="48924" y="43731"/>
                    </a:cubicBezTo>
                    <a:cubicBezTo>
                      <a:pt x="55240" y="48868"/>
                      <a:pt x="63607" y="49955"/>
                      <a:pt x="71530" y="49955"/>
                    </a:cubicBezTo>
                    <a:cubicBezTo>
                      <a:pt x="72882" y="49955"/>
                      <a:pt x="74221" y="49924"/>
                      <a:pt x="75534" y="49875"/>
                    </a:cubicBezTo>
                    <a:cubicBezTo>
                      <a:pt x="76665" y="49839"/>
                      <a:pt x="77820" y="49780"/>
                      <a:pt x="78939" y="49732"/>
                    </a:cubicBezTo>
                    <a:cubicBezTo>
                      <a:pt x="81629" y="49610"/>
                      <a:pt x="84349" y="49487"/>
                      <a:pt x="87058" y="49487"/>
                    </a:cubicBezTo>
                    <a:cubicBezTo>
                      <a:pt x="92560" y="49487"/>
                      <a:pt x="98015" y="49995"/>
                      <a:pt x="103073" y="52054"/>
                    </a:cubicBezTo>
                    <a:cubicBezTo>
                      <a:pt x="109276" y="54602"/>
                      <a:pt x="114372" y="59269"/>
                      <a:pt x="117456" y="65234"/>
                    </a:cubicBezTo>
                    <a:cubicBezTo>
                      <a:pt x="117492" y="65186"/>
                      <a:pt x="117528" y="65151"/>
                      <a:pt x="117551" y="65115"/>
                    </a:cubicBezTo>
                    <a:cubicBezTo>
                      <a:pt x="114444" y="59150"/>
                      <a:pt x="109336" y="54483"/>
                      <a:pt x="103121" y="51923"/>
                    </a:cubicBezTo>
                    <a:cubicBezTo>
                      <a:pt x="98038" y="49864"/>
                      <a:pt x="92571" y="49356"/>
                      <a:pt x="87058" y="49356"/>
                    </a:cubicBezTo>
                    <a:cubicBezTo>
                      <a:pt x="84345" y="49356"/>
                      <a:pt x="81621" y="49479"/>
                      <a:pt x="78927" y="49601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3" y="49824"/>
                      <a:pt x="71523" y="49824"/>
                    </a:cubicBezTo>
                    <a:cubicBezTo>
                      <a:pt x="63624" y="49824"/>
                      <a:pt x="55291" y="48741"/>
                      <a:pt x="49007" y="43636"/>
                    </a:cubicBezTo>
                    <a:cubicBezTo>
                      <a:pt x="43197" y="38909"/>
                      <a:pt x="40375" y="31670"/>
                      <a:pt x="37648" y="24658"/>
                    </a:cubicBezTo>
                    <a:cubicBezTo>
                      <a:pt x="35148" y="18264"/>
                      <a:pt x="32576" y="11632"/>
                      <a:pt x="27719" y="6822"/>
                    </a:cubicBezTo>
                    <a:cubicBezTo>
                      <a:pt x="23211" y="2375"/>
                      <a:pt x="16884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-484900" y="3449900"/>
                <a:ext cx="2937000" cy="1627375"/>
              </a:xfrm>
              <a:custGeom>
                <a:avLst/>
                <a:gdLst/>
                <a:ahLst/>
                <a:cxnLst/>
                <a:rect l="l" t="t" r="r" b="b"/>
                <a:pathLst>
                  <a:path w="117480" h="65095" extrusionOk="0">
                    <a:moveTo>
                      <a:pt x="10590" y="1"/>
                    </a:moveTo>
                    <a:cubicBezTo>
                      <a:pt x="6950" y="1"/>
                      <a:pt x="3318" y="792"/>
                      <a:pt x="48" y="2432"/>
                    </a:cubicBezTo>
                    <a:cubicBezTo>
                      <a:pt x="13" y="2444"/>
                      <a:pt x="1" y="2491"/>
                      <a:pt x="13" y="2527"/>
                    </a:cubicBezTo>
                    <a:cubicBezTo>
                      <a:pt x="28" y="2550"/>
                      <a:pt x="48" y="2563"/>
                      <a:pt x="70" y="2563"/>
                    </a:cubicBezTo>
                    <a:cubicBezTo>
                      <a:pt x="83" y="2563"/>
                      <a:pt x="95" y="2559"/>
                      <a:pt x="108" y="2551"/>
                    </a:cubicBezTo>
                    <a:cubicBezTo>
                      <a:pt x="3358" y="921"/>
                      <a:pt x="6968" y="135"/>
                      <a:pt x="10586" y="135"/>
                    </a:cubicBezTo>
                    <a:cubicBezTo>
                      <a:pt x="16855" y="135"/>
                      <a:pt x="23146" y="2496"/>
                      <a:pt x="27623" y="6920"/>
                    </a:cubicBezTo>
                    <a:cubicBezTo>
                      <a:pt x="32457" y="11707"/>
                      <a:pt x="35029" y="18315"/>
                      <a:pt x="37517" y="24708"/>
                    </a:cubicBezTo>
                    <a:cubicBezTo>
                      <a:pt x="40256" y="31733"/>
                      <a:pt x="43078" y="38996"/>
                      <a:pt x="48912" y="43734"/>
                    </a:cubicBezTo>
                    <a:cubicBezTo>
                      <a:pt x="55228" y="48871"/>
                      <a:pt x="63604" y="49958"/>
                      <a:pt x="71530" y="49958"/>
                    </a:cubicBezTo>
                    <a:cubicBezTo>
                      <a:pt x="72882" y="49958"/>
                      <a:pt x="74221" y="49927"/>
                      <a:pt x="75534" y="49878"/>
                    </a:cubicBezTo>
                    <a:cubicBezTo>
                      <a:pt x="76665" y="49842"/>
                      <a:pt x="77820" y="49783"/>
                      <a:pt x="78939" y="49735"/>
                    </a:cubicBezTo>
                    <a:cubicBezTo>
                      <a:pt x="81629" y="49613"/>
                      <a:pt x="84349" y="49490"/>
                      <a:pt x="87057" y="49490"/>
                    </a:cubicBezTo>
                    <a:cubicBezTo>
                      <a:pt x="92560" y="49490"/>
                      <a:pt x="98014" y="49998"/>
                      <a:pt x="103073" y="52057"/>
                    </a:cubicBezTo>
                    <a:cubicBezTo>
                      <a:pt x="109217" y="54581"/>
                      <a:pt x="114289" y="59201"/>
                      <a:pt x="117384" y="65094"/>
                    </a:cubicBezTo>
                    <a:cubicBezTo>
                      <a:pt x="117420" y="65058"/>
                      <a:pt x="117444" y="65023"/>
                      <a:pt x="117480" y="64987"/>
                    </a:cubicBezTo>
                    <a:cubicBezTo>
                      <a:pt x="114372" y="59082"/>
                      <a:pt x="109288" y="54462"/>
                      <a:pt x="103121" y="51926"/>
                    </a:cubicBezTo>
                    <a:cubicBezTo>
                      <a:pt x="98046" y="49867"/>
                      <a:pt x="92576" y="49359"/>
                      <a:pt x="87064" y="49359"/>
                    </a:cubicBezTo>
                    <a:cubicBezTo>
                      <a:pt x="84352" y="49359"/>
                      <a:pt x="81629" y="49482"/>
                      <a:pt x="78939" y="49604"/>
                    </a:cubicBezTo>
                    <a:cubicBezTo>
                      <a:pt x="77820" y="49652"/>
                      <a:pt x="76653" y="49699"/>
                      <a:pt x="75522" y="49747"/>
                    </a:cubicBezTo>
                    <a:cubicBezTo>
                      <a:pt x="74210" y="49796"/>
                      <a:pt x="72872" y="49827"/>
                      <a:pt x="71522" y="49827"/>
                    </a:cubicBezTo>
                    <a:cubicBezTo>
                      <a:pt x="63624" y="49827"/>
                      <a:pt x="55291" y="48744"/>
                      <a:pt x="49007" y="43639"/>
                    </a:cubicBezTo>
                    <a:cubicBezTo>
                      <a:pt x="43197" y="38912"/>
                      <a:pt x="40375" y="31673"/>
                      <a:pt x="37648" y="24661"/>
                    </a:cubicBezTo>
                    <a:cubicBezTo>
                      <a:pt x="35148" y="18267"/>
                      <a:pt x="32576" y="11635"/>
                      <a:pt x="27718" y="6825"/>
                    </a:cubicBezTo>
                    <a:cubicBezTo>
                      <a:pt x="23213" y="2373"/>
                      <a:pt x="16890" y="1"/>
                      <a:pt x="105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-550975" y="3532425"/>
                <a:ext cx="2934625" cy="1622825"/>
              </a:xfrm>
              <a:custGeom>
                <a:avLst/>
                <a:gdLst/>
                <a:ahLst/>
                <a:cxnLst/>
                <a:rect l="l" t="t" r="r" b="b"/>
                <a:pathLst>
                  <a:path w="117385" h="64913" extrusionOk="0">
                    <a:moveTo>
                      <a:pt x="10580" y="1"/>
                    </a:moveTo>
                    <a:cubicBezTo>
                      <a:pt x="6943" y="1"/>
                      <a:pt x="3315" y="791"/>
                      <a:pt x="48" y="2429"/>
                    </a:cubicBezTo>
                    <a:cubicBezTo>
                      <a:pt x="12" y="2453"/>
                      <a:pt x="1" y="2488"/>
                      <a:pt x="12" y="2524"/>
                    </a:cubicBezTo>
                    <a:cubicBezTo>
                      <a:pt x="30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8" y="2560"/>
                    </a:cubicBezTo>
                    <a:cubicBezTo>
                      <a:pt x="3361" y="924"/>
                      <a:pt x="6974" y="135"/>
                      <a:pt x="10594" y="135"/>
                    </a:cubicBezTo>
                    <a:cubicBezTo>
                      <a:pt x="16856" y="135"/>
                      <a:pt x="23137" y="2496"/>
                      <a:pt x="27611" y="6917"/>
                    </a:cubicBezTo>
                    <a:cubicBezTo>
                      <a:pt x="32457" y="11704"/>
                      <a:pt x="35029" y="18312"/>
                      <a:pt x="37517" y="24705"/>
                    </a:cubicBezTo>
                    <a:cubicBezTo>
                      <a:pt x="40256" y="31730"/>
                      <a:pt x="43077" y="38993"/>
                      <a:pt x="48923" y="43731"/>
                    </a:cubicBezTo>
                    <a:cubicBezTo>
                      <a:pt x="55229" y="48868"/>
                      <a:pt x="63604" y="49955"/>
                      <a:pt x="71522" y="49955"/>
                    </a:cubicBezTo>
                    <a:cubicBezTo>
                      <a:pt x="72873" y="49955"/>
                      <a:pt x="74210" y="49924"/>
                      <a:pt x="75522" y="49875"/>
                    </a:cubicBezTo>
                    <a:cubicBezTo>
                      <a:pt x="76665" y="49839"/>
                      <a:pt x="77820" y="49780"/>
                      <a:pt x="78939" y="49732"/>
                    </a:cubicBezTo>
                    <a:cubicBezTo>
                      <a:pt x="81634" y="49610"/>
                      <a:pt x="84357" y="49487"/>
                      <a:pt x="87069" y="49487"/>
                    </a:cubicBezTo>
                    <a:cubicBezTo>
                      <a:pt x="92564" y="49487"/>
                      <a:pt x="98011" y="49993"/>
                      <a:pt x="103073" y="52042"/>
                    </a:cubicBezTo>
                    <a:cubicBezTo>
                      <a:pt x="109157" y="54554"/>
                      <a:pt x="114181" y="59102"/>
                      <a:pt x="117289" y="64913"/>
                    </a:cubicBezTo>
                    <a:cubicBezTo>
                      <a:pt x="117325" y="64877"/>
                      <a:pt x="117349" y="64841"/>
                      <a:pt x="117384" y="64805"/>
                    </a:cubicBezTo>
                    <a:cubicBezTo>
                      <a:pt x="114265" y="58983"/>
                      <a:pt x="109217" y="54435"/>
                      <a:pt x="103121" y="51923"/>
                    </a:cubicBezTo>
                    <a:cubicBezTo>
                      <a:pt x="98038" y="49864"/>
                      <a:pt x="92570" y="49356"/>
                      <a:pt x="87058" y="49356"/>
                    </a:cubicBezTo>
                    <a:cubicBezTo>
                      <a:pt x="84345" y="49356"/>
                      <a:pt x="81621" y="49479"/>
                      <a:pt x="78927" y="49601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2" y="49824"/>
                      <a:pt x="71522" y="49824"/>
                    </a:cubicBezTo>
                    <a:cubicBezTo>
                      <a:pt x="63624" y="49824"/>
                      <a:pt x="55291" y="48741"/>
                      <a:pt x="49007" y="43636"/>
                    </a:cubicBezTo>
                    <a:cubicBezTo>
                      <a:pt x="43185" y="38909"/>
                      <a:pt x="40375" y="31659"/>
                      <a:pt x="37648" y="24658"/>
                    </a:cubicBezTo>
                    <a:cubicBezTo>
                      <a:pt x="35148" y="18252"/>
                      <a:pt x="32576" y="11632"/>
                      <a:pt x="27718" y="6822"/>
                    </a:cubicBezTo>
                    <a:cubicBezTo>
                      <a:pt x="23211" y="2375"/>
                      <a:pt x="16883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-617350" y="3614800"/>
                <a:ext cx="2931925" cy="1617550"/>
              </a:xfrm>
              <a:custGeom>
                <a:avLst/>
                <a:gdLst/>
                <a:ahLst/>
                <a:cxnLst/>
                <a:rect l="l" t="t" r="r" b="b"/>
                <a:pathLst>
                  <a:path w="117277" h="64702" extrusionOk="0">
                    <a:moveTo>
                      <a:pt x="10593" y="1"/>
                    </a:moveTo>
                    <a:cubicBezTo>
                      <a:pt x="6952" y="1"/>
                      <a:pt x="3318" y="793"/>
                      <a:pt x="48" y="2432"/>
                    </a:cubicBezTo>
                    <a:cubicBezTo>
                      <a:pt x="12" y="2444"/>
                      <a:pt x="0" y="2491"/>
                      <a:pt x="24" y="2527"/>
                    </a:cubicBezTo>
                    <a:cubicBezTo>
                      <a:pt x="33" y="2544"/>
                      <a:pt x="61" y="2555"/>
                      <a:pt x="84" y="2555"/>
                    </a:cubicBezTo>
                    <a:cubicBezTo>
                      <a:pt x="93" y="2555"/>
                      <a:pt x="101" y="2554"/>
                      <a:pt x="108" y="2551"/>
                    </a:cubicBezTo>
                    <a:cubicBezTo>
                      <a:pt x="3358" y="922"/>
                      <a:pt x="6968" y="135"/>
                      <a:pt x="10585" y="135"/>
                    </a:cubicBezTo>
                    <a:cubicBezTo>
                      <a:pt x="16855" y="135"/>
                      <a:pt x="23146" y="2496"/>
                      <a:pt x="27623" y="6920"/>
                    </a:cubicBezTo>
                    <a:cubicBezTo>
                      <a:pt x="32457" y="11707"/>
                      <a:pt x="35029" y="18315"/>
                      <a:pt x="37517" y="24708"/>
                    </a:cubicBezTo>
                    <a:cubicBezTo>
                      <a:pt x="40255" y="31733"/>
                      <a:pt x="43077" y="38996"/>
                      <a:pt x="48923" y="43734"/>
                    </a:cubicBezTo>
                    <a:cubicBezTo>
                      <a:pt x="55240" y="48871"/>
                      <a:pt x="63606" y="49958"/>
                      <a:pt x="71530" y="49958"/>
                    </a:cubicBezTo>
                    <a:cubicBezTo>
                      <a:pt x="72882" y="49958"/>
                      <a:pt x="74220" y="49927"/>
                      <a:pt x="75534" y="49878"/>
                    </a:cubicBezTo>
                    <a:cubicBezTo>
                      <a:pt x="76665" y="49842"/>
                      <a:pt x="77820" y="49783"/>
                      <a:pt x="78939" y="49735"/>
                    </a:cubicBezTo>
                    <a:cubicBezTo>
                      <a:pt x="81634" y="49613"/>
                      <a:pt x="84358" y="49490"/>
                      <a:pt x="87071" y="49490"/>
                    </a:cubicBezTo>
                    <a:cubicBezTo>
                      <a:pt x="92569" y="49490"/>
                      <a:pt x="98018" y="49996"/>
                      <a:pt x="103073" y="52045"/>
                    </a:cubicBezTo>
                    <a:cubicBezTo>
                      <a:pt x="109086" y="54521"/>
                      <a:pt x="114062" y="58986"/>
                      <a:pt x="117182" y="64701"/>
                    </a:cubicBezTo>
                    <a:lnTo>
                      <a:pt x="117277" y="64594"/>
                    </a:lnTo>
                    <a:cubicBezTo>
                      <a:pt x="114146" y="58879"/>
                      <a:pt x="109157" y="54402"/>
                      <a:pt x="103132" y="51926"/>
                    </a:cubicBezTo>
                    <a:cubicBezTo>
                      <a:pt x="98032" y="49860"/>
                      <a:pt x="92543" y="49356"/>
                      <a:pt x="87011" y="49356"/>
                    </a:cubicBezTo>
                    <a:cubicBezTo>
                      <a:pt x="84317" y="49356"/>
                      <a:pt x="81613" y="49475"/>
                      <a:pt x="78939" y="49592"/>
                    </a:cubicBezTo>
                    <a:cubicBezTo>
                      <a:pt x="77820" y="49652"/>
                      <a:pt x="76665" y="49699"/>
                      <a:pt x="75534" y="49747"/>
                    </a:cubicBezTo>
                    <a:cubicBezTo>
                      <a:pt x="74222" y="49796"/>
                      <a:pt x="72885" y="49827"/>
                      <a:pt x="71536" y="49827"/>
                    </a:cubicBezTo>
                    <a:cubicBezTo>
                      <a:pt x="63634" y="49827"/>
                      <a:pt x="55291" y="48742"/>
                      <a:pt x="49007" y="43627"/>
                    </a:cubicBezTo>
                    <a:cubicBezTo>
                      <a:pt x="43208" y="38912"/>
                      <a:pt x="40375" y="31662"/>
                      <a:pt x="37648" y="24661"/>
                    </a:cubicBezTo>
                    <a:cubicBezTo>
                      <a:pt x="35160" y="18255"/>
                      <a:pt x="32576" y="11623"/>
                      <a:pt x="27718" y="6825"/>
                    </a:cubicBezTo>
                    <a:cubicBezTo>
                      <a:pt x="23220" y="2373"/>
                      <a:pt x="16896" y="1"/>
                      <a:pt x="105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-683425" y="3697250"/>
                <a:ext cx="2928350" cy="1611300"/>
              </a:xfrm>
              <a:custGeom>
                <a:avLst/>
                <a:gdLst/>
                <a:ahLst/>
                <a:cxnLst/>
                <a:rect l="l" t="t" r="r" b="b"/>
                <a:pathLst>
                  <a:path w="117134" h="64452" extrusionOk="0">
                    <a:moveTo>
                      <a:pt x="10590" y="1"/>
                    </a:moveTo>
                    <a:cubicBezTo>
                      <a:pt x="6950" y="1"/>
                      <a:pt x="3318" y="793"/>
                      <a:pt x="48" y="2432"/>
                    </a:cubicBezTo>
                    <a:cubicBezTo>
                      <a:pt x="12" y="2444"/>
                      <a:pt x="0" y="2491"/>
                      <a:pt x="12" y="2527"/>
                    </a:cubicBezTo>
                    <a:cubicBezTo>
                      <a:pt x="29" y="2544"/>
                      <a:pt x="52" y="2561"/>
                      <a:pt x="76" y="2561"/>
                    </a:cubicBezTo>
                    <a:cubicBezTo>
                      <a:pt x="86" y="2561"/>
                      <a:pt x="97" y="2558"/>
                      <a:pt x="107" y="2551"/>
                    </a:cubicBezTo>
                    <a:cubicBezTo>
                      <a:pt x="3357" y="922"/>
                      <a:pt x="6966" y="135"/>
                      <a:pt x="10582" y="135"/>
                    </a:cubicBezTo>
                    <a:cubicBezTo>
                      <a:pt x="16849" y="135"/>
                      <a:pt x="23138" y="2496"/>
                      <a:pt x="27623" y="6920"/>
                    </a:cubicBezTo>
                    <a:cubicBezTo>
                      <a:pt x="32457" y="11707"/>
                      <a:pt x="35028" y="18315"/>
                      <a:pt x="37517" y="24708"/>
                    </a:cubicBezTo>
                    <a:cubicBezTo>
                      <a:pt x="40243" y="31733"/>
                      <a:pt x="43077" y="38996"/>
                      <a:pt x="48911" y="43734"/>
                    </a:cubicBezTo>
                    <a:cubicBezTo>
                      <a:pt x="55227" y="48871"/>
                      <a:pt x="63594" y="49958"/>
                      <a:pt x="71518" y="49958"/>
                    </a:cubicBezTo>
                    <a:cubicBezTo>
                      <a:pt x="72869" y="49958"/>
                      <a:pt x="74208" y="49927"/>
                      <a:pt x="75522" y="49878"/>
                    </a:cubicBezTo>
                    <a:cubicBezTo>
                      <a:pt x="76653" y="49842"/>
                      <a:pt x="77820" y="49783"/>
                      <a:pt x="78939" y="49735"/>
                    </a:cubicBezTo>
                    <a:cubicBezTo>
                      <a:pt x="81630" y="49613"/>
                      <a:pt x="84352" y="49490"/>
                      <a:pt x="87063" y="49490"/>
                    </a:cubicBezTo>
                    <a:cubicBezTo>
                      <a:pt x="92557" y="49490"/>
                      <a:pt x="98006" y="49996"/>
                      <a:pt x="103061" y="52045"/>
                    </a:cubicBezTo>
                    <a:cubicBezTo>
                      <a:pt x="108990" y="54486"/>
                      <a:pt x="113919" y="58855"/>
                      <a:pt x="117039" y="64451"/>
                    </a:cubicBezTo>
                    <a:cubicBezTo>
                      <a:pt x="117074" y="64416"/>
                      <a:pt x="117110" y="64380"/>
                      <a:pt x="117134" y="64344"/>
                    </a:cubicBezTo>
                    <a:cubicBezTo>
                      <a:pt x="113991" y="58748"/>
                      <a:pt x="109050" y="54367"/>
                      <a:pt x="103120" y="51926"/>
                    </a:cubicBezTo>
                    <a:cubicBezTo>
                      <a:pt x="98033" y="49858"/>
                      <a:pt x="92561" y="49348"/>
                      <a:pt x="87044" y="49348"/>
                    </a:cubicBezTo>
                    <a:cubicBezTo>
                      <a:pt x="84335" y="49348"/>
                      <a:pt x="81616" y="49471"/>
                      <a:pt x="78927" y="49592"/>
                    </a:cubicBezTo>
                    <a:cubicBezTo>
                      <a:pt x="77808" y="49640"/>
                      <a:pt x="76653" y="49700"/>
                      <a:pt x="75522" y="49747"/>
                    </a:cubicBezTo>
                    <a:cubicBezTo>
                      <a:pt x="74236" y="49793"/>
                      <a:pt x="72926" y="49823"/>
                      <a:pt x="71604" y="49823"/>
                    </a:cubicBezTo>
                    <a:cubicBezTo>
                      <a:pt x="63681" y="49823"/>
                      <a:pt x="55312" y="48749"/>
                      <a:pt x="49006" y="43627"/>
                    </a:cubicBezTo>
                    <a:cubicBezTo>
                      <a:pt x="43184" y="38912"/>
                      <a:pt x="40374" y="31662"/>
                      <a:pt x="37648" y="24661"/>
                    </a:cubicBezTo>
                    <a:cubicBezTo>
                      <a:pt x="35148" y="18255"/>
                      <a:pt x="32576" y="11623"/>
                      <a:pt x="27718" y="6825"/>
                    </a:cubicBezTo>
                    <a:cubicBezTo>
                      <a:pt x="23213" y="2373"/>
                      <a:pt x="16890" y="1"/>
                      <a:pt x="105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>
                <a:off x="-749800" y="3779800"/>
                <a:ext cx="2924775" cy="1604650"/>
              </a:xfrm>
              <a:custGeom>
                <a:avLst/>
                <a:gdLst/>
                <a:ahLst/>
                <a:cxnLst/>
                <a:rect l="l" t="t" r="r" b="b"/>
                <a:pathLst>
                  <a:path w="116991" h="64186" extrusionOk="0">
                    <a:moveTo>
                      <a:pt x="10580" y="0"/>
                    </a:moveTo>
                    <a:cubicBezTo>
                      <a:pt x="6943" y="0"/>
                      <a:pt x="3315" y="790"/>
                      <a:pt x="48" y="2428"/>
                    </a:cubicBezTo>
                    <a:cubicBezTo>
                      <a:pt x="24" y="2440"/>
                      <a:pt x="0" y="2487"/>
                      <a:pt x="24" y="2523"/>
                    </a:cubicBezTo>
                    <a:cubicBezTo>
                      <a:pt x="33" y="2540"/>
                      <a:pt x="61" y="2552"/>
                      <a:pt x="89" y="2552"/>
                    </a:cubicBezTo>
                    <a:cubicBezTo>
                      <a:pt x="99" y="2552"/>
                      <a:pt x="110" y="2550"/>
                      <a:pt x="119" y="2547"/>
                    </a:cubicBezTo>
                    <a:cubicBezTo>
                      <a:pt x="3365" y="918"/>
                      <a:pt x="6972" y="131"/>
                      <a:pt x="10588" y="131"/>
                    </a:cubicBezTo>
                    <a:cubicBezTo>
                      <a:pt x="16854" y="131"/>
                      <a:pt x="23146" y="2492"/>
                      <a:pt x="27623" y="6916"/>
                    </a:cubicBezTo>
                    <a:cubicBezTo>
                      <a:pt x="32457" y="11703"/>
                      <a:pt x="35028" y="18311"/>
                      <a:pt x="37517" y="24704"/>
                    </a:cubicBezTo>
                    <a:cubicBezTo>
                      <a:pt x="40255" y="31717"/>
                      <a:pt x="43077" y="38992"/>
                      <a:pt x="48923" y="43731"/>
                    </a:cubicBezTo>
                    <a:cubicBezTo>
                      <a:pt x="55246" y="48862"/>
                      <a:pt x="63624" y="49954"/>
                      <a:pt x="71555" y="49954"/>
                    </a:cubicBezTo>
                    <a:cubicBezTo>
                      <a:pt x="72898" y="49954"/>
                      <a:pt x="74228" y="49922"/>
                      <a:pt x="75533" y="49874"/>
                    </a:cubicBezTo>
                    <a:cubicBezTo>
                      <a:pt x="76665" y="49826"/>
                      <a:pt x="77819" y="49779"/>
                      <a:pt x="78939" y="49719"/>
                    </a:cubicBezTo>
                    <a:cubicBezTo>
                      <a:pt x="81614" y="49602"/>
                      <a:pt x="84319" y="49482"/>
                      <a:pt x="87012" y="49482"/>
                    </a:cubicBezTo>
                    <a:cubicBezTo>
                      <a:pt x="92530" y="49482"/>
                      <a:pt x="98000" y="49985"/>
                      <a:pt x="103073" y="52041"/>
                    </a:cubicBezTo>
                    <a:cubicBezTo>
                      <a:pt x="108895" y="54446"/>
                      <a:pt x="113764" y="58709"/>
                      <a:pt x="116896" y="64185"/>
                    </a:cubicBezTo>
                    <a:cubicBezTo>
                      <a:pt x="116931" y="64150"/>
                      <a:pt x="116955" y="64114"/>
                      <a:pt x="116991" y="64078"/>
                    </a:cubicBezTo>
                    <a:cubicBezTo>
                      <a:pt x="113836" y="58601"/>
                      <a:pt x="108966" y="54327"/>
                      <a:pt x="103120" y="51922"/>
                    </a:cubicBezTo>
                    <a:cubicBezTo>
                      <a:pt x="98041" y="49854"/>
                      <a:pt x="92571" y="49344"/>
                      <a:pt x="87055" y="49344"/>
                    </a:cubicBezTo>
                    <a:cubicBezTo>
                      <a:pt x="84347" y="49344"/>
                      <a:pt x="81628" y="49467"/>
                      <a:pt x="78939" y="49588"/>
                    </a:cubicBezTo>
                    <a:cubicBezTo>
                      <a:pt x="77819" y="49636"/>
                      <a:pt x="76653" y="49696"/>
                      <a:pt x="75522" y="49743"/>
                    </a:cubicBezTo>
                    <a:cubicBezTo>
                      <a:pt x="74220" y="49791"/>
                      <a:pt x="72893" y="49823"/>
                      <a:pt x="71553" y="49823"/>
                    </a:cubicBezTo>
                    <a:cubicBezTo>
                      <a:pt x="63652" y="49823"/>
                      <a:pt x="55298" y="48734"/>
                      <a:pt x="49006" y="43623"/>
                    </a:cubicBezTo>
                    <a:cubicBezTo>
                      <a:pt x="43196" y="38908"/>
                      <a:pt x="40374" y="31658"/>
                      <a:pt x="37648" y="24657"/>
                    </a:cubicBezTo>
                    <a:cubicBezTo>
                      <a:pt x="35159" y="18251"/>
                      <a:pt x="32576" y="11619"/>
                      <a:pt x="27718" y="6821"/>
                    </a:cubicBezTo>
                    <a:cubicBezTo>
                      <a:pt x="23210" y="2374"/>
                      <a:pt x="16883" y="0"/>
                      <a:pt x="1058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2"/>
              <p:cNvSpPr/>
              <p:nvPr/>
            </p:nvSpPr>
            <p:spPr>
              <a:xfrm>
                <a:off x="-815900" y="3862175"/>
                <a:ext cx="2920650" cy="1597575"/>
              </a:xfrm>
              <a:custGeom>
                <a:avLst/>
                <a:gdLst/>
                <a:ahLst/>
                <a:cxnLst/>
                <a:rect l="l" t="t" r="r" b="b"/>
                <a:pathLst>
                  <a:path w="116826" h="63903" extrusionOk="0">
                    <a:moveTo>
                      <a:pt x="10582" y="0"/>
                    </a:moveTo>
                    <a:cubicBezTo>
                      <a:pt x="6940" y="0"/>
                      <a:pt x="3306" y="792"/>
                      <a:pt x="37" y="2431"/>
                    </a:cubicBezTo>
                    <a:cubicBezTo>
                      <a:pt x="13" y="2443"/>
                      <a:pt x="1" y="2490"/>
                      <a:pt x="13" y="2514"/>
                    </a:cubicBezTo>
                    <a:cubicBezTo>
                      <a:pt x="22" y="2541"/>
                      <a:pt x="51" y="2554"/>
                      <a:pt x="80" y="2554"/>
                    </a:cubicBezTo>
                    <a:cubicBezTo>
                      <a:pt x="90" y="2554"/>
                      <a:pt x="99" y="2553"/>
                      <a:pt x="108" y="2550"/>
                    </a:cubicBezTo>
                    <a:cubicBezTo>
                      <a:pt x="3360" y="920"/>
                      <a:pt x="6972" y="132"/>
                      <a:pt x="10592" y="132"/>
                    </a:cubicBezTo>
                    <a:cubicBezTo>
                      <a:pt x="16859" y="132"/>
                      <a:pt x="23148" y="2494"/>
                      <a:pt x="27623" y="6931"/>
                    </a:cubicBezTo>
                    <a:cubicBezTo>
                      <a:pt x="32457" y="11706"/>
                      <a:pt x="35029" y="18314"/>
                      <a:pt x="37518" y="24707"/>
                    </a:cubicBezTo>
                    <a:cubicBezTo>
                      <a:pt x="40244" y="31732"/>
                      <a:pt x="43078" y="38995"/>
                      <a:pt x="48912" y="43745"/>
                    </a:cubicBezTo>
                    <a:cubicBezTo>
                      <a:pt x="55214" y="48860"/>
                      <a:pt x="63565" y="49961"/>
                      <a:pt x="71467" y="49961"/>
                    </a:cubicBezTo>
                    <a:cubicBezTo>
                      <a:pt x="72837" y="49961"/>
                      <a:pt x="74193" y="49928"/>
                      <a:pt x="75522" y="49877"/>
                    </a:cubicBezTo>
                    <a:cubicBezTo>
                      <a:pt x="76665" y="49841"/>
                      <a:pt x="77820" y="49794"/>
                      <a:pt x="78939" y="49734"/>
                    </a:cubicBezTo>
                    <a:cubicBezTo>
                      <a:pt x="81630" y="49612"/>
                      <a:pt x="84352" y="49489"/>
                      <a:pt x="87064" y="49489"/>
                    </a:cubicBezTo>
                    <a:cubicBezTo>
                      <a:pt x="92558" y="49489"/>
                      <a:pt x="98007" y="49995"/>
                      <a:pt x="103061" y="52044"/>
                    </a:cubicBezTo>
                    <a:cubicBezTo>
                      <a:pt x="108788" y="54402"/>
                      <a:pt x="113587" y="58569"/>
                      <a:pt x="116730" y="63903"/>
                    </a:cubicBezTo>
                    <a:lnTo>
                      <a:pt x="116825" y="63796"/>
                    </a:lnTo>
                    <a:cubicBezTo>
                      <a:pt x="113670" y="58450"/>
                      <a:pt x="108860" y="54282"/>
                      <a:pt x="103121" y="51925"/>
                    </a:cubicBezTo>
                    <a:cubicBezTo>
                      <a:pt x="98034" y="49857"/>
                      <a:pt x="92561" y="49347"/>
                      <a:pt x="87048" y="49347"/>
                    </a:cubicBezTo>
                    <a:cubicBezTo>
                      <a:pt x="84341" y="49347"/>
                      <a:pt x="81625" y="49470"/>
                      <a:pt x="78939" y="49591"/>
                    </a:cubicBezTo>
                    <a:cubicBezTo>
                      <a:pt x="77808" y="49639"/>
                      <a:pt x="76653" y="49699"/>
                      <a:pt x="75522" y="49746"/>
                    </a:cubicBezTo>
                    <a:cubicBezTo>
                      <a:pt x="74221" y="49795"/>
                      <a:pt x="72894" y="49826"/>
                      <a:pt x="71554" y="49826"/>
                    </a:cubicBezTo>
                    <a:cubicBezTo>
                      <a:pt x="63652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9" y="24660"/>
                    </a:cubicBezTo>
                    <a:cubicBezTo>
                      <a:pt x="35148" y="18254"/>
                      <a:pt x="32576" y="11622"/>
                      <a:pt x="27719" y="6824"/>
                    </a:cubicBezTo>
                    <a:cubicBezTo>
                      <a:pt x="23213" y="2372"/>
                      <a:pt x="16886" y="0"/>
                      <a:pt x="1058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2"/>
              <p:cNvSpPr/>
              <p:nvPr/>
            </p:nvSpPr>
            <p:spPr>
              <a:xfrm>
                <a:off x="-882275" y="3944625"/>
                <a:ext cx="2916175" cy="1589850"/>
              </a:xfrm>
              <a:custGeom>
                <a:avLst/>
                <a:gdLst/>
                <a:ahLst/>
                <a:cxnLst/>
                <a:rect l="l" t="t" r="r" b="b"/>
                <a:pathLst>
                  <a:path w="116647" h="63594" extrusionOk="0">
                    <a:moveTo>
                      <a:pt x="10590" y="0"/>
                    </a:moveTo>
                    <a:cubicBezTo>
                      <a:pt x="6950" y="0"/>
                      <a:pt x="3318" y="792"/>
                      <a:pt x="49" y="2431"/>
                    </a:cubicBezTo>
                    <a:cubicBezTo>
                      <a:pt x="13" y="2443"/>
                      <a:pt x="1" y="2490"/>
                      <a:pt x="25" y="2526"/>
                    </a:cubicBezTo>
                    <a:cubicBezTo>
                      <a:pt x="32" y="2549"/>
                      <a:pt x="55" y="2562"/>
                      <a:pt x="76" y="2562"/>
                    </a:cubicBezTo>
                    <a:cubicBezTo>
                      <a:pt x="88" y="2562"/>
                      <a:pt x="100" y="2558"/>
                      <a:pt x="108" y="2550"/>
                    </a:cubicBezTo>
                    <a:cubicBezTo>
                      <a:pt x="3358" y="921"/>
                      <a:pt x="6968" y="135"/>
                      <a:pt x="10586" y="135"/>
                    </a:cubicBezTo>
                    <a:cubicBezTo>
                      <a:pt x="16855" y="135"/>
                      <a:pt x="23146" y="2495"/>
                      <a:pt x="27623" y="6920"/>
                    </a:cubicBezTo>
                    <a:cubicBezTo>
                      <a:pt x="32457" y="11694"/>
                      <a:pt x="35029" y="18314"/>
                      <a:pt x="37517" y="24696"/>
                    </a:cubicBezTo>
                    <a:cubicBezTo>
                      <a:pt x="40256" y="31720"/>
                      <a:pt x="43078" y="38983"/>
                      <a:pt x="48924" y="43734"/>
                    </a:cubicBezTo>
                    <a:cubicBezTo>
                      <a:pt x="55247" y="48865"/>
                      <a:pt x="63625" y="49957"/>
                      <a:pt x="71556" y="49957"/>
                    </a:cubicBezTo>
                    <a:cubicBezTo>
                      <a:pt x="72899" y="49957"/>
                      <a:pt x="74229" y="49925"/>
                      <a:pt x="75534" y="49877"/>
                    </a:cubicBezTo>
                    <a:cubicBezTo>
                      <a:pt x="76665" y="49830"/>
                      <a:pt x="77820" y="49782"/>
                      <a:pt x="78951" y="49722"/>
                    </a:cubicBezTo>
                    <a:cubicBezTo>
                      <a:pt x="81623" y="49601"/>
                      <a:pt x="84326" y="49480"/>
                      <a:pt x="87018" y="49480"/>
                    </a:cubicBezTo>
                    <a:cubicBezTo>
                      <a:pt x="92532" y="49480"/>
                      <a:pt x="98001" y="49988"/>
                      <a:pt x="103073" y="52044"/>
                    </a:cubicBezTo>
                    <a:cubicBezTo>
                      <a:pt x="108681" y="54354"/>
                      <a:pt x="113408" y="58402"/>
                      <a:pt x="116551" y="63593"/>
                    </a:cubicBezTo>
                    <a:lnTo>
                      <a:pt x="116646" y="63498"/>
                    </a:lnTo>
                    <a:cubicBezTo>
                      <a:pt x="113491" y="58295"/>
                      <a:pt x="108753" y="54235"/>
                      <a:pt x="103121" y="51925"/>
                    </a:cubicBezTo>
                    <a:cubicBezTo>
                      <a:pt x="98042" y="49857"/>
                      <a:pt x="92567" y="49347"/>
                      <a:pt x="87050" y="49347"/>
                    </a:cubicBezTo>
                    <a:cubicBezTo>
                      <a:pt x="84343" y="49347"/>
                      <a:pt x="81625" y="49470"/>
                      <a:pt x="78939" y="49591"/>
                    </a:cubicBezTo>
                    <a:cubicBezTo>
                      <a:pt x="77820" y="49639"/>
                      <a:pt x="76653" y="49699"/>
                      <a:pt x="75522" y="49746"/>
                    </a:cubicBezTo>
                    <a:cubicBezTo>
                      <a:pt x="74219" y="49795"/>
                      <a:pt x="72891" y="49826"/>
                      <a:pt x="71550" y="49826"/>
                    </a:cubicBezTo>
                    <a:cubicBezTo>
                      <a:pt x="63644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8" y="24660"/>
                    </a:cubicBezTo>
                    <a:cubicBezTo>
                      <a:pt x="35148" y="18254"/>
                      <a:pt x="32576" y="11622"/>
                      <a:pt x="27719" y="6824"/>
                    </a:cubicBezTo>
                    <a:cubicBezTo>
                      <a:pt x="23213" y="2372"/>
                      <a:pt x="16890" y="0"/>
                      <a:pt x="10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>
                <a:off x="-948350" y="4027075"/>
                <a:ext cx="2911700" cy="1582400"/>
              </a:xfrm>
              <a:custGeom>
                <a:avLst/>
                <a:gdLst/>
                <a:ahLst/>
                <a:cxnLst/>
                <a:rect l="l" t="t" r="r" b="b"/>
                <a:pathLst>
                  <a:path w="116468" h="63296" extrusionOk="0">
                    <a:moveTo>
                      <a:pt x="10593" y="0"/>
                    </a:moveTo>
                    <a:cubicBezTo>
                      <a:pt x="6952" y="0"/>
                      <a:pt x="3318" y="792"/>
                      <a:pt x="48" y="2431"/>
                    </a:cubicBezTo>
                    <a:cubicBezTo>
                      <a:pt x="25" y="2443"/>
                      <a:pt x="1" y="2490"/>
                      <a:pt x="25" y="2526"/>
                    </a:cubicBezTo>
                    <a:cubicBezTo>
                      <a:pt x="33" y="2543"/>
                      <a:pt x="59" y="2560"/>
                      <a:pt x="86" y="2560"/>
                    </a:cubicBezTo>
                    <a:cubicBezTo>
                      <a:pt x="98" y="2560"/>
                      <a:pt x="109" y="2557"/>
                      <a:pt x="120" y="2550"/>
                    </a:cubicBezTo>
                    <a:cubicBezTo>
                      <a:pt x="3365" y="921"/>
                      <a:pt x="6973" y="135"/>
                      <a:pt x="10589" y="135"/>
                    </a:cubicBezTo>
                    <a:cubicBezTo>
                      <a:pt x="16855" y="135"/>
                      <a:pt x="23146" y="2495"/>
                      <a:pt x="27623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56" y="31732"/>
                      <a:pt x="43078" y="38995"/>
                      <a:pt x="48923" y="43734"/>
                    </a:cubicBezTo>
                    <a:cubicBezTo>
                      <a:pt x="55240" y="48870"/>
                      <a:pt x="63607" y="49957"/>
                      <a:pt x="71530" y="49957"/>
                    </a:cubicBezTo>
                    <a:cubicBezTo>
                      <a:pt x="72882" y="49957"/>
                      <a:pt x="74221" y="49926"/>
                      <a:pt x="75534" y="49877"/>
                    </a:cubicBezTo>
                    <a:cubicBezTo>
                      <a:pt x="76665" y="49841"/>
                      <a:pt x="77820" y="49782"/>
                      <a:pt x="78939" y="49734"/>
                    </a:cubicBezTo>
                    <a:cubicBezTo>
                      <a:pt x="81634" y="49612"/>
                      <a:pt x="84359" y="49489"/>
                      <a:pt x="87072" y="49489"/>
                    </a:cubicBezTo>
                    <a:cubicBezTo>
                      <a:pt x="92569" y="49489"/>
                      <a:pt x="98019" y="49995"/>
                      <a:pt x="103073" y="52044"/>
                    </a:cubicBezTo>
                    <a:cubicBezTo>
                      <a:pt x="108574" y="54306"/>
                      <a:pt x="113217" y="58247"/>
                      <a:pt x="116372" y="63296"/>
                    </a:cubicBezTo>
                    <a:lnTo>
                      <a:pt x="116468" y="63188"/>
                    </a:lnTo>
                    <a:cubicBezTo>
                      <a:pt x="113301" y="58128"/>
                      <a:pt x="108633" y="54187"/>
                      <a:pt x="103121" y="51925"/>
                    </a:cubicBezTo>
                    <a:cubicBezTo>
                      <a:pt x="98042" y="49857"/>
                      <a:pt x="92566" y="49347"/>
                      <a:pt x="87050" y="49347"/>
                    </a:cubicBezTo>
                    <a:cubicBezTo>
                      <a:pt x="84342" y="49347"/>
                      <a:pt x="81625" y="49470"/>
                      <a:pt x="78939" y="49591"/>
                    </a:cubicBezTo>
                    <a:cubicBezTo>
                      <a:pt x="77820" y="49639"/>
                      <a:pt x="76653" y="49699"/>
                      <a:pt x="75522" y="49746"/>
                    </a:cubicBezTo>
                    <a:cubicBezTo>
                      <a:pt x="74220" y="49795"/>
                      <a:pt x="72894" y="49826"/>
                      <a:pt x="71554" y="49826"/>
                    </a:cubicBezTo>
                    <a:cubicBezTo>
                      <a:pt x="63652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8" y="24660"/>
                    </a:cubicBezTo>
                    <a:cubicBezTo>
                      <a:pt x="35160" y="18254"/>
                      <a:pt x="32576" y="11622"/>
                      <a:pt x="27718" y="6824"/>
                    </a:cubicBezTo>
                    <a:cubicBezTo>
                      <a:pt x="23221" y="2372"/>
                      <a:pt x="16896" y="0"/>
                      <a:pt x="105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>
                <a:off x="-1014425" y="4109525"/>
                <a:ext cx="2906350" cy="1574650"/>
              </a:xfrm>
              <a:custGeom>
                <a:avLst/>
                <a:gdLst/>
                <a:ahLst/>
                <a:cxnLst/>
                <a:rect l="l" t="t" r="r" b="b"/>
                <a:pathLst>
                  <a:path w="116254" h="62986" extrusionOk="0">
                    <a:moveTo>
                      <a:pt x="10589" y="0"/>
                    </a:moveTo>
                    <a:cubicBezTo>
                      <a:pt x="6950" y="0"/>
                      <a:pt x="3318" y="792"/>
                      <a:pt x="48" y="2431"/>
                    </a:cubicBezTo>
                    <a:cubicBezTo>
                      <a:pt x="12" y="2443"/>
                      <a:pt x="1" y="2490"/>
                      <a:pt x="12" y="2526"/>
                    </a:cubicBezTo>
                    <a:cubicBezTo>
                      <a:pt x="29" y="2543"/>
                      <a:pt x="52" y="2560"/>
                      <a:pt x="77" y="2560"/>
                    </a:cubicBezTo>
                    <a:cubicBezTo>
                      <a:pt x="87" y="2560"/>
                      <a:pt x="97" y="2557"/>
                      <a:pt x="108" y="2550"/>
                    </a:cubicBezTo>
                    <a:cubicBezTo>
                      <a:pt x="3353" y="921"/>
                      <a:pt x="6961" y="135"/>
                      <a:pt x="10576" y="135"/>
                    </a:cubicBezTo>
                    <a:cubicBezTo>
                      <a:pt x="16843" y="135"/>
                      <a:pt x="23134" y="2495"/>
                      <a:pt x="27611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44" y="31732"/>
                      <a:pt x="43077" y="38995"/>
                      <a:pt x="48911" y="43734"/>
                    </a:cubicBezTo>
                    <a:cubicBezTo>
                      <a:pt x="55228" y="48870"/>
                      <a:pt x="63595" y="49957"/>
                      <a:pt x="71518" y="49957"/>
                    </a:cubicBezTo>
                    <a:cubicBezTo>
                      <a:pt x="72870" y="49957"/>
                      <a:pt x="74208" y="49926"/>
                      <a:pt x="75522" y="49877"/>
                    </a:cubicBezTo>
                    <a:cubicBezTo>
                      <a:pt x="76653" y="49841"/>
                      <a:pt x="77820" y="49782"/>
                      <a:pt x="78939" y="49734"/>
                    </a:cubicBezTo>
                    <a:cubicBezTo>
                      <a:pt x="81630" y="49612"/>
                      <a:pt x="84352" y="49489"/>
                      <a:pt x="87063" y="49489"/>
                    </a:cubicBezTo>
                    <a:cubicBezTo>
                      <a:pt x="92557" y="49489"/>
                      <a:pt x="98007" y="49995"/>
                      <a:pt x="103061" y="52044"/>
                    </a:cubicBezTo>
                    <a:cubicBezTo>
                      <a:pt x="108443" y="54259"/>
                      <a:pt x="113015" y="58081"/>
                      <a:pt x="116158" y="62986"/>
                    </a:cubicBezTo>
                    <a:lnTo>
                      <a:pt x="116253" y="62879"/>
                    </a:lnTo>
                    <a:cubicBezTo>
                      <a:pt x="113098" y="57973"/>
                      <a:pt x="108514" y="54140"/>
                      <a:pt x="103109" y="51913"/>
                    </a:cubicBezTo>
                    <a:cubicBezTo>
                      <a:pt x="98034" y="49855"/>
                      <a:pt x="92569" y="49347"/>
                      <a:pt x="87058" y="49347"/>
                    </a:cubicBezTo>
                    <a:cubicBezTo>
                      <a:pt x="84345" y="49347"/>
                      <a:pt x="81621" y="49470"/>
                      <a:pt x="78927" y="49591"/>
                    </a:cubicBezTo>
                    <a:cubicBezTo>
                      <a:pt x="77808" y="49639"/>
                      <a:pt x="76653" y="49699"/>
                      <a:pt x="75522" y="49734"/>
                    </a:cubicBezTo>
                    <a:cubicBezTo>
                      <a:pt x="74210" y="49783"/>
                      <a:pt x="72872" y="49815"/>
                      <a:pt x="71521" y="49815"/>
                    </a:cubicBezTo>
                    <a:cubicBezTo>
                      <a:pt x="63621" y="49815"/>
                      <a:pt x="55279" y="48731"/>
                      <a:pt x="48995" y="43626"/>
                    </a:cubicBezTo>
                    <a:cubicBezTo>
                      <a:pt x="43184" y="38900"/>
                      <a:pt x="40363" y="31661"/>
                      <a:pt x="37636" y="24648"/>
                    </a:cubicBezTo>
                    <a:cubicBezTo>
                      <a:pt x="35148" y="18254"/>
                      <a:pt x="32564" y="11623"/>
                      <a:pt x="27706" y="6824"/>
                    </a:cubicBezTo>
                    <a:cubicBezTo>
                      <a:pt x="23209" y="2372"/>
                      <a:pt x="16888" y="0"/>
                      <a:pt x="1058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>
                <a:off x="-1080800" y="4191975"/>
                <a:ext cx="2901575" cy="1566925"/>
              </a:xfrm>
              <a:custGeom>
                <a:avLst/>
                <a:gdLst/>
                <a:ahLst/>
                <a:cxnLst/>
                <a:rect l="l" t="t" r="r" b="b"/>
                <a:pathLst>
                  <a:path w="116063" h="62677" extrusionOk="0">
                    <a:moveTo>
                      <a:pt x="10590" y="0"/>
                    </a:moveTo>
                    <a:cubicBezTo>
                      <a:pt x="6950" y="0"/>
                      <a:pt x="3318" y="792"/>
                      <a:pt x="48" y="2431"/>
                    </a:cubicBezTo>
                    <a:cubicBezTo>
                      <a:pt x="12" y="2443"/>
                      <a:pt x="0" y="2490"/>
                      <a:pt x="24" y="2526"/>
                    </a:cubicBezTo>
                    <a:cubicBezTo>
                      <a:pt x="33" y="2544"/>
                      <a:pt x="54" y="2555"/>
                      <a:pt x="79" y="2555"/>
                    </a:cubicBezTo>
                    <a:cubicBezTo>
                      <a:pt x="88" y="2555"/>
                      <a:pt x="98" y="2553"/>
                      <a:pt x="108" y="2550"/>
                    </a:cubicBezTo>
                    <a:cubicBezTo>
                      <a:pt x="3357" y="921"/>
                      <a:pt x="6968" y="135"/>
                      <a:pt x="10585" y="135"/>
                    </a:cubicBezTo>
                    <a:cubicBezTo>
                      <a:pt x="16854" y="135"/>
                      <a:pt x="23146" y="2495"/>
                      <a:pt x="27623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55" y="31732"/>
                      <a:pt x="43077" y="38995"/>
                      <a:pt x="48911" y="43734"/>
                    </a:cubicBezTo>
                    <a:cubicBezTo>
                      <a:pt x="55228" y="48870"/>
                      <a:pt x="63603" y="49957"/>
                      <a:pt x="71522" y="49957"/>
                    </a:cubicBezTo>
                    <a:cubicBezTo>
                      <a:pt x="72873" y="49957"/>
                      <a:pt x="74210" y="49926"/>
                      <a:pt x="75522" y="49877"/>
                    </a:cubicBezTo>
                    <a:cubicBezTo>
                      <a:pt x="76665" y="49830"/>
                      <a:pt x="77820" y="49782"/>
                      <a:pt x="78939" y="49722"/>
                    </a:cubicBezTo>
                    <a:cubicBezTo>
                      <a:pt x="81614" y="49605"/>
                      <a:pt x="84318" y="49486"/>
                      <a:pt x="87009" y="49486"/>
                    </a:cubicBezTo>
                    <a:cubicBezTo>
                      <a:pt x="92524" y="49486"/>
                      <a:pt x="97988" y="49988"/>
                      <a:pt x="103061" y="52044"/>
                    </a:cubicBezTo>
                    <a:cubicBezTo>
                      <a:pt x="108335" y="54211"/>
                      <a:pt x="112836" y="57914"/>
                      <a:pt x="115967" y="62676"/>
                    </a:cubicBezTo>
                    <a:lnTo>
                      <a:pt x="116063" y="62569"/>
                    </a:lnTo>
                    <a:cubicBezTo>
                      <a:pt x="112919" y="57807"/>
                      <a:pt x="108407" y="54092"/>
                      <a:pt x="103120" y="51913"/>
                    </a:cubicBezTo>
                    <a:cubicBezTo>
                      <a:pt x="98038" y="49855"/>
                      <a:pt x="92570" y="49347"/>
                      <a:pt x="87061" y="49347"/>
                    </a:cubicBezTo>
                    <a:cubicBezTo>
                      <a:pt x="84350" y="49347"/>
                      <a:pt x="81629" y="49470"/>
                      <a:pt x="78939" y="49591"/>
                    </a:cubicBezTo>
                    <a:cubicBezTo>
                      <a:pt x="77808" y="49639"/>
                      <a:pt x="76653" y="49699"/>
                      <a:pt x="75522" y="49746"/>
                    </a:cubicBezTo>
                    <a:cubicBezTo>
                      <a:pt x="74236" y="49792"/>
                      <a:pt x="72926" y="49822"/>
                      <a:pt x="71604" y="49822"/>
                    </a:cubicBezTo>
                    <a:cubicBezTo>
                      <a:pt x="63682" y="49822"/>
                      <a:pt x="55312" y="48749"/>
                      <a:pt x="49007" y="43626"/>
                    </a:cubicBezTo>
                    <a:cubicBezTo>
                      <a:pt x="43196" y="38912"/>
                      <a:pt x="40375" y="31661"/>
                      <a:pt x="37648" y="24648"/>
                    </a:cubicBezTo>
                    <a:cubicBezTo>
                      <a:pt x="35148" y="18254"/>
                      <a:pt x="32576" y="11623"/>
                      <a:pt x="27718" y="6824"/>
                    </a:cubicBezTo>
                    <a:cubicBezTo>
                      <a:pt x="23213" y="2372"/>
                      <a:pt x="16890" y="0"/>
                      <a:pt x="10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" name="Google Shape;131;p2"/>
            <p:cNvGrpSpPr/>
            <p:nvPr/>
          </p:nvGrpSpPr>
          <p:grpSpPr>
            <a:xfrm rot="8100000">
              <a:off x="5795379" y="4290185"/>
              <a:ext cx="3895867" cy="2652866"/>
              <a:chOff x="7038125" y="-757212"/>
              <a:chExt cx="2704225" cy="1841425"/>
            </a:xfrm>
          </p:grpSpPr>
          <p:sp>
            <p:nvSpPr>
              <p:cNvPr id="132" name="Google Shape;132;p2"/>
              <p:cNvSpPr/>
              <p:nvPr/>
            </p:nvSpPr>
            <p:spPr>
              <a:xfrm>
                <a:off x="7038125" y="37838"/>
                <a:ext cx="2288975" cy="1046375"/>
              </a:xfrm>
              <a:custGeom>
                <a:avLst/>
                <a:gdLst/>
                <a:ahLst/>
                <a:cxnLst/>
                <a:rect l="l" t="t" r="r" b="b"/>
                <a:pathLst>
                  <a:path w="91559" h="41855" extrusionOk="0">
                    <a:moveTo>
                      <a:pt x="205" y="1"/>
                    </a:moveTo>
                    <a:cubicBezTo>
                      <a:pt x="185" y="1"/>
                      <a:pt x="167" y="30"/>
                      <a:pt x="167" y="51"/>
                    </a:cubicBezTo>
                    <a:cubicBezTo>
                      <a:pt x="0" y="9683"/>
                      <a:pt x="6858" y="18934"/>
                      <a:pt x="16121" y="21577"/>
                    </a:cubicBezTo>
                    <a:cubicBezTo>
                      <a:pt x="19003" y="22411"/>
                      <a:pt x="22062" y="22637"/>
                      <a:pt x="25027" y="22851"/>
                    </a:cubicBezTo>
                    <a:cubicBezTo>
                      <a:pt x="28551" y="23113"/>
                      <a:pt x="32207" y="23387"/>
                      <a:pt x="35552" y="24673"/>
                    </a:cubicBezTo>
                    <a:cubicBezTo>
                      <a:pt x="39541" y="26221"/>
                      <a:pt x="42839" y="29114"/>
                      <a:pt x="46042" y="31912"/>
                    </a:cubicBezTo>
                    <a:cubicBezTo>
                      <a:pt x="48042" y="33674"/>
                      <a:pt x="50114" y="35484"/>
                      <a:pt x="52364" y="36972"/>
                    </a:cubicBezTo>
                    <a:cubicBezTo>
                      <a:pt x="57222" y="40163"/>
                      <a:pt x="62901" y="41853"/>
                      <a:pt x="68711" y="41853"/>
                    </a:cubicBezTo>
                    <a:cubicBezTo>
                      <a:pt x="68779" y="41854"/>
                      <a:pt x="68846" y="41854"/>
                      <a:pt x="68914" y="41854"/>
                    </a:cubicBezTo>
                    <a:cubicBezTo>
                      <a:pt x="70322" y="41854"/>
                      <a:pt x="71730" y="41737"/>
                      <a:pt x="73116" y="41532"/>
                    </a:cubicBezTo>
                    <a:cubicBezTo>
                      <a:pt x="80344" y="40377"/>
                      <a:pt x="86904" y="36603"/>
                      <a:pt x="91523" y="30924"/>
                    </a:cubicBezTo>
                    <a:cubicBezTo>
                      <a:pt x="91559" y="30888"/>
                      <a:pt x="91522" y="30847"/>
                      <a:pt x="91486" y="30847"/>
                    </a:cubicBezTo>
                    <a:cubicBezTo>
                      <a:pt x="91474" y="30847"/>
                      <a:pt x="91461" y="30852"/>
                      <a:pt x="91452" y="30864"/>
                    </a:cubicBezTo>
                    <a:cubicBezTo>
                      <a:pt x="86832" y="36520"/>
                      <a:pt x="80308" y="40282"/>
                      <a:pt x="73105" y="41437"/>
                    </a:cubicBezTo>
                    <a:cubicBezTo>
                      <a:pt x="71643" y="41653"/>
                      <a:pt x="70177" y="41761"/>
                      <a:pt x="68716" y="41761"/>
                    </a:cubicBezTo>
                    <a:cubicBezTo>
                      <a:pt x="62953" y="41761"/>
                      <a:pt x="57284" y="40092"/>
                      <a:pt x="52411" y="36901"/>
                    </a:cubicBezTo>
                    <a:cubicBezTo>
                      <a:pt x="50173" y="35412"/>
                      <a:pt x="48101" y="33591"/>
                      <a:pt x="46101" y="31840"/>
                    </a:cubicBezTo>
                    <a:cubicBezTo>
                      <a:pt x="42910" y="29030"/>
                      <a:pt x="39600" y="26137"/>
                      <a:pt x="35588" y="24589"/>
                    </a:cubicBezTo>
                    <a:cubicBezTo>
                      <a:pt x="32230" y="23292"/>
                      <a:pt x="28575" y="23018"/>
                      <a:pt x="25039" y="22756"/>
                    </a:cubicBezTo>
                    <a:cubicBezTo>
                      <a:pt x="22074" y="22530"/>
                      <a:pt x="19014" y="22303"/>
                      <a:pt x="16145" y="21482"/>
                    </a:cubicBezTo>
                    <a:cubicBezTo>
                      <a:pt x="6930" y="18851"/>
                      <a:pt x="95" y="9635"/>
                      <a:pt x="262" y="51"/>
                    </a:cubicBezTo>
                    <a:cubicBezTo>
                      <a:pt x="262" y="27"/>
                      <a:pt x="238" y="3"/>
                      <a:pt x="214" y="3"/>
                    </a:cubicBezTo>
                    <a:cubicBezTo>
                      <a:pt x="211" y="1"/>
                      <a:pt x="208" y="1"/>
                      <a:pt x="2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>
                <a:off x="7072650" y="-2846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26" y="0"/>
                    </a:moveTo>
                    <a:cubicBezTo>
                      <a:pt x="191" y="0"/>
                      <a:pt x="167" y="24"/>
                      <a:pt x="167" y="48"/>
                    </a:cubicBezTo>
                    <a:cubicBezTo>
                      <a:pt x="0" y="9680"/>
                      <a:pt x="6858" y="18943"/>
                      <a:pt x="16121" y="21586"/>
                    </a:cubicBezTo>
                    <a:cubicBezTo>
                      <a:pt x="19003" y="22408"/>
                      <a:pt x="22074" y="22634"/>
                      <a:pt x="25027" y="22848"/>
                    </a:cubicBezTo>
                    <a:cubicBezTo>
                      <a:pt x="28563" y="23122"/>
                      <a:pt x="32219" y="23396"/>
                      <a:pt x="35552" y="24682"/>
                    </a:cubicBezTo>
                    <a:cubicBezTo>
                      <a:pt x="39553" y="26218"/>
                      <a:pt x="42851" y="29111"/>
                      <a:pt x="46042" y="31909"/>
                    </a:cubicBezTo>
                    <a:cubicBezTo>
                      <a:pt x="48042" y="33671"/>
                      <a:pt x="50126" y="35481"/>
                      <a:pt x="52364" y="36969"/>
                    </a:cubicBezTo>
                    <a:cubicBezTo>
                      <a:pt x="57222" y="40160"/>
                      <a:pt x="62913" y="41862"/>
                      <a:pt x="68723" y="41862"/>
                    </a:cubicBezTo>
                    <a:cubicBezTo>
                      <a:pt x="70188" y="41862"/>
                      <a:pt x="71652" y="41755"/>
                      <a:pt x="73117" y="41529"/>
                    </a:cubicBezTo>
                    <a:cubicBezTo>
                      <a:pt x="80344" y="40386"/>
                      <a:pt x="86892" y="36612"/>
                      <a:pt x="91524" y="30932"/>
                    </a:cubicBezTo>
                    <a:cubicBezTo>
                      <a:pt x="91536" y="30920"/>
                      <a:pt x="91536" y="30885"/>
                      <a:pt x="91524" y="30861"/>
                    </a:cubicBezTo>
                    <a:cubicBezTo>
                      <a:pt x="91512" y="30855"/>
                      <a:pt x="91497" y="30852"/>
                      <a:pt x="91483" y="30852"/>
                    </a:cubicBezTo>
                    <a:cubicBezTo>
                      <a:pt x="91470" y="30852"/>
                      <a:pt x="91458" y="30855"/>
                      <a:pt x="91452" y="30861"/>
                    </a:cubicBezTo>
                    <a:cubicBezTo>
                      <a:pt x="86844" y="36516"/>
                      <a:pt x="80308" y="40279"/>
                      <a:pt x="73105" y="41434"/>
                    </a:cubicBezTo>
                    <a:cubicBezTo>
                      <a:pt x="71641" y="41654"/>
                      <a:pt x="70171" y="41762"/>
                      <a:pt x="68706" y="41762"/>
                    </a:cubicBezTo>
                    <a:cubicBezTo>
                      <a:pt x="62951" y="41762"/>
                      <a:pt x="57280" y="40086"/>
                      <a:pt x="52412" y="36897"/>
                    </a:cubicBezTo>
                    <a:cubicBezTo>
                      <a:pt x="50185" y="35409"/>
                      <a:pt x="48113" y="33599"/>
                      <a:pt x="46113" y="31837"/>
                    </a:cubicBezTo>
                    <a:cubicBezTo>
                      <a:pt x="42910" y="29027"/>
                      <a:pt x="39612" y="26134"/>
                      <a:pt x="35588" y="24586"/>
                    </a:cubicBezTo>
                    <a:cubicBezTo>
                      <a:pt x="32230" y="23289"/>
                      <a:pt x="28575" y="23015"/>
                      <a:pt x="25039" y="22753"/>
                    </a:cubicBezTo>
                    <a:cubicBezTo>
                      <a:pt x="22074" y="22527"/>
                      <a:pt x="19026" y="22300"/>
                      <a:pt x="16145" y="21491"/>
                    </a:cubicBezTo>
                    <a:cubicBezTo>
                      <a:pt x="6930" y="18859"/>
                      <a:pt x="96" y="9644"/>
                      <a:pt x="274" y="48"/>
                    </a:cubicBezTo>
                    <a:cubicBezTo>
                      <a:pt x="274" y="24"/>
                      <a:pt x="250" y="0"/>
                      <a:pt x="2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>
                <a:off x="7107475" y="-94562"/>
                <a:ext cx="228875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50" h="41852" extrusionOk="0">
                    <a:moveTo>
                      <a:pt x="215" y="1"/>
                    </a:moveTo>
                    <a:cubicBezTo>
                      <a:pt x="191" y="1"/>
                      <a:pt x="167" y="13"/>
                      <a:pt x="167" y="48"/>
                    </a:cubicBezTo>
                    <a:cubicBezTo>
                      <a:pt x="0" y="9669"/>
                      <a:pt x="6858" y="18932"/>
                      <a:pt x="16109" y="21575"/>
                    </a:cubicBezTo>
                    <a:cubicBezTo>
                      <a:pt x="19003" y="22408"/>
                      <a:pt x="22063" y="22635"/>
                      <a:pt x="25027" y="22849"/>
                    </a:cubicBezTo>
                    <a:cubicBezTo>
                      <a:pt x="28551" y="23111"/>
                      <a:pt x="32207" y="23385"/>
                      <a:pt x="35540" y="24671"/>
                    </a:cubicBezTo>
                    <a:cubicBezTo>
                      <a:pt x="39541" y="26218"/>
                      <a:pt x="42839" y="29112"/>
                      <a:pt x="46030" y="31910"/>
                    </a:cubicBezTo>
                    <a:cubicBezTo>
                      <a:pt x="48042" y="33672"/>
                      <a:pt x="50114" y="35481"/>
                      <a:pt x="52352" y="36970"/>
                    </a:cubicBezTo>
                    <a:cubicBezTo>
                      <a:pt x="57222" y="40161"/>
                      <a:pt x="62901" y="41851"/>
                      <a:pt x="68711" y="41851"/>
                    </a:cubicBezTo>
                    <a:cubicBezTo>
                      <a:pt x="70188" y="41851"/>
                      <a:pt x="71652" y="41744"/>
                      <a:pt x="73105" y="41530"/>
                    </a:cubicBezTo>
                    <a:cubicBezTo>
                      <a:pt x="80344" y="40375"/>
                      <a:pt x="86892" y="36601"/>
                      <a:pt x="91524" y="30921"/>
                    </a:cubicBezTo>
                    <a:cubicBezTo>
                      <a:pt x="91550" y="30887"/>
                      <a:pt x="91519" y="30839"/>
                      <a:pt x="91486" y="30839"/>
                    </a:cubicBezTo>
                    <a:cubicBezTo>
                      <a:pt x="91474" y="30839"/>
                      <a:pt x="91462" y="30846"/>
                      <a:pt x="91452" y="30862"/>
                    </a:cubicBezTo>
                    <a:cubicBezTo>
                      <a:pt x="86833" y="36517"/>
                      <a:pt x="80308" y="40280"/>
                      <a:pt x="73105" y="41423"/>
                    </a:cubicBezTo>
                    <a:cubicBezTo>
                      <a:pt x="71633" y="41643"/>
                      <a:pt x="70156" y="41752"/>
                      <a:pt x="68685" y="41752"/>
                    </a:cubicBezTo>
                    <a:cubicBezTo>
                      <a:pt x="62933" y="41752"/>
                      <a:pt x="57276" y="40084"/>
                      <a:pt x="52412" y="36898"/>
                    </a:cubicBezTo>
                    <a:cubicBezTo>
                      <a:pt x="50173" y="35410"/>
                      <a:pt x="48102" y="33588"/>
                      <a:pt x="46101" y="31838"/>
                    </a:cubicBezTo>
                    <a:cubicBezTo>
                      <a:pt x="42899" y="29028"/>
                      <a:pt x="39600" y="26123"/>
                      <a:pt x="35576" y="24575"/>
                    </a:cubicBezTo>
                    <a:cubicBezTo>
                      <a:pt x="32231" y="23289"/>
                      <a:pt x="28575" y="23016"/>
                      <a:pt x="25039" y="22754"/>
                    </a:cubicBezTo>
                    <a:cubicBezTo>
                      <a:pt x="22074" y="22516"/>
                      <a:pt x="19015" y="22301"/>
                      <a:pt x="16145" y="21480"/>
                    </a:cubicBezTo>
                    <a:cubicBezTo>
                      <a:pt x="6918" y="18848"/>
                      <a:pt x="96" y="9633"/>
                      <a:pt x="262" y="48"/>
                    </a:cubicBezTo>
                    <a:cubicBezTo>
                      <a:pt x="262" y="25"/>
                      <a:pt x="238" y="1"/>
                      <a:pt x="2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2"/>
              <p:cNvSpPr/>
              <p:nvPr/>
            </p:nvSpPr>
            <p:spPr>
              <a:xfrm>
                <a:off x="7142300" y="-160937"/>
                <a:ext cx="2288400" cy="1046600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4" extrusionOk="0">
                    <a:moveTo>
                      <a:pt x="203" y="1"/>
                    </a:moveTo>
                    <a:cubicBezTo>
                      <a:pt x="179" y="1"/>
                      <a:pt x="155" y="25"/>
                      <a:pt x="155" y="48"/>
                    </a:cubicBezTo>
                    <a:cubicBezTo>
                      <a:pt x="0" y="9681"/>
                      <a:pt x="6846" y="18932"/>
                      <a:pt x="16109" y="21587"/>
                    </a:cubicBezTo>
                    <a:cubicBezTo>
                      <a:pt x="18991" y="22408"/>
                      <a:pt x="22051" y="22634"/>
                      <a:pt x="25015" y="22861"/>
                    </a:cubicBezTo>
                    <a:cubicBezTo>
                      <a:pt x="28552" y="23123"/>
                      <a:pt x="32207" y="23396"/>
                      <a:pt x="35540" y="24682"/>
                    </a:cubicBezTo>
                    <a:cubicBezTo>
                      <a:pt x="39541" y="26218"/>
                      <a:pt x="42839" y="29111"/>
                      <a:pt x="46030" y="31909"/>
                    </a:cubicBezTo>
                    <a:cubicBezTo>
                      <a:pt x="48030" y="33672"/>
                      <a:pt x="50114" y="35481"/>
                      <a:pt x="52352" y="36970"/>
                    </a:cubicBezTo>
                    <a:cubicBezTo>
                      <a:pt x="57210" y="40160"/>
                      <a:pt x="62889" y="41863"/>
                      <a:pt x="68711" y="41863"/>
                    </a:cubicBezTo>
                    <a:cubicBezTo>
                      <a:pt x="70176" y="41863"/>
                      <a:pt x="71652" y="41744"/>
                      <a:pt x="73105" y="41530"/>
                    </a:cubicBezTo>
                    <a:cubicBezTo>
                      <a:pt x="80332" y="40375"/>
                      <a:pt x="86892" y="36600"/>
                      <a:pt x="91512" y="30921"/>
                    </a:cubicBezTo>
                    <a:cubicBezTo>
                      <a:pt x="91536" y="30909"/>
                      <a:pt x="91524" y="30874"/>
                      <a:pt x="91512" y="30862"/>
                    </a:cubicBezTo>
                    <a:cubicBezTo>
                      <a:pt x="91500" y="30850"/>
                      <a:pt x="91485" y="30844"/>
                      <a:pt x="91472" y="30844"/>
                    </a:cubicBezTo>
                    <a:cubicBezTo>
                      <a:pt x="91458" y="30844"/>
                      <a:pt x="91446" y="30850"/>
                      <a:pt x="91440" y="30862"/>
                    </a:cubicBezTo>
                    <a:cubicBezTo>
                      <a:pt x="86833" y="36517"/>
                      <a:pt x="80296" y="40280"/>
                      <a:pt x="73093" y="41434"/>
                    </a:cubicBezTo>
                    <a:cubicBezTo>
                      <a:pt x="71627" y="41654"/>
                      <a:pt x="70155" y="41763"/>
                      <a:pt x="68689" y="41763"/>
                    </a:cubicBezTo>
                    <a:cubicBezTo>
                      <a:pt x="62931" y="41763"/>
                      <a:pt x="57268" y="40087"/>
                      <a:pt x="52400" y="36898"/>
                    </a:cubicBezTo>
                    <a:cubicBezTo>
                      <a:pt x="50173" y="35410"/>
                      <a:pt x="48102" y="33588"/>
                      <a:pt x="46089" y="31838"/>
                    </a:cubicBezTo>
                    <a:cubicBezTo>
                      <a:pt x="42899" y="29028"/>
                      <a:pt x="39589" y="26135"/>
                      <a:pt x="35576" y="24587"/>
                    </a:cubicBezTo>
                    <a:cubicBezTo>
                      <a:pt x="32219" y="23289"/>
                      <a:pt x="28563" y="23015"/>
                      <a:pt x="25027" y="22754"/>
                    </a:cubicBezTo>
                    <a:cubicBezTo>
                      <a:pt x="22063" y="22527"/>
                      <a:pt x="19015" y="22301"/>
                      <a:pt x="16133" y="21480"/>
                    </a:cubicBezTo>
                    <a:cubicBezTo>
                      <a:pt x="6918" y="18848"/>
                      <a:pt x="84" y="9633"/>
                      <a:pt x="250" y="48"/>
                    </a:cubicBezTo>
                    <a:cubicBezTo>
                      <a:pt x="262" y="25"/>
                      <a:pt x="238" y="1"/>
                      <a:pt x="2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2"/>
              <p:cNvSpPr/>
              <p:nvPr/>
            </p:nvSpPr>
            <p:spPr>
              <a:xfrm>
                <a:off x="7176825" y="-22731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15" y="1"/>
                    </a:moveTo>
                    <a:cubicBezTo>
                      <a:pt x="191" y="1"/>
                      <a:pt x="167" y="24"/>
                      <a:pt x="167" y="48"/>
                    </a:cubicBezTo>
                    <a:cubicBezTo>
                      <a:pt x="0" y="9680"/>
                      <a:pt x="6847" y="18943"/>
                      <a:pt x="16110" y="21587"/>
                    </a:cubicBezTo>
                    <a:cubicBezTo>
                      <a:pt x="19003" y="22408"/>
                      <a:pt x="22063" y="22634"/>
                      <a:pt x="25027" y="22861"/>
                    </a:cubicBezTo>
                    <a:cubicBezTo>
                      <a:pt x="28552" y="23123"/>
                      <a:pt x="32207" y="23396"/>
                      <a:pt x="35541" y="24682"/>
                    </a:cubicBezTo>
                    <a:cubicBezTo>
                      <a:pt x="39541" y="26218"/>
                      <a:pt x="42839" y="29123"/>
                      <a:pt x="46030" y="31921"/>
                    </a:cubicBezTo>
                    <a:cubicBezTo>
                      <a:pt x="48042" y="33671"/>
                      <a:pt x="50114" y="35493"/>
                      <a:pt x="52352" y="36981"/>
                    </a:cubicBezTo>
                    <a:cubicBezTo>
                      <a:pt x="57210" y="40160"/>
                      <a:pt x="62901" y="41863"/>
                      <a:pt x="68711" y="41863"/>
                    </a:cubicBezTo>
                    <a:cubicBezTo>
                      <a:pt x="70188" y="41863"/>
                      <a:pt x="71652" y="41756"/>
                      <a:pt x="73105" y="41530"/>
                    </a:cubicBezTo>
                    <a:cubicBezTo>
                      <a:pt x="80332" y="40375"/>
                      <a:pt x="86892" y="36612"/>
                      <a:pt x="91512" y="30933"/>
                    </a:cubicBezTo>
                    <a:cubicBezTo>
                      <a:pt x="91536" y="30909"/>
                      <a:pt x="91536" y="30885"/>
                      <a:pt x="91512" y="30862"/>
                    </a:cubicBezTo>
                    <a:cubicBezTo>
                      <a:pt x="91506" y="30850"/>
                      <a:pt x="91494" y="30844"/>
                      <a:pt x="91481" y="30844"/>
                    </a:cubicBezTo>
                    <a:cubicBezTo>
                      <a:pt x="91467" y="30844"/>
                      <a:pt x="91452" y="30850"/>
                      <a:pt x="91440" y="30862"/>
                    </a:cubicBezTo>
                    <a:cubicBezTo>
                      <a:pt x="86833" y="36517"/>
                      <a:pt x="80308" y="40279"/>
                      <a:pt x="73093" y="41422"/>
                    </a:cubicBezTo>
                    <a:cubicBezTo>
                      <a:pt x="71624" y="41643"/>
                      <a:pt x="70148" y="41752"/>
                      <a:pt x="68678" y="41752"/>
                    </a:cubicBezTo>
                    <a:cubicBezTo>
                      <a:pt x="62929" y="41752"/>
                      <a:pt x="57266" y="40084"/>
                      <a:pt x="52412" y="36898"/>
                    </a:cubicBezTo>
                    <a:cubicBezTo>
                      <a:pt x="50173" y="35410"/>
                      <a:pt x="48102" y="33600"/>
                      <a:pt x="46101" y="31838"/>
                    </a:cubicBezTo>
                    <a:cubicBezTo>
                      <a:pt x="42899" y="29040"/>
                      <a:pt x="39601" y="26135"/>
                      <a:pt x="35576" y="24587"/>
                    </a:cubicBezTo>
                    <a:cubicBezTo>
                      <a:pt x="32231" y="23289"/>
                      <a:pt x="28575" y="23015"/>
                      <a:pt x="25027" y="22753"/>
                    </a:cubicBezTo>
                    <a:cubicBezTo>
                      <a:pt x="22075" y="22527"/>
                      <a:pt x="19015" y="22313"/>
                      <a:pt x="16145" y="21491"/>
                    </a:cubicBezTo>
                    <a:cubicBezTo>
                      <a:pt x="6918" y="18848"/>
                      <a:pt x="108" y="9645"/>
                      <a:pt x="262" y="60"/>
                    </a:cubicBezTo>
                    <a:cubicBezTo>
                      <a:pt x="262" y="24"/>
                      <a:pt x="239" y="1"/>
                      <a:pt x="2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>
                <a:off x="7211350" y="-293387"/>
                <a:ext cx="228895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58" h="41852" extrusionOk="0">
                    <a:moveTo>
                      <a:pt x="215" y="0"/>
                    </a:moveTo>
                    <a:cubicBezTo>
                      <a:pt x="191" y="0"/>
                      <a:pt x="167" y="24"/>
                      <a:pt x="167" y="60"/>
                    </a:cubicBezTo>
                    <a:cubicBezTo>
                      <a:pt x="1" y="9680"/>
                      <a:pt x="6859" y="18943"/>
                      <a:pt x="16122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19" y="23396"/>
                      <a:pt x="35553" y="24682"/>
                    </a:cubicBezTo>
                    <a:cubicBezTo>
                      <a:pt x="39553" y="26218"/>
                      <a:pt x="42851" y="29111"/>
                      <a:pt x="46042" y="31921"/>
                    </a:cubicBezTo>
                    <a:cubicBezTo>
                      <a:pt x="48042" y="33671"/>
                      <a:pt x="50126" y="35493"/>
                      <a:pt x="52364" y="36981"/>
                    </a:cubicBezTo>
                    <a:cubicBezTo>
                      <a:pt x="57222" y="40160"/>
                      <a:pt x="62901" y="41851"/>
                      <a:pt x="68712" y="41851"/>
                    </a:cubicBezTo>
                    <a:cubicBezTo>
                      <a:pt x="68785" y="41851"/>
                      <a:pt x="68859" y="41852"/>
                      <a:pt x="68933" y="41852"/>
                    </a:cubicBezTo>
                    <a:cubicBezTo>
                      <a:pt x="70335" y="41852"/>
                      <a:pt x="71737" y="41744"/>
                      <a:pt x="73117" y="41529"/>
                    </a:cubicBezTo>
                    <a:cubicBezTo>
                      <a:pt x="80344" y="40374"/>
                      <a:pt x="86904" y="36612"/>
                      <a:pt x="91524" y="30933"/>
                    </a:cubicBezTo>
                    <a:cubicBezTo>
                      <a:pt x="91558" y="30891"/>
                      <a:pt x="91526" y="30849"/>
                      <a:pt x="91492" y="30849"/>
                    </a:cubicBezTo>
                    <a:cubicBezTo>
                      <a:pt x="91477" y="30849"/>
                      <a:pt x="91463" y="30856"/>
                      <a:pt x="91452" y="30873"/>
                    </a:cubicBezTo>
                    <a:cubicBezTo>
                      <a:pt x="86845" y="36529"/>
                      <a:pt x="80308" y="40291"/>
                      <a:pt x="73105" y="41434"/>
                    </a:cubicBezTo>
                    <a:cubicBezTo>
                      <a:pt x="71634" y="41655"/>
                      <a:pt x="70158" y="41764"/>
                      <a:pt x="68688" y="41764"/>
                    </a:cubicBezTo>
                    <a:cubicBezTo>
                      <a:pt x="62935" y="41764"/>
                      <a:pt x="57277" y="40094"/>
                      <a:pt x="52412" y="36898"/>
                    </a:cubicBezTo>
                    <a:cubicBezTo>
                      <a:pt x="50185" y="35410"/>
                      <a:pt x="48114" y="33600"/>
                      <a:pt x="46102" y="31838"/>
                    </a:cubicBezTo>
                    <a:cubicBezTo>
                      <a:pt x="42911" y="29040"/>
                      <a:pt x="39601" y="26135"/>
                      <a:pt x="35588" y="24587"/>
                    </a:cubicBezTo>
                    <a:cubicBezTo>
                      <a:pt x="32231" y="23289"/>
                      <a:pt x="28576" y="23015"/>
                      <a:pt x="25039" y="22753"/>
                    </a:cubicBezTo>
                    <a:cubicBezTo>
                      <a:pt x="22075" y="22539"/>
                      <a:pt x="19027" y="22313"/>
                      <a:pt x="16145" y="21491"/>
                    </a:cubicBezTo>
                    <a:cubicBezTo>
                      <a:pt x="6930" y="18860"/>
                      <a:pt x="96" y="9645"/>
                      <a:pt x="274" y="60"/>
                    </a:cubicBezTo>
                    <a:cubicBezTo>
                      <a:pt x="274" y="24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>
                <a:off x="7245875" y="-35976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15" y="0"/>
                    </a:moveTo>
                    <a:cubicBezTo>
                      <a:pt x="191" y="0"/>
                      <a:pt x="167" y="24"/>
                      <a:pt x="167" y="48"/>
                    </a:cubicBezTo>
                    <a:cubicBezTo>
                      <a:pt x="1" y="9680"/>
                      <a:pt x="6871" y="18943"/>
                      <a:pt x="16122" y="21586"/>
                    </a:cubicBezTo>
                    <a:cubicBezTo>
                      <a:pt x="19015" y="22408"/>
                      <a:pt x="22075" y="22634"/>
                      <a:pt x="25040" y="22860"/>
                    </a:cubicBezTo>
                    <a:cubicBezTo>
                      <a:pt x="28564" y="23122"/>
                      <a:pt x="32219" y="23396"/>
                      <a:pt x="35553" y="24682"/>
                    </a:cubicBezTo>
                    <a:cubicBezTo>
                      <a:pt x="39553" y="26230"/>
                      <a:pt x="42851" y="29123"/>
                      <a:pt x="46042" y="31921"/>
                    </a:cubicBezTo>
                    <a:cubicBezTo>
                      <a:pt x="48054" y="33671"/>
                      <a:pt x="50126" y="35493"/>
                      <a:pt x="52364" y="36981"/>
                    </a:cubicBezTo>
                    <a:cubicBezTo>
                      <a:pt x="57222" y="40160"/>
                      <a:pt x="62913" y="41863"/>
                      <a:pt x="68724" y="41863"/>
                    </a:cubicBezTo>
                    <a:cubicBezTo>
                      <a:pt x="70188" y="41863"/>
                      <a:pt x="71653" y="41756"/>
                      <a:pt x="73105" y="41529"/>
                    </a:cubicBezTo>
                    <a:cubicBezTo>
                      <a:pt x="80344" y="40386"/>
                      <a:pt x="86893" y="36612"/>
                      <a:pt x="91524" y="30933"/>
                    </a:cubicBezTo>
                    <a:cubicBezTo>
                      <a:pt x="91536" y="30921"/>
                      <a:pt x="91536" y="30885"/>
                      <a:pt x="91524" y="30861"/>
                    </a:cubicBezTo>
                    <a:cubicBezTo>
                      <a:pt x="91512" y="30855"/>
                      <a:pt x="91497" y="30852"/>
                      <a:pt x="91484" y="30852"/>
                    </a:cubicBezTo>
                    <a:cubicBezTo>
                      <a:pt x="91470" y="30852"/>
                      <a:pt x="91459" y="30855"/>
                      <a:pt x="91453" y="30861"/>
                    </a:cubicBezTo>
                    <a:cubicBezTo>
                      <a:pt x="86845" y="36517"/>
                      <a:pt x="80308" y="40279"/>
                      <a:pt x="73105" y="41434"/>
                    </a:cubicBezTo>
                    <a:cubicBezTo>
                      <a:pt x="71639" y="41654"/>
                      <a:pt x="70167" y="41762"/>
                      <a:pt x="68702" y="41762"/>
                    </a:cubicBezTo>
                    <a:cubicBezTo>
                      <a:pt x="62944" y="41762"/>
                      <a:pt x="57281" y="40087"/>
                      <a:pt x="52412" y="36898"/>
                    </a:cubicBezTo>
                    <a:cubicBezTo>
                      <a:pt x="50186" y="35410"/>
                      <a:pt x="48114" y="33600"/>
                      <a:pt x="46102" y="31838"/>
                    </a:cubicBezTo>
                    <a:cubicBezTo>
                      <a:pt x="42911" y="29028"/>
                      <a:pt x="39601" y="26135"/>
                      <a:pt x="35588" y="24587"/>
                    </a:cubicBezTo>
                    <a:cubicBezTo>
                      <a:pt x="32231" y="23289"/>
                      <a:pt x="28576" y="23015"/>
                      <a:pt x="25040" y="22753"/>
                    </a:cubicBezTo>
                    <a:cubicBezTo>
                      <a:pt x="22075" y="22527"/>
                      <a:pt x="19015" y="22301"/>
                      <a:pt x="16146" y="21479"/>
                    </a:cubicBezTo>
                    <a:cubicBezTo>
                      <a:pt x="6930" y="18848"/>
                      <a:pt x="96" y="9644"/>
                      <a:pt x="263" y="48"/>
                    </a:cubicBezTo>
                    <a:cubicBezTo>
                      <a:pt x="263" y="24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>
                <a:off x="7280700" y="-426137"/>
                <a:ext cx="2288975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59" h="41863" extrusionOk="0">
                    <a:moveTo>
                      <a:pt x="215" y="0"/>
                    </a:moveTo>
                    <a:cubicBezTo>
                      <a:pt x="191" y="12"/>
                      <a:pt x="167" y="24"/>
                      <a:pt x="167" y="60"/>
                    </a:cubicBezTo>
                    <a:cubicBezTo>
                      <a:pt x="1" y="9692"/>
                      <a:pt x="6859" y="18943"/>
                      <a:pt x="16110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07" y="23396"/>
                      <a:pt x="35541" y="24682"/>
                    </a:cubicBezTo>
                    <a:cubicBezTo>
                      <a:pt x="39541" y="26230"/>
                      <a:pt x="42839" y="29123"/>
                      <a:pt x="46030" y="31921"/>
                    </a:cubicBezTo>
                    <a:cubicBezTo>
                      <a:pt x="48042" y="33671"/>
                      <a:pt x="50126" y="35493"/>
                      <a:pt x="52353" y="36981"/>
                    </a:cubicBezTo>
                    <a:cubicBezTo>
                      <a:pt x="57210" y="40172"/>
                      <a:pt x="62901" y="41863"/>
                      <a:pt x="68712" y="41863"/>
                    </a:cubicBezTo>
                    <a:cubicBezTo>
                      <a:pt x="70188" y="41863"/>
                      <a:pt x="71653" y="41755"/>
                      <a:pt x="73117" y="41529"/>
                    </a:cubicBezTo>
                    <a:cubicBezTo>
                      <a:pt x="80344" y="40386"/>
                      <a:pt x="86893" y="36612"/>
                      <a:pt x="91524" y="30933"/>
                    </a:cubicBezTo>
                    <a:cubicBezTo>
                      <a:pt x="91559" y="30898"/>
                      <a:pt x="91524" y="30851"/>
                      <a:pt x="91484" y="30851"/>
                    </a:cubicBezTo>
                    <a:cubicBezTo>
                      <a:pt x="91469" y="30851"/>
                      <a:pt x="91454" y="30857"/>
                      <a:pt x="91441" y="30873"/>
                    </a:cubicBezTo>
                    <a:cubicBezTo>
                      <a:pt x="86833" y="36529"/>
                      <a:pt x="80308" y="40291"/>
                      <a:pt x="73105" y="41434"/>
                    </a:cubicBezTo>
                    <a:cubicBezTo>
                      <a:pt x="71634" y="41654"/>
                      <a:pt x="70158" y="41764"/>
                      <a:pt x="68688" y="41764"/>
                    </a:cubicBezTo>
                    <a:cubicBezTo>
                      <a:pt x="62935" y="41764"/>
                      <a:pt x="57277" y="40093"/>
                      <a:pt x="52412" y="36898"/>
                    </a:cubicBezTo>
                    <a:cubicBezTo>
                      <a:pt x="50174" y="35409"/>
                      <a:pt x="48102" y="33600"/>
                      <a:pt x="46102" y="31838"/>
                    </a:cubicBezTo>
                    <a:cubicBezTo>
                      <a:pt x="42911" y="29040"/>
                      <a:pt x="39601" y="26134"/>
                      <a:pt x="35589" y="24587"/>
                    </a:cubicBezTo>
                    <a:cubicBezTo>
                      <a:pt x="32231" y="23289"/>
                      <a:pt x="28576" y="23015"/>
                      <a:pt x="25028" y="22753"/>
                    </a:cubicBezTo>
                    <a:cubicBezTo>
                      <a:pt x="22075" y="22539"/>
                      <a:pt x="19015" y="22313"/>
                      <a:pt x="16146" y="21491"/>
                    </a:cubicBezTo>
                    <a:cubicBezTo>
                      <a:pt x="6918" y="18860"/>
                      <a:pt x="96" y="9644"/>
                      <a:pt x="263" y="60"/>
                    </a:cubicBezTo>
                    <a:cubicBezTo>
                      <a:pt x="263" y="24"/>
                      <a:pt x="239" y="12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2"/>
              <p:cNvSpPr/>
              <p:nvPr/>
            </p:nvSpPr>
            <p:spPr>
              <a:xfrm>
                <a:off x="7315225" y="-492212"/>
                <a:ext cx="228870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48" h="41852" extrusionOk="0">
                    <a:moveTo>
                      <a:pt x="227" y="0"/>
                    </a:moveTo>
                    <a:cubicBezTo>
                      <a:pt x="191" y="0"/>
                      <a:pt x="168" y="24"/>
                      <a:pt x="168" y="48"/>
                    </a:cubicBezTo>
                    <a:cubicBezTo>
                      <a:pt x="1" y="9680"/>
                      <a:pt x="6859" y="18931"/>
                      <a:pt x="16122" y="21574"/>
                    </a:cubicBezTo>
                    <a:cubicBezTo>
                      <a:pt x="19003" y="22408"/>
                      <a:pt x="22075" y="22634"/>
                      <a:pt x="25028" y="22848"/>
                    </a:cubicBezTo>
                    <a:cubicBezTo>
                      <a:pt x="28564" y="23110"/>
                      <a:pt x="32219" y="23384"/>
                      <a:pt x="35553" y="24670"/>
                    </a:cubicBezTo>
                    <a:cubicBezTo>
                      <a:pt x="39553" y="26218"/>
                      <a:pt x="42851" y="29111"/>
                      <a:pt x="46042" y="31909"/>
                    </a:cubicBezTo>
                    <a:cubicBezTo>
                      <a:pt x="48054" y="33671"/>
                      <a:pt x="50126" y="35481"/>
                      <a:pt x="52365" y="36969"/>
                    </a:cubicBezTo>
                    <a:cubicBezTo>
                      <a:pt x="57222" y="40160"/>
                      <a:pt x="62913" y="41851"/>
                      <a:pt x="68724" y="41851"/>
                    </a:cubicBezTo>
                    <a:cubicBezTo>
                      <a:pt x="68791" y="41851"/>
                      <a:pt x="68858" y="41851"/>
                      <a:pt x="68925" y="41851"/>
                    </a:cubicBezTo>
                    <a:cubicBezTo>
                      <a:pt x="70323" y="41851"/>
                      <a:pt x="71731" y="41734"/>
                      <a:pt x="73117" y="41529"/>
                    </a:cubicBezTo>
                    <a:cubicBezTo>
                      <a:pt x="80344" y="40374"/>
                      <a:pt x="86893" y="36600"/>
                      <a:pt x="91524" y="30932"/>
                    </a:cubicBezTo>
                    <a:cubicBezTo>
                      <a:pt x="91548" y="30909"/>
                      <a:pt x="91548" y="30873"/>
                      <a:pt x="91524" y="30861"/>
                    </a:cubicBezTo>
                    <a:cubicBezTo>
                      <a:pt x="91512" y="30849"/>
                      <a:pt x="91500" y="30843"/>
                      <a:pt x="91488" y="30843"/>
                    </a:cubicBezTo>
                    <a:cubicBezTo>
                      <a:pt x="91477" y="30843"/>
                      <a:pt x="91465" y="30849"/>
                      <a:pt x="91453" y="30861"/>
                    </a:cubicBezTo>
                    <a:cubicBezTo>
                      <a:pt x="86845" y="36517"/>
                      <a:pt x="80309" y="40279"/>
                      <a:pt x="73105" y="41422"/>
                    </a:cubicBezTo>
                    <a:cubicBezTo>
                      <a:pt x="71631" y="41646"/>
                      <a:pt x="70150" y="41756"/>
                      <a:pt x="68675" y="41756"/>
                    </a:cubicBezTo>
                    <a:cubicBezTo>
                      <a:pt x="62932" y="41756"/>
                      <a:pt x="57275" y="40081"/>
                      <a:pt x="52424" y="36898"/>
                    </a:cubicBezTo>
                    <a:cubicBezTo>
                      <a:pt x="50186" y="35409"/>
                      <a:pt x="48114" y="33588"/>
                      <a:pt x="46114" y="31837"/>
                    </a:cubicBezTo>
                    <a:cubicBezTo>
                      <a:pt x="42911" y="29028"/>
                      <a:pt x="39613" y="26134"/>
                      <a:pt x="35589" y="24575"/>
                    </a:cubicBezTo>
                    <a:cubicBezTo>
                      <a:pt x="32243" y="23289"/>
                      <a:pt x="28576" y="23015"/>
                      <a:pt x="25040" y="22753"/>
                    </a:cubicBezTo>
                    <a:cubicBezTo>
                      <a:pt x="22087" y="22527"/>
                      <a:pt x="19027" y="22300"/>
                      <a:pt x="16146" y="21479"/>
                    </a:cubicBezTo>
                    <a:cubicBezTo>
                      <a:pt x="6930" y="18848"/>
                      <a:pt x="108" y="9632"/>
                      <a:pt x="275" y="48"/>
                    </a:cubicBezTo>
                    <a:cubicBezTo>
                      <a:pt x="275" y="24"/>
                      <a:pt x="251" y="0"/>
                      <a:pt x="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"/>
              <p:cNvSpPr/>
              <p:nvPr/>
            </p:nvSpPr>
            <p:spPr>
              <a:xfrm>
                <a:off x="7350050" y="-558587"/>
                <a:ext cx="2288425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7" h="41863" extrusionOk="0">
                    <a:moveTo>
                      <a:pt x="215" y="0"/>
                    </a:moveTo>
                    <a:cubicBezTo>
                      <a:pt x="191" y="0"/>
                      <a:pt x="168" y="24"/>
                      <a:pt x="168" y="48"/>
                    </a:cubicBezTo>
                    <a:cubicBezTo>
                      <a:pt x="1" y="9680"/>
                      <a:pt x="6859" y="18943"/>
                      <a:pt x="16122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07" y="23396"/>
                      <a:pt x="35541" y="24682"/>
                    </a:cubicBezTo>
                    <a:cubicBezTo>
                      <a:pt x="39542" y="26218"/>
                      <a:pt x="42840" y="29111"/>
                      <a:pt x="46030" y="31921"/>
                    </a:cubicBezTo>
                    <a:cubicBezTo>
                      <a:pt x="48043" y="33671"/>
                      <a:pt x="50114" y="35492"/>
                      <a:pt x="52353" y="36981"/>
                    </a:cubicBezTo>
                    <a:cubicBezTo>
                      <a:pt x="57222" y="40160"/>
                      <a:pt x="62902" y="41862"/>
                      <a:pt x="68712" y="41862"/>
                    </a:cubicBezTo>
                    <a:cubicBezTo>
                      <a:pt x="70188" y="41862"/>
                      <a:pt x="71653" y="41755"/>
                      <a:pt x="73105" y="41529"/>
                    </a:cubicBezTo>
                    <a:cubicBezTo>
                      <a:pt x="80344" y="40374"/>
                      <a:pt x="86893" y="36600"/>
                      <a:pt x="91524" y="30932"/>
                    </a:cubicBezTo>
                    <a:cubicBezTo>
                      <a:pt x="91536" y="30909"/>
                      <a:pt x="91536" y="30873"/>
                      <a:pt x="91524" y="30861"/>
                    </a:cubicBezTo>
                    <a:cubicBezTo>
                      <a:pt x="91514" y="30851"/>
                      <a:pt x="91502" y="30847"/>
                      <a:pt x="91490" y="30847"/>
                    </a:cubicBezTo>
                    <a:cubicBezTo>
                      <a:pt x="91474" y="30847"/>
                      <a:pt x="91460" y="30854"/>
                      <a:pt x="91453" y="30861"/>
                    </a:cubicBezTo>
                    <a:cubicBezTo>
                      <a:pt x="86833" y="36528"/>
                      <a:pt x="80309" y="40291"/>
                      <a:pt x="73105" y="41434"/>
                    </a:cubicBezTo>
                    <a:cubicBezTo>
                      <a:pt x="71639" y="41654"/>
                      <a:pt x="70167" y="41762"/>
                      <a:pt x="68702" y="41762"/>
                    </a:cubicBezTo>
                    <a:cubicBezTo>
                      <a:pt x="62944" y="41762"/>
                      <a:pt x="57281" y="40086"/>
                      <a:pt x="52412" y="36897"/>
                    </a:cubicBezTo>
                    <a:cubicBezTo>
                      <a:pt x="50174" y="35409"/>
                      <a:pt x="48102" y="33599"/>
                      <a:pt x="46102" y="31837"/>
                    </a:cubicBezTo>
                    <a:cubicBezTo>
                      <a:pt x="42911" y="29039"/>
                      <a:pt x="39601" y="26134"/>
                      <a:pt x="35589" y="24586"/>
                    </a:cubicBezTo>
                    <a:cubicBezTo>
                      <a:pt x="32231" y="23289"/>
                      <a:pt x="28576" y="23015"/>
                      <a:pt x="25028" y="22753"/>
                    </a:cubicBezTo>
                    <a:cubicBezTo>
                      <a:pt x="22075" y="22527"/>
                      <a:pt x="19015" y="22312"/>
                      <a:pt x="16146" y="21491"/>
                    </a:cubicBezTo>
                    <a:cubicBezTo>
                      <a:pt x="6918" y="18859"/>
                      <a:pt x="96" y="9644"/>
                      <a:pt x="263" y="60"/>
                    </a:cubicBezTo>
                    <a:cubicBezTo>
                      <a:pt x="263" y="24"/>
                      <a:pt x="239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>
                <a:off x="7384600" y="-624687"/>
                <a:ext cx="2288700" cy="1046325"/>
              </a:xfrm>
              <a:custGeom>
                <a:avLst/>
                <a:gdLst/>
                <a:ahLst/>
                <a:cxnLst/>
                <a:rect l="l" t="t" r="r" b="b"/>
                <a:pathLst>
                  <a:path w="91548" h="41853" extrusionOk="0">
                    <a:moveTo>
                      <a:pt x="226" y="1"/>
                    </a:moveTo>
                    <a:cubicBezTo>
                      <a:pt x="191" y="1"/>
                      <a:pt x="167" y="25"/>
                      <a:pt x="167" y="48"/>
                    </a:cubicBezTo>
                    <a:cubicBezTo>
                      <a:pt x="0" y="9681"/>
                      <a:pt x="6858" y="18932"/>
                      <a:pt x="16121" y="21575"/>
                    </a:cubicBezTo>
                    <a:cubicBezTo>
                      <a:pt x="19002" y="22396"/>
                      <a:pt x="22074" y="22623"/>
                      <a:pt x="25039" y="22849"/>
                    </a:cubicBezTo>
                    <a:cubicBezTo>
                      <a:pt x="28563" y="23111"/>
                      <a:pt x="32218" y="23385"/>
                      <a:pt x="35552" y="24671"/>
                    </a:cubicBezTo>
                    <a:cubicBezTo>
                      <a:pt x="39553" y="26218"/>
                      <a:pt x="42851" y="29112"/>
                      <a:pt x="46041" y="31910"/>
                    </a:cubicBezTo>
                    <a:cubicBezTo>
                      <a:pt x="48054" y="33660"/>
                      <a:pt x="50125" y="35481"/>
                      <a:pt x="52364" y="36970"/>
                    </a:cubicBezTo>
                    <a:cubicBezTo>
                      <a:pt x="57221" y="40161"/>
                      <a:pt x="62913" y="41851"/>
                      <a:pt x="68723" y="41851"/>
                    </a:cubicBezTo>
                    <a:cubicBezTo>
                      <a:pt x="68796" y="41852"/>
                      <a:pt x="68869" y="41852"/>
                      <a:pt x="68943" y="41852"/>
                    </a:cubicBezTo>
                    <a:cubicBezTo>
                      <a:pt x="70335" y="41852"/>
                      <a:pt x="71736" y="41745"/>
                      <a:pt x="73116" y="41530"/>
                    </a:cubicBezTo>
                    <a:cubicBezTo>
                      <a:pt x="80355" y="40375"/>
                      <a:pt x="86904" y="36601"/>
                      <a:pt x="91535" y="30933"/>
                    </a:cubicBezTo>
                    <a:cubicBezTo>
                      <a:pt x="91547" y="30909"/>
                      <a:pt x="91547" y="30874"/>
                      <a:pt x="91523" y="30862"/>
                    </a:cubicBezTo>
                    <a:cubicBezTo>
                      <a:pt x="91511" y="30850"/>
                      <a:pt x="91500" y="30844"/>
                      <a:pt x="91488" y="30844"/>
                    </a:cubicBezTo>
                    <a:cubicBezTo>
                      <a:pt x="91476" y="30844"/>
                      <a:pt x="91464" y="30850"/>
                      <a:pt x="91452" y="30862"/>
                    </a:cubicBezTo>
                    <a:cubicBezTo>
                      <a:pt x="86844" y="36517"/>
                      <a:pt x="80308" y="40280"/>
                      <a:pt x="73104" y="41423"/>
                    </a:cubicBezTo>
                    <a:cubicBezTo>
                      <a:pt x="71636" y="41643"/>
                      <a:pt x="70161" y="41752"/>
                      <a:pt x="68692" y="41752"/>
                    </a:cubicBezTo>
                    <a:cubicBezTo>
                      <a:pt x="62942" y="41752"/>
                      <a:pt x="57279" y="40082"/>
                      <a:pt x="52423" y="36886"/>
                    </a:cubicBezTo>
                    <a:cubicBezTo>
                      <a:pt x="50185" y="35398"/>
                      <a:pt x="48113" y="33588"/>
                      <a:pt x="46113" y="31826"/>
                    </a:cubicBezTo>
                    <a:cubicBezTo>
                      <a:pt x="42910" y="29028"/>
                      <a:pt x="39612" y="26123"/>
                      <a:pt x="35588" y="24575"/>
                    </a:cubicBezTo>
                    <a:cubicBezTo>
                      <a:pt x="32242" y="23289"/>
                      <a:pt x="28575" y="23016"/>
                      <a:pt x="25039" y="22754"/>
                    </a:cubicBezTo>
                    <a:cubicBezTo>
                      <a:pt x="22086" y="22516"/>
                      <a:pt x="19026" y="22301"/>
                      <a:pt x="16145" y="21480"/>
                    </a:cubicBezTo>
                    <a:cubicBezTo>
                      <a:pt x="6929" y="18848"/>
                      <a:pt x="107" y="9633"/>
                      <a:pt x="274" y="48"/>
                    </a:cubicBezTo>
                    <a:cubicBezTo>
                      <a:pt x="274" y="25"/>
                      <a:pt x="250" y="1"/>
                      <a:pt x="2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>
                <a:off x="7419425" y="-691062"/>
                <a:ext cx="2288100" cy="1046600"/>
              </a:xfrm>
              <a:custGeom>
                <a:avLst/>
                <a:gdLst/>
                <a:ahLst/>
                <a:cxnLst/>
                <a:rect l="l" t="t" r="r" b="b"/>
                <a:pathLst>
                  <a:path w="91524" h="41864" extrusionOk="0">
                    <a:moveTo>
                      <a:pt x="214" y="1"/>
                    </a:moveTo>
                    <a:cubicBezTo>
                      <a:pt x="191" y="1"/>
                      <a:pt x="167" y="25"/>
                      <a:pt x="167" y="48"/>
                    </a:cubicBezTo>
                    <a:cubicBezTo>
                      <a:pt x="0" y="9681"/>
                      <a:pt x="6858" y="18932"/>
                      <a:pt x="16109" y="21575"/>
                    </a:cubicBezTo>
                    <a:cubicBezTo>
                      <a:pt x="19002" y="22408"/>
                      <a:pt x="22062" y="22635"/>
                      <a:pt x="25027" y="22849"/>
                    </a:cubicBezTo>
                    <a:cubicBezTo>
                      <a:pt x="28551" y="23111"/>
                      <a:pt x="32206" y="23385"/>
                      <a:pt x="35540" y="24670"/>
                    </a:cubicBezTo>
                    <a:cubicBezTo>
                      <a:pt x="39541" y="26218"/>
                      <a:pt x="42839" y="29111"/>
                      <a:pt x="46030" y="31909"/>
                    </a:cubicBezTo>
                    <a:cubicBezTo>
                      <a:pt x="48042" y="33672"/>
                      <a:pt x="50125" y="35481"/>
                      <a:pt x="52352" y="36970"/>
                    </a:cubicBezTo>
                    <a:cubicBezTo>
                      <a:pt x="57210" y="40160"/>
                      <a:pt x="62901" y="41863"/>
                      <a:pt x="68711" y="41863"/>
                    </a:cubicBezTo>
                    <a:cubicBezTo>
                      <a:pt x="70175" y="41851"/>
                      <a:pt x="71652" y="41744"/>
                      <a:pt x="73104" y="41518"/>
                    </a:cubicBezTo>
                    <a:cubicBezTo>
                      <a:pt x="80332" y="40363"/>
                      <a:pt x="86880" y="36601"/>
                      <a:pt x="91511" y="30921"/>
                    </a:cubicBezTo>
                    <a:cubicBezTo>
                      <a:pt x="91523" y="30897"/>
                      <a:pt x="91523" y="30874"/>
                      <a:pt x="91511" y="30850"/>
                    </a:cubicBezTo>
                    <a:cubicBezTo>
                      <a:pt x="91500" y="30844"/>
                      <a:pt x="91485" y="30841"/>
                      <a:pt x="91471" y="30841"/>
                    </a:cubicBezTo>
                    <a:cubicBezTo>
                      <a:pt x="91458" y="30841"/>
                      <a:pt x="91446" y="30844"/>
                      <a:pt x="91440" y="30850"/>
                    </a:cubicBezTo>
                    <a:cubicBezTo>
                      <a:pt x="86832" y="36517"/>
                      <a:pt x="80296" y="40280"/>
                      <a:pt x="73093" y="41423"/>
                    </a:cubicBezTo>
                    <a:cubicBezTo>
                      <a:pt x="71629" y="41642"/>
                      <a:pt x="70159" y="41751"/>
                      <a:pt x="68695" y="41751"/>
                    </a:cubicBezTo>
                    <a:cubicBezTo>
                      <a:pt x="62943" y="41751"/>
                      <a:pt x="57280" y="40075"/>
                      <a:pt x="52411" y="36886"/>
                    </a:cubicBezTo>
                    <a:cubicBezTo>
                      <a:pt x="50185" y="35398"/>
                      <a:pt x="48113" y="33588"/>
                      <a:pt x="46101" y="31826"/>
                    </a:cubicBezTo>
                    <a:cubicBezTo>
                      <a:pt x="42910" y="29028"/>
                      <a:pt x="39600" y="26123"/>
                      <a:pt x="35588" y="24575"/>
                    </a:cubicBezTo>
                    <a:cubicBezTo>
                      <a:pt x="32230" y="23289"/>
                      <a:pt x="28575" y="23016"/>
                      <a:pt x="25039" y="22754"/>
                    </a:cubicBezTo>
                    <a:cubicBezTo>
                      <a:pt x="22074" y="22515"/>
                      <a:pt x="19026" y="22301"/>
                      <a:pt x="16145" y="21480"/>
                    </a:cubicBezTo>
                    <a:cubicBezTo>
                      <a:pt x="6918" y="18848"/>
                      <a:pt x="95" y="9633"/>
                      <a:pt x="262" y="48"/>
                    </a:cubicBezTo>
                    <a:cubicBezTo>
                      <a:pt x="262" y="25"/>
                      <a:pt x="238" y="1"/>
                      <a:pt x="2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>
                <a:off x="7453950" y="-757212"/>
                <a:ext cx="2288400" cy="1046350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54" extrusionOk="0">
                    <a:moveTo>
                      <a:pt x="231" y="0"/>
                    </a:moveTo>
                    <a:cubicBezTo>
                      <a:pt x="226" y="0"/>
                      <a:pt x="221" y="1"/>
                      <a:pt x="214" y="4"/>
                    </a:cubicBezTo>
                    <a:cubicBezTo>
                      <a:pt x="191" y="4"/>
                      <a:pt x="167" y="15"/>
                      <a:pt x="167" y="51"/>
                    </a:cubicBezTo>
                    <a:cubicBezTo>
                      <a:pt x="0" y="9671"/>
                      <a:pt x="6858" y="18934"/>
                      <a:pt x="16121" y="21578"/>
                    </a:cubicBezTo>
                    <a:cubicBezTo>
                      <a:pt x="19003" y="22399"/>
                      <a:pt x="22062" y="22625"/>
                      <a:pt x="25027" y="22852"/>
                    </a:cubicBezTo>
                    <a:cubicBezTo>
                      <a:pt x="28551" y="23114"/>
                      <a:pt x="32207" y="23387"/>
                      <a:pt x="35552" y="24673"/>
                    </a:cubicBezTo>
                    <a:cubicBezTo>
                      <a:pt x="39553" y="26209"/>
                      <a:pt x="42851" y="29102"/>
                      <a:pt x="46042" y="31912"/>
                    </a:cubicBezTo>
                    <a:cubicBezTo>
                      <a:pt x="48042" y="33662"/>
                      <a:pt x="50125" y="35484"/>
                      <a:pt x="52364" y="36972"/>
                    </a:cubicBezTo>
                    <a:cubicBezTo>
                      <a:pt x="57222" y="40151"/>
                      <a:pt x="62901" y="41854"/>
                      <a:pt x="68723" y="41854"/>
                    </a:cubicBezTo>
                    <a:cubicBezTo>
                      <a:pt x="70188" y="41854"/>
                      <a:pt x="71652" y="41735"/>
                      <a:pt x="73105" y="41521"/>
                    </a:cubicBezTo>
                    <a:cubicBezTo>
                      <a:pt x="80332" y="40366"/>
                      <a:pt x="86892" y="36591"/>
                      <a:pt x="91524" y="30924"/>
                    </a:cubicBezTo>
                    <a:cubicBezTo>
                      <a:pt x="91535" y="30900"/>
                      <a:pt x="91535" y="30865"/>
                      <a:pt x="91524" y="30853"/>
                    </a:cubicBezTo>
                    <a:cubicBezTo>
                      <a:pt x="91514" y="30844"/>
                      <a:pt x="91504" y="30840"/>
                      <a:pt x="91493" y="30840"/>
                    </a:cubicBezTo>
                    <a:cubicBezTo>
                      <a:pt x="91476" y="30840"/>
                      <a:pt x="91459" y="30850"/>
                      <a:pt x="91452" y="30865"/>
                    </a:cubicBezTo>
                    <a:cubicBezTo>
                      <a:pt x="86844" y="36520"/>
                      <a:pt x="80308" y="40282"/>
                      <a:pt x="73105" y="41425"/>
                    </a:cubicBezTo>
                    <a:cubicBezTo>
                      <a:pt x="71634" y="41646"/>
                      <a:pt x="70157" y="41755"/>
                      <a:pt x="68687" y="41755"/>
                    </a:cubicBezTo>
                    <a:cubicBezTo>
                      <a:pt x="62934" y="41755"/>
                      <a:pt x="57276" y="40085"/>
                      <a:pt x="52411" y="36889"/>
                    </a:cubicBezTo>
                    <a:cubicBezTo>
                      <a:pt x="50173" y="35401"/>
                      <a:pt x="48101" y="33591"/>
                      <a:pt x="46101" y="31829"/>
                    </a:cubicBezTo>
                    <a:cubicBezTo>
                      <a:pt x="42910" y="29031"/>
                      <a:pt x="39600" y="26126"/>
                      <a:pt x="35588" y="24578"/>
                    </a:cubicBezTo>
                    <a:cubicBezTo>
                      <a:pt x="32230" y="23280"/>
                      <a:pt x="28575" y="23018"/>
                      <a:pt x="25039" y="22744"/>
                    </a:cubicBezTo>
                    <a:cubicBezTo>
                      <a:pt x="22074" y="22530"/>
                      <a:pt x="19014" y="22304"/>
                      <a:pt x="16145" y="21482"/>
                    </a:cubicBezTo>
                    <a:cubicBezTo>
                      <a:pt x="6930" y="18851"/>
                      <a:pt x="95" y="9636"/>
                      <a:pt x="262" y="51"/>
                    </a:cubicBezTo>
                    <a:cubicBezTo>
                      <a:pt x="262" y="22"/>
                      <a:pt x="254" y="0"/>
                      <a:pt x="2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5" name="Google Shape;145;p2"/>
            <p:cNvSpPr/>
            <p:nvPr/>
          </p:nvSpPr>
          <p:spPr>
            <a:xfrm>
              <a:off x="-981870" y="278377"/>
              <a:ext cx="1593903" cy="2345213"/>
            </a:xfrm>
            <a:custGeom>
              <a:avLst/>
              <a:gdLst/>
              <a:ahLst/>
              <a:cxnLst/>
              <a:rect l="l" t="t" r="r" b="b"/>
              <a:pathLst>
                <a:path w="50424" h="74198" extrusionOk="0">
                  <a:moveTo>
                    <a:pt x="28657" y="0"/>
                  </a:moveTo>
                  <a:cubicBezTo>
                    <a:pt x="25105" y="0"/>
                    <a:pt x="21570" y="969"/>
                    <a:pt x="18491" y="3058"/>
                  </a:cubicBezTo>
                  <a:cubicBezTo>
                    <a:pt x="7370" y="10118"/>
                    <a:pt x="4334" y="24191"/>
                    <a:pt x="2691" y="36395"/>
                  </a:cubicBezTo>
                  <a:cubicBezTo>
                    <a:pt x="0" y="52242"/>
                    <a:pt x="7501" y="73483"/>
                    <a:pt x="25968" y="74197"/>
                  </a:cubicBezTo>
                  <a:cubicBezTo>
                    <a:pt x="39970" y="73995"/>
                    <a:pt x="45887" y="61993"/>
                    <a:pt x="41875" y="49480"/>
                  </a:cubicBezTo>
                  <a:cubicBezTo>
                    <a:pt x="37815" y="37812"/>
                    <a:pt x="50423" y="29216"/>
                    <a:pt x="50292" y="17976"/>
                  </a:cubicBezTo>
                  <a:cubicBezTo>
                    <a:pt x="50090" y="12023"/>
                    <a:pt x="45685" y="7213"/>
                    <a:pt x="40970" y="4070"/>
                  </a:cubicBezTo>
                  <a:cubicBezTo>
                    <a:pt x="37373" y="1449"/>
                    <a:pt x="33002" y="0"/>
                    <a:pt x="28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2503332" y="-1040252"/>
              <a:ext cx="2503196" cy="1627786"/>
            </a:xfrm>
            <a:custGeom>
              <a:avLst/>
              <a:gdLst/>
              <a:ahLst/>
              <a:cxnLst/>
              <a:rect l="l" t="t" r="r" b="b"/>
              <a:pathLst>
                <a:path w="79190" h="51500" extrusionOk="0">
                  <a:moveTo>
                    <a:pt x="18757" y="0"/>
                  </a:moveTo>
                  <a:cubicBezTo>
                    <a:pt x="15942" y="0"/>
                    <a:pt x="13135" y="883"/>
                    <a:pt x="10740" y="2376"/>
                  </a:cubicBezTo>
                  <a:cubicBezTo>
                    <a:pt x="7216" y="4566"/>
                    <a:pt x="4644" y="8007"/>
                    <a:pt x="2918" y="11734"/>
                  </a:cubicBezTo>
                  <a:cubicBezTo>
                    <a:pt x="1061" y="15746"/>
                    <a:pt x="1" y="20295"/>
                    <a:pt x="680" y="24712"/>
                  </a:cubicBezTo>
                  <a:cubicBezTo>
                    <a:pt x="715" y="24962"/>
                    <a:pt x="763" y="25212"/>
                    <a:pt x="811" y="25462"/>
                  </a:cubicBezTo>
                  <a:cubicBezTo>
                    <a:pt x="1096" y="28367"/>
                    <a:pt x="2144" y="31236"/>
                    <a:pt x="4168" y="33403"/>
                  </a:cubicBezTo>
                  <a:cubicBezTo>
                    <a:pt x="7109" y="36523"/>
                    <a:pt x="11502" y="36999"/>
                    <a:pt x="15110" y="38975"/>
                  </a:cubicBezTo>
                  <a:cubicBezTo>
                    <a:pt x="18991" y="41083"/>
                    <a:pt x="21504" y="44845"/>
                    <a:pt x="24742" y="47726"/>
                  </a:cubicBezTo>
                  <a:cubicBezTo>
                    <a:pt x="26266" y="49060"/>
                    <a:pt x="27957" y="50262"/>
                    <a:pt x="29874" y="50941"/>
                  </a:cubicBezTo>
                  <a:cubicBezTo>
                    <a:pt x="30947" y="51322"/>
                    <a:pt x="32060" y="51500"/>
                    <a:pt x="33178" y="51500"/>
                  </a:cubicBezTo>
                  <a:cubicBezTo>
                    <a:pt x="34157" y="51500"/>
                    <a:pt x="35139" y="51364"/>
                    <a:pt x="36101" y="51108"/>
                  </a:cubicBezTo>
                  <a:cubicBezTo>
                    <a:pt x="40470" y="49953"/>
                    <a:pt x="43887" y="46857"/>
                    <a:pt x="47674" y="44583"/>
                  </a:cubicBezTo>
                  <a:cubicBezTo>
                    <a:pt x="49614" y="43416"/>
                    <a:pt x="51662" y="42488"/>
                    <a:pt x="53889" y="42119"/>
                  </a:cubicBezTo>
                  <a:cubicBezTo>
                    <a:pt x="55413" y="41872"/>
                    <a:pt x="56947" y="41846"/>
                    <a:pt x="58482" y="41846"/>
                  </a:cubicBezTo>
                  <a:cubicBezTo>
                    <a:pt x="58895" y="41846"/>
                    <a:pt x="59307" y="41848"/>
                    <a:pt x="59720" y="41848"/>
                  </a:cubicBezTo>
                  <a:cubicBezTo>
                    <a:pt x="60217" y="41848"/>
                    <a:pt x="60714" y="41845"/>
                    <a:pt x="61211" y="41833"/>
                  </a:cubicBezTo>
                  <a:cubicBezTo>
                    <a:pt x="63330" y="41797"/>
                    <a:pt x="65426" y="41535"/>
                    <a:pt x="67426" y="40821"/>
                  </a:cubicBezTo>
                  <a:cubicBezTo>
                    <a:pt x="69188" y="40190"/>
                    <a:pt x="70831" y="39273"/>
                    <a:pt x="72296" y="38106"/>
                  </a:cubicBezTo>
                  <a:cubicBezTo>
                    <a:pt x="75415" y="35665"/>
                    <a:pt x="77570" y="32189"/>
                    <a:pt x="78380" y="28307"/>
                  </a:cubicBezTo>
                  <a:cubicBezTo>
                    <a:pt x="79189" y="24259"/>
                    <a:pt x="78558" y="19925"/>
                    <a:pt x="76510" y="16330"/>
                  </a:cubicBezTo>
                  <a:cubicBezTo>
                    <a:pt x="74629" y="13044"/>
                    <a:pt x="71605" y="10448"/>
                    <a:pt x="68128" y="8972"/>
                  </a:cubicBezTo>
                  <a:cubicBezTo>
                    <a:pt x="66331" y="8222"/>
                    <a:pt x="64438" y="7781"/>
                    <a:pt x="62497" y="7662"/>
                  </a:cubicBezTo>
                  <a:cubicBezTo>
                    <a:pt x="62095" y="7637"/>
                    <a:pt x="61693" y="7626"/>
                    <a:pt x="61291" y="7626"/>
                  </a:cubicBezTo>
                  <a:cubicBezTo>
                    <a:pt x="59571" y="7626"/>
                    <a:pt x="57851" y="7837"/>
                    <a:pt x="56163" y="8126"/>
                  </a:cubicBezTo>
                  <a:cubicBezTo>
                    <a:pt x="51888" y="8876"/>
                    <a:pt x="47674" y="10222"/>
                    <a:pt x="43304" y="10293"/>
                  </a:cubicBezTo>
                  <a:cubicBezTo>
                    <a:pt x="43197" y="10295"/>
                    <a:pt x="43089" y="10296"/>
                    <a:pt x="42982" y="10296"/>
                  </a:cubicBezTo>
                  <a:cubicBezTo>
                    <a:pt x="40994" y="10296"/>
                    <a:pt x="39013" y="9980"/>
                    <a:pt x="37160" y="9246"/>
                  </a:cubicBezTo>
                  <a:cubicBezTo>
                    <a:pt x="35374" y="8531"/>
                    <a:pt x="33731" y="7495"/>
                    <a:pt x="32172" y="6388"/>
                  </a:cubicBezTo>
                  <a:cubicBezTo>
                    <a:pt x="29112" y="4233"/>
                    <a:pt x="26171" y="1697"/>
                    <a:pt x="22539" y="566"/>
                  </a:cubicBezTo>
                  <a:cubicBezTo>
                    <a:pt x="21302" y="181"/>
                    <a:pt x="20029" y="0"/>
                    <a:pt x="187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4"/>
          <p:cNvSpPr txBox="1">
            <a:spLocks noGrp="1"/>
          </p:cNvSpPr>
          <p:nvPr>
            <p:ph type="body" idx="1"/>
          </p:nvPr>
        </p:nvSpPr>
        <p:spPr>
          <a:xfrm>
            <a:off x="685800" y="1006700"/>
            <a:ext cx="7772400" cy="3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5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91" name="Google Shape;291;p4"/>
          <p:cNvSpPr txBox="1">
            <a:spLocks noGrp="1"/>
          </p:cNvSpPr>
          <p:nvPr>
            <p:ph type="title"/>
          </p:nvPr>
        </p:nvSpPr>
        <p:spPr>
          <a:xfrm>
            <a:off x="796638" y="369475"/>
            <a:ext cx="75507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292" name="Google Shape;292;p4"/>
          <p:cNvGrpSpPr/>
          <p:nvPr/>
        </p:nvGrpSpPr>
        <p:grpSpPr>
          <a:xfrm>
            <a:off x="-1122575" y="-1470309"/>
            <a:ext cx="11345919" cy="9039979"/>
            <a:chOff x="-1122575" y="-1470309"/>
            <a:chExt cx="11345919" cy="9039979"/>
          </a:xfrm>
        </p:grpSpPr>
        <p:sp>
          <p:nvSpPr>
            <p:cNvPr id="293" name="Google Shape;293;p4"/>
            <p:cNvSpPr/>
            <p:nvPr/>
          </p:nvSpPr>
          <p:spPr>
            <a:xfrm>
              <a:off x="8288241" y="4803438"/>
              <a:ext cx="24749" cy="20937"/>
            </a:xfrm>
            <a:custGeom>
              <a:avLst/>
              <a:gdLst/>
              <a:ahLst/>
              <a:cxnLst/>
              <a:rect l="l" t="t" r="r" b="b"/>
              <a:pathLst>
                <a:path w="1279" h="1082" extrusionOk="0">
                  <a:moveTo>
                    <a:pt x="727" y="1"/>
                  </a:moveTo>
                  <a:cubicBezTo>
                    <a:pt x="239" y="1"/>
                    <a:pt x="0" y="596"/>
                    <a:pt x="346" y="929"/>
                  </a:cubicBezTo>
                  <a:cubicBezTo>
                    <a:pt x="458" y="1034"/>
                    <a:pt x="593" y="1081"/>
                    <a:pt x="725" y="1081"/>
                  </a:cubicBezTo>
                  <a:cubicBezTo>
                    <a:pt x="1010" y="1081"/>
                    <a:pt x="1279" y="859"/>
                    <a:pt x="1263" y="524"/>
                  </a:cubicBezTo>
                  <a:cubicBezTo>
                    <a:pt x="1263" y="227"/>
                    <a:pt x="1024" y="1"/>
                    <a:pt x="727" y="1"/>
                  </a:cubicBezTo>
                  <a:close/>
                </a:path>
              </a:pathLst>
            </a:custGeom>
            <a:solidFill>
              <a:srgbClr val="FFF6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4"/>
            <p:cNvSpPr/>
            <p:nvPr/>
          </p:nvSpPr>
          <p:spPr>
            <a:xfrm>
              <a:off x="8372106" y="4803438"/>
              <a:ext cx="24594" cy="20937"/>
            </a:xfrm>
            <a:custGeom>
              <a:avLst/>
              <a:gdLst/>
              <a:ahLst/>
              <a:cxnLst/>
              <a:rect l="l" t="t" r="r" b="b"/>
              <a:pathLst>
                <a:path w="1271" h="1082" extrusionOk="0">
                  <a:moveTo>
                    <a:pt x="727" y="1"/>
                  </a:moveTo>
                  <a:cubicBezTo>
                    <a:pt x="238" y="1"/>
                    <a:pt x="0" y="596"/>
                    <a:pt x="346" y="929"/>
                  </a:cubicBezTo>
                  <a:cubicBezTo>
                    <a:pt x="454" y="1034"/>
                    <a:pt x="587" y="1081"/>
                    <a:pt x="717" y="1081"/>
                  </a:cubicBezTo>
                  <a:cubicBezTo>
                    <a:pt x="999" y="1081"/>
                    <a:pt x="1271" y="859"/>
                    <a:pt x="1262" y="524"/>
                  </a:cubicBezTo>
                  <a:cubicBezTo>
                    <a:pt x="1262" y="227"/>
                    <a:pt x="1012" y="1"/>
                    <a:pt x="727" y="1"/>
                  </a:cubicBezTo>
                  <a:close/>
                </a:path>
              </a:pathLst>
            </a:custGeom>
            <a:solidFill>
              <a:srgbClr val="FFF6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4"/>
            <p:cNvSpPr/>
            <p:nvPr/>
          </p:nvSpPr>
          <p:spPr>
            <a:xfrm>
              <a:off x="8455740" y="4803438"/>
              <a:ext cx="24826" cy="21033"/>
            </a:xfrm>
            <a:custGeom>
              <a:avLst/>
              <a:gdLst/>
              <a:ahLst/>
              <a:cxnLst/>
              <a:rect l="l" t="t" r="r" b="b"/>
              <a:pathLst>
                <a:path w="1283" h="1087" extrusionOk="0">
                  <a:moveTo>
                    <a:pt x="727" y="1"/>
                  </a:moveTo>
                  <a:cubicBezTo>
                    <a:pt x="250" y="1"/>
                    <a:pt x="0" y="584"/>
                    <a:pt x="358" y="929"/>
                  </a:cubicBezTo>
                  <a:cubicBezTo>
                    <a:pt x="466" y="1038"/>
                    <a:pt x="599" y="1087"/>
                    <a:pt x="729" y="1087"/>
                  </a:cubicBezTo>
                  <a:cubicBezTo>
                    <a:pt x="1012" y="1087"/>
                    <a:pt x="1282" y="859"/>
                    <a:pt x="1274" y="524"/>
                  </a:cubicBezTo>
                  <a:cubicBezTo>
                    <a:pt x="1274" y="227"/>
                    <a:pt x="1024" y="1"/>
                    <a:pt x="727" y="1"/>
                  </a:cubicBezTo>
                  <a:close/>
                </a:path>
              </a:pathLst>
            </a:custGeom>
            <a:solidFill>
              <a:srgbClr val="FFF6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4"/>
            <p:cNvSpPr/>
            <p:nvPr/>
          </p:nvSpPr>
          <p:spPr>
            <a:xfrm>
              <a:off x="8288241" y="4733175"/>
              <a:ext cx="24749" cy="20917"/>
            </a:xfrm>
            <a:custGeom>
              <a:avLst/>
              <a:gdLst/>
              <a:ahLst/>
              <a:cxnLst/>
              <a:rect l="l" t="t" r="r" b="b"/>
              <a:pathLst>
                <a:path w="1279" h="1081" extrusionOk="0">
                  <a:moveTo>
                    <a:pt x="727" y="0"/>
                  </a:moveTo>
                  <a:cubicBezTo>
                    <a:pt x="239" y="0"/>
                    <a:pt x="0" y="595"/>
                    <a:pt x="346" y="929"/>
                  </a:cubicBezTo>
                  <a:cubicBezTo>
                    <a:pt x="458" y="1034"/>
                    <a:pt x="593" y="1081"/>
                    <a:pt x="725" y="1081"/>
                  </a:cubicBezTo>
                  <a:cubicBezTo>
                    <a:pt x="1010" y="1081"/>
                    <a:pt x="1279" y="858"/>
                    <a:pt x="1263" y="524"/>
                  </a:cubicBezTo>
                  <a:cubicBezTo>
                    <a:pt x="1263" y="226"/>
                    <a:pt x="1024" y="0"/>
                    <a:pt x="727" y="0"/>
                  </a:cubicBezTo>
                  <a:close/>
                </a:path>
              </a:pathLst>
            </a:custGeom>
            <a:solidFill>
              <a:srgbClr val="FFF6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4"/>
            <p:cNvSpPr/>
            <p:nvPr/>
          </p:nvSpPr>
          <p:spPr>
            <a:xfrm>
              <a:off x="8372106" y="4733175"/>
              <a:ext cx="24594" cy="20917"/>
            </a:xfrm>
            <a:custGeom>
              <a:avLst/>
              <a:gdLst/>
              <a:ahLst/>
              <a:cxnLst/>
              <a:rect l="l" t="t" r="r" b="b"/>
              <a:pathLst>
                <a:path w="1271" h="1081" extrusionOk="0">
                  <a:moveTo>
                    <a:pt x="727" y="0"/>
                  </a:moveTo>
                  <a:cubicBezTo>
                    <a:pt x="238" y="0"/>
                    <a:pt x="0" y="595"/>
                    <a:pt x="346" y="929"/>
                  </a:cubicBezTo>
                  <a:cubicBezTo>
                    <a:pt x="454" y="1034"/>
                    <a:pt x="587" y="1081"/>
                    <a:pt x="717" y="1081"/>
                  </a:cubicBezTo>
                  <a:cubicBezTo>
                    <a:pt x="999" y="1081"/>
                    <a:pt x="1271" y="858"/>
                    <a:pt x="1262" y="524"/>
                  </a:cubicBezTo>
                  <a:cubicBezTo>
                    <a:pt x="1262" y="226"/>
                    <a:pt x="1012" y="0"/>
                    <a:pt x="727" y="0"/>
                  </a:cubicBezTo>
                  <a:close/>
                </a:path>
              </a:pathLst>
            </a:custGeom>
            <a:solidFill>
              <a:srgbClr val="FFF6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4"/>
            <p:cNvSpPr/>
            <p:nvPr/>
          </p:nvSpPr>
          <p:spPr>
            <a:xfrm>
              <a:off x="8455740" y="4733175"/>
              <a:ext cx="24826" cy="21033"/>
            </a:xfrm>
            <a:custGeom>
              <a:avLst/>
              <a:gdLst/>
              <a:ahLst/>
              <a:cxnLst/>
              <a:rect l="l" t="t" r="r" b="b"/>
              <a:pathLst>
                <a:path w="1283" h="1087" extrusionOk="0">
                  <a:moveTo>
                    <a:pt x="727" y="0"/>
                  </a:moveTo>
                  <a:cubicBezTo>
                    <a:pt x="250" y="0"/>
                    <a:pt x="0" y="584"/>
                    <a:pt x="358" y="929"/>
                  </a:cubicBezTo>
                  <a:cubicBezTo>
                    <a:pt x="466" y="1038"/>
                    <a:pt x="599" y="1086"/>
                    <a:pt x="729" y="1086"/>
                  </a:cubicBezTo>
                  <a:cubicBezTo>
                    <a:pt x="1012" y="1086"/>
                    <a:pt x="1282" y="858"/>
                    <a:pt x="1274" y="524"/>
                  </a:cubicBezTo>
                  <a:cubicBezTo>
                    <a:pt x="1274" y="226"/>
                    <a:pt x="1024" y="0"/>
                    <a:pt x="727" y="0"/>
                  </a:cubicBezTo>
                  <a:close/>
                </a:path>
              </a:pathLst>
            </a:custGeom>
            <a:solidFill>
              <a:srgbClr val="FFF6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4"/>
            <p:cNvSpPr/>
            <p:nvPr/>
          </p:nvSpPr>
          <p:spPr>
            <a:xfrm>
              <a:off x="1009975" y="4811317"/>
              <a:ext cx="769063" cy="768936"/>
            </a:xfrm>
            <a:custGeom>
              <a:avLst/>
              <a:gdLst/>
              <a:ahLst/>
              <a:cxnLst/>
              <a:rect l="l" t="t" r="r" b="b"/>
              <a:pathLst>
                <a:path w="43840" h="43839" extrusionOk="0">
                  <a:moveTo>
                    <a:pt x="21920" y="5584"/>
                  </a:moveTo>
                  <a:cubicBezTo>
                    <a:pt x="30945" y="5596"/>
                    <a:pt x="38244" y="12907"/>
                    <a:pt x="38256" y="21920"/>
                  </a:cubicBezTo>
                  <a:cubicBezTo>
                    <a:pt x="38256" y="28528"/>
                    <a:pt x="34279" y="34481"/>
                    <a:pt x="28171" y="37017"/>
                  </a:cubicBezTo>
                  <a:cubicBezTo>
                    <a:pt x="26153" y="37852"/>
                    <a:pt x="24033" y="38259"/>
                    <a:pt x="21931" y="38259"/>
                  </a:cubicBezTo>
                  <a:cubicBezTo>
                    <a:pt x="17681" y="38259"/>
                    <a:pt x="13501" y="36599"/>
                    <a:pt x="10371" y="33469"/>
                  </a:cubicBezTo>
                  <a:cubicBezTo>
                    <a:pt x="5704" y="28801"/>
                    <a:pt x="4299" y="21777"/>
                    <a:pt x="6835" y="15669"/>
                  </a:cubicBezTo>
                  <a:cubicBezTo>
                    <a:pt x="9359" y="9573"/>
                    <a:pt x="15312" y="5596"/>
                    <a:pt x="21920" y="5596"/>
                  </a:cubicBezTo>
                  <a:lnTo>
                    <a:pt x="21920" y="5584"/>
                  </a:lnTo>
                  <a:close/>
                  <a:moveTo>
                    <a:pt x="21920" y="0"/>
                  </a:moveTo>
                  <a:cubicBezTo>
                    <a:pt x="9835" y="0"/>
                    <a:pt x="1" y="9835"/>
                    <a:pt x="1" y="21920"/>
                  </a:cubicBezTo>
                  <a:cubicBezTo>
                    <a:pt x="1" y="34004"/>
                    <a:pt x="9835" y="43839"/>
                    <a:pt x="21920" y="43839"/>
                  </a:cubicBezTo>
                  <a:cubicBezTo>
                    <a:pt x="34005" y="43839"/>
                    <a:pt x="43840" y="34004"/>
                    <a:pt x="43840" y="21920"/>
                  </a:cubicBezTo>
                  <a:cubicBezTo>
                    <a:pt x="43840" y="9835"/>
                    <a:pt x="34017" y="0"/>
                    <a:pt x="219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4"/>
            <p:cNvSpPr/>
            <p:nvPr/>
          </p:nvSpPr>
          <p:spPr>
            <a:xfrm>
              <a:off x="-564812" y="-213675"/>
              <a:ext cx="1868725" cy="1550600"/>
            </a:xfrm>
            <a:custGeom>
              <a:avLst/>
              <a:gdLst/>
              <a:ahLst/>
              <a:cxnLst/>
              <a:rect l="l" t="t" r="r" b="b"/>
              <a:pathLst>
                <a:path w="74749" h="62024" extrusionOk="0">
                  <a:moveTo>
                    <a:pt x="39500" y="1"/>
                  </a:moveTo>
                  <a:cubicBezTo>
                    <a:pt x="38216" y="1"/>
                    <a:pt x="36931" y="54"/>
                    <a:pt x="35648" y="161"/>
                  </a:cubicBezTo>
                  <a:cubicBezTo>
                    <a:pt x="31135" y="530"/>
                    <a:pt x="26718" y="1614"/>
                    <a:pt x="22551" y="3376"/>
                  </a:cubicBezTo>
                  <a:cubicBezTo>
                    <a:pt x="14479" y="6769"/>
                    <a:pt x="7883" y="12925"/>
                    <a:pt x="3954" y="20735"/>
                  </a:cubicBezTo>
                  <a:cubicBezTo>
                    <a:pt x="2049" y="24462"/>
                    <a:pt x="858" y="28510"/>
                    <a:pt x="441" y="32677"/>
                  </a:cubicBezTo>
                  <a:cubicBezTo>
                    <a:pt x="1" y="37106"/>
                    <a:pt x="548" y="41571"/>
                    <a:pt x="2060" y="45762"/>
                  </a:cubicBezTo>
                  <a:cubicBezTo>
                    <a:pt x="3584" y="49905"/>
                    <a:pt x="6097" y="53715"/>
                    <a:pt x="9549" y="56513"/>
                  </a:cubicBezTo>
                  <a:cubicBezTo>
                    <a:pt x="12705" y="59037"/>
                    <a:pt x="16455" y="60728"/>
                    <a:pt x="20444" y="61419"/>
                  </a:cubicBezTo>
                  <a:cubicBezTo>
                    <a:pt x="22129" y="61820"/>
                    <a:pt x="23858" y="62023"/>
                    <a:pt x="25591" y="62023"/>
                  </a:cubicBezTo>
                  <a:cubicBezTo>
                    <a:pt x="26221" y="62023"/>
                    <a:pt x="26851" y="61997"/>
                    <a:pt x="27480" y="61943"/>
                  </a:cubicBezTo>
                  <a:cubicBezTo>
                    <a:pt x="31778" y="61538"/>
                    <a:pt x="35874" y="59954"/>
                    <a:pt x="39339" y="57383"/>
                  </a:cubicBezTo>
                  <a:cubicBezTo>
                    <a:pt x="41006" y="56109"/>
                    <a:pt x="42506" y="54620"/>
                    <a:pt x="43780" y="52965"/>
                  </a:cubicBezTo>
                  <a:cubicBezTo>
                    <a:pt x="45006" y="51394"/>
                    <a:pt x="46125" y="49739"/>
                    <a:pt x="47376" y="48203"/>
                  </a:cubicBezTo>
                  <a:cubicBezTo>
                    <a:pt x="48590" y="46703"/>
                    <a:pt x="49959" y="45274"/>
                    <a:pt x="51662" y="44321"/>
                  </a:cubicBezTo>
                  <a:cubicBezTo>
                    <a:pt x="52591" y="43798"/>
                    <a:pt x="53591" y="43440"/>
                    <a:pt x="54638" y="43274"/>
                  </a:cubicBezTo>
                  <a:cubicBezTo>
                    <a:pt x="55960" y="43059"/>
                    <a:pt x="57317" y="43107"/>
                    <a:pt x="58651" y="43083"/>
                  </a:cubicBezTo>
                  <a:cubicBezTo>
                    <a:pt x="60746" y="43059"/>
                    <a:pt x="62735" y="42726"/>
                    <a:pt x="64652" y="41881"/>
                  </a:cubicBezTo>
                  <a:cubicBezTo>
                    <a:pt x="66449" y="41071"/>
                    <a:pt x="68069" y="39940"/>
                    <a:pt x="69450" y="38547"/>
                  </a:cubicBezTo>
                  <a:cubicBezTo>
                    <a:pt x="72283" y="35689"/>
                    <a:pt x="74022" y="31927"/>
                    <a:pt x="74367" y="27927"/>
                  </a:cubicBezTo>
                  <a:cubicBezTo>
                    <a:pt x="74748" y="23521"/>
                    <a:pt x="73522" y="19068"/>
                    <a:pt x="71307" y="15282"/>
                  </a:cubicBezTo>
                  <a:cubicBezTo>
                    <a:pt x="69033" y="11413"/>
                    <a:pt x="65699" y="8281"/>
                    <a:pt x="61889" y="5948"/>
                  </a:cubicBezTo>
                  <a:cubicBezTo>
                    <a:pt x="58020" y="3578"/>
                    <a:pt x="53686" y="1995"/>
                    <a:pt x="49269" y="1042"/>
                  </a:cubicBezTo>
                  <a:cubicBezTo>
                    <a:pt x="46052" y="349"/>
                    <a:pt x="42779" y="1"/>
                    <a:pt x="395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4"/>
            <p:cNvSpPr/>
            <p:nvPr/>
          </p:nvSpPr>
          <p:spPr>
            <a:xfrm>
              <a:off x="8423250" y="3640289"/>
              <a:ext cx="1158407" cy="1194166"/>
            </a:xfrm>
            <a:custGeom>
              <a:avLst/>
              <a:gdLst/>
              <a:ahLst/>
              <a:cxnLst/>
              <a:rect l="l" t="t" r="r" b="b"/>
              <a:pathLst>
                <a:path w="59866" h="61714" extrusionOk="0">
                  <a:moveTo>
                    <a:pt x="34856" y="1"/>
                  </a:moveTo>
                  <a:cubicBezTo>
                    <a:pt x="34119" y="1"/>
                    <a:pt x="33382" y="27"/>
                    <a:pt x="32647" y="78"/>
                  </a:cubicBezTo>
                  <a:cubicBezTo>
                    <a:pt x="28730" y="376"/>
                    <a:pt x="24897" y="1329"/>
                    <a:pt x="21301" y="2900"/>
                  </a:cubicBezTo>
                  <a:cubicBezTo>
                    <a:pt x="17836" y="4424"/>
                    <a:pt x="14621" y="6460"/>
                    <a:pt x="11776" y="8972"/>
                  </a:cubicBezTo>
                  <a:cubicBezTo>
                    <a:pt x="8942" y="11461"/>
                    <a:pt x="6537" y="14390"/>
                    <a:pt x="4632" y="17652"/>
                  </a:cubicBezTo>
                  <a:cubicBezTo>
                    <a:pt x="2763" y="20879"/>
                    <a:pt x="1477" y="24415"/>
                    <a:pt x="846" y="28082"/>
                  </a:cubicBezTo>
                  <a:cubicBezTo>
                    <a:pt x="834" y="28106"/>
                    <a:pt x="834" y="28129"/>
                    <a:pt x="834" y="28165"/>
                  </a:cubicBezTo>
                  <a:cubicBezTo>
                    <a:pt x="1" y="33023"/>
                    <a:pt x="96" y="38012"/>
                    <a:pt x="1120" y="42834"/>
                  </a:cubicBezTo>
                  <a:cubicBezTo>
                    <a:pt x="1120" y="42869"/>
                    <a:pt x="1132" y="42905"/>
                    <a:pt x="1144" y="42941"/>
                  </a:cubicBezTo>
                  <a:cubicBezTo>
                    <a:pt x="2048" y="47263"/>
                    <a:pt x="3906" y="51442"/>
                    <a:pt x="6811" y="54799"/>
                  </a:cubicBezTo>
                  <a:cubicBezTo>
                    <a:pt x="9240" y="57574"/>
                    <a:pt x="12395" y="59764"/>
                    <a:pt x="15919" y="60883"/>
                  </a:cubicBezTo>
                  <a:cubicBezTo>
                    <a:pt x="17610" y="61438"/>
                    <a:pt x="19366" y="61714"/>
                    <a:pt x="21122" y="61714"/>
                  </a:cubicBezTo>
                  <a:cubicBezTo>
                    <a:pt x="23175" y="61714"/>
                    <a:pt x="25226" y="61337"/>
                    <a:pt x="27171" y="60586"/>
                  </a:cubicBezTo>
                  <a:cubicBezTo>
                    <a:pt x="28992" y="59883"/>
                    <a:pt x="30671" y="58824"/>
                    <a:pt x="32088" y="57466"/>
                  </a:cubicBezTo>
                  <a:cubicBezTo>
                    <a:pt x="33457" y="56145"/>
                    <a:pt x="34493" y="54549"/>
                    <a:pt x="35386" y="52882"/>
                  </a:cubicBezTo>
                  <a:cubicBezTo>
                    <a:pt x="37196" y="49501"/>
                    <a:pt x="38517" y="45751"/>
                    <a:pt x="41375" y="43060"/>
                  </a:cubicBezTo>
                  <a:cubicBezTo>
                    <a:pt x="44506" y="40119"/>
                    <a:pt x="48661" y="38666"/>
                    <a:pt x="52150" y="36238"/>
                  </a:cubicBezTo>
                  <a:cubicBezTo>
                    <a:pt x="55091" y="34178"/>
                    <a:pt x="57305" y="31249"/>
                    <a:pt x="58484" y="27856"/>
                  </a:cubicBezTo>
                  <a:cubicBezTo>
                    <a:pt x="59639" y="24546"/>
                    <a:pt x="59865" y="20986"/>
                    <a:pt x="59139" y="17569"/>
                  </a:cubicBezTo>
                  <a:cubicBezTo>
                    <a:pt x="58365" y="13866"/>
                    <a:pt x="56424" y="10472"/>
                    <a:pt x="53841" y="7758"/>
                  </a:cubicBezTo>
                  <a:cubicBezTo>
                    <a:pt x="51174" y="4948"/>
                    <a:pt x="47864" y="2817"/>
                    <a:pt x="44208" y="1543"/>
                  </a:cubicBezTo>
                  <a:cubicBezTo>
                    <a:pt x="41212" y="489"/>
                    <a:pt x="38035" y="1"/>
                    <a:pt x="348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4"/>
            <p:cNvSpPr/>
            <p:nvPr/>
          </p:nvSpPr>
          <p:spPr>
            <a:xfrm>
              <a:off x="-1122575" y="3728015"/>
              <a:ext cx="2161008" cy="1921402"/>
            </a:xfrm>
            <a:custGeom>
              <a:avLst/>
              <a:gdLst/>
              <a:ahLst/>
              <a:cxnLst/>
              <a:rect l="l" t="t" r="r" b="b"/>
              <a:pathLst>
                <a:path w="123187" h="109544" extrusionOk="0">
                  <a:moveTo>
                    <a:pt x="36549" y="1"/>
                  </a:moveTo>
                  <a:cubicBezTo>
                    <a:pt x="16166" y="1"/>
                    <a:pt x="1" y="25233"/>
                    <a:pt x="15233" y="47142"/>
                  </a:cubicBezTo>
                  <a:cubicBezTo>
                    <a:pt x="23126" y="58382"/>
                    <a:pt x="36485" y="63906"/>
                    <a:pt x="45260" y="74300"/>
                  </a:cubicBezTo>
                  <a:cubicBezTo>
                    <a:pt x="56404" y="88516"/>
                    <a:pt x="65441" y="109305"/>
                    <a:pt x="86384" y="109519"/>
                  </a:cubicBezTo>
                  <a:cubicBezTo>
                    <a:pt x="86759" y="109535"/>
                    <a:pt x="87134" y="109543"/>
                    <a:pt x="87510" y="109543"/>
                  </a:cubicBezTo>
                  <a:cubicBezTo>
                    <a:pt x="98432" y="109543"/>
                    <a:pt x="109375" y="102726"/>
                    <a:pt x="112828" y="92136"/>
                  </a:cubicBezTo>
                  <a:cubicBezTo>
                    <a:pt x="123187" y="56893"/>
                    <a:pt x="71204" y="61073"/>
                    <a:pt x="64322" y="34200"/>
                  </a:cubicBezTo>
                  <a:cubicBezTo>
                    <a:pt x="62608" y="25568"/>
                    <a:pt x="63477" y="15757"/>
                    <a:pt x="56821" y="8971"/>
                  </a:cubicBezTo>
                  <a:cubicBezTo>
                    <a:pt x="50240" y="2664"/>
                    <a:pt x="43172" y="1"/>
                    <a:pt x="365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4"/>
            <p:cNvSpPr/>
            <p:nvPr/>
          </p:nvSpPr>
          <p:spPr>
            <a:xfrm>
              <a:off x="8392950" y="-257350"/>
              <a:ext cx="1068875" cy="1371875"/>
            </a:xfrm>
            <a:custGeom>
              <a:avLst/>
              <a:gdLst/>
              <a:ahLst/>
              <a:cxnLst/>
              <a:rect l="l" t="t" r="r" b="b"/>
              <a:pathLst>
                <a:path w="42755" h="54875" extrusionOk="0">
                  <a:moveTo>
                    <a:pt x="16922" y="0"/>
                  </a:moveTo>
                  <a:cubicBezTo>
                    <a:pt x="15745" y="0"/>
                    <a:pt x="14541" y="102"/>
                    <a:pt x="13312" y="316"/>
                  </a:cubicBezTo>
                  <a:cubicBezTo>
                    <a:pt x="6740" y="1340"/>
                    <a:pt x="489" y="6710"/>
                    <a:pt x="156" y="13627"/>
                  </a:cubicBezTo>
                  <a:cubicBezTo>
                    <a:pt x="1" y="20283"/>
                    <a:pt x="8812" y="23438"/>
                    <a:pt x="7514" y="30427"/>
                  </a:cubicBezTo>
                  <a:cubicBezTo>
                    <a:pt x="6561" y="37118"/>
                    <a:pt x="1823" y="44857"/>
                    <a:pt x="8192" y="50358"/>
                  </a:cubicBezTo>
                  <a:cubicBezTo>
                    <a:pt x="11995" y="53505"/>
                    <a:pt x="16115" y="54874"/>
                    <a:pt x="20127" y="54874"/>
                  </a:cubicBezTo>
                  <a:cubicBezTo>
                    <a:pt x="31403" y="54874"/>
                    <a:pt x="41827" y="44056"/>
                    <a:pt x="41959" y="31463"/>
                  </a:cubicBezTo>
                  <a:cubicBezTo>
                    <a:pt x="42754" y="17075"/>
                    <a:pt x="32124" y="0"/>
                    <a:pt x="169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4"/>
            <p:cNvSpPr/>
            <p:nvPr/>
          </p:nvSpPr>
          <p:spPr>
            <a:xfrm>
              <a:off x="7390854" y="4344885"/>
              <a:ext cx="2414590" cy="1225745"/>
            </a:xfrm>
            <a:custGeom>
              <a:avLst/>
              <a:gdLst/>
              <a:ahLst/>
              <a:cxnLst/>
              <a:rect l="l" t="t" r="r" b="b"/>
              <a:pathLst>
                <a:path w="124785" h="63346" extrusionOk="0">
                  <a:moveTo>
                    <a:pt x="81954" y="1"/>
                  </a:moveTo>
                  <a:cubicBezTo>
                    <a:pt x="77638" y="1"/>
                    <a:pt x="73243" y="1045"/>
                    <a:pt x="68997" y="3386"/>
                  </a:cubicBezTo>
                  <a:cubicBezTo>
                    <a:pt x="61032" y="9362"/>
                    <a:pt x="59841" y="19245"/>
                    <a:pt x="49066" y="22828"/>
                  </a:cubicBezTo>
                  <a:cubicBezTo>
                    <a:pt x="36910" y="27174"/>
                    <a:pt x="22706" y="21947"/>
                    <a:pt x="11323" y="29008"/>
                  </a:cubicBezTo>
                  <a:cubicBezTo>
                    <a:pt x="846" y="35366"/>
                    <a:pt x="1" y="51558"/>
                    <a:pt x="9752" y="58964"/>
                  </a:cubicBezTo>
                  <a:cubicBezTo>
                    <a:pt x="13851" y="62230"/>
                    <a:pt x="18745" y="63345"/>
                    <a:pt x="23778" y="63345"/>
                  </a:cubicBezTo>
                  <a:cubicBezTo>
                    <a:pt x="28525" y="63345"/>
                    <a:pt x="33395" y="62353"/>
                    <a:pt x="37839" y="61238"/>
                  </a:cubicBezTo>
                  <a:cubicBezTo>
                    <a:pt x="42491" y="59274"/>
                    <a:pt x="47210" y="58572"/>
                    <a:pt x="51933" y="58572"/>
                  </a:cubicBezTo>
                  <a:cubicBezTo>
                    <a:pt x="63835" y="58572"/>
                    <a:pt x="75761" y="63034"/>
                    <a:pt x="86702" y="63034"/>
                  </a:cubicBezTo>
                  <a:cubicBezTo>
                    <a:pt x="95590" y="63034"/>
                    <a:pt x="103827" y="60089"/>
                    <a:pt x="110872" y="49415"/>
                  </a:cubicBezTo>
                  <a:cubicBezTo>
                    <a:pt x="124785" y="28311"/>
                    <a:pt x="104429" y="1"/>
                    <a:pt x="819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4"/>
            <p:cNvSpPr/>
            <p:nvPr/>
          </p:nvSpPr>
          <p:spPr>
            <a:xfrm>
              <a:off x="-564812" y="951750"/>
              <a:ext cx="829600" cy="798300"/>
            </a:xfrm>
            <a:custGeom>
              <a:avLst/>
              <a:gdLst/>
              <a:ahLst/>
              <a:cxnLst/>
              <a:rect l="l" t="t" r="r" b="b"/>
              <a:pathLst>
                <a:path w="33184" h="31932" extrusionOk="0">
                  <a:moveTo>
                    <a:pt x="17217" y="4071"/>
                  </a:moveTo>
                  <a:cubicBezTo>
                    <a:pt x="23789" y="4083"/>
                    <a:pt x="29100" y="9405"/>
                    <a:pt x="29111" y="15965"/>
                  </a:cubicBezTo>
                  <a:cubicBezTo>
                    <a:pt x="29111" y="20776"/>
                    <a:pt x="26218" y="25109"/>
                    <a:pt x="21777" y="26955"/>
                  </a:cubicBezTo>
                  <a:cubicBezTo>
                    <a:pt x="20304" y="27566"/>
                    <a:pt x="18759" y="27862"/>
                    <a:pt x="17227" y="27862"/>
                  </a:cubicBezTo>
                  <a:cubicBezTo>
                    <a:pt x="14130" y="27862"/>
                    <a:pt x="11090" y="26650"/>
                    <a:pt x="8811" y="24371"/>
                  </a:cubicBezTo>
                  <a:cubicBezTo>
                    <a:pt x="5406" y="20978"/>
                    <a:pt x="4394" y="15858"/>
                    <a:pt x="6228" y="11417"/>
                  </a:cubicBezTo>
                  <a:cubicBezTo>
                    <a:pt x="8073" y="6964"/>
                    <a:pt x="12407" y="4071"/>
                    <a:pt x="17217" y="4071"/>
                  </a:cubicBezTo>
                  <a:close/>
                  <a:moveTo>
                    <a:pt x="17224" y="1"/>
                  </a:moveTo>
                  <a:cubicBezTo>
                    <a:pt x="13069" y="1"/>
                    <a:pt x="8988" y="1620"/>
                    <a:pt x="5930" y="4678"/>
                  </a:cubicBezTo>
                  <a:cubicBezTo>
                    <a:pt x="1358" y="9238"/>
                    <a:pt x="1" y="16108"/>
                    <a:pt x="2465" y="22073"/>
                  </a:cubicBezTo>
                  <a:cubicBezTo>
                    <a:pt x="4942" y="28038"/>
                    <a:pt x="10764" y="31932"/>
                    <a:pt x="17217" y="31932"/>
                  </a:cubicBezTo>
                  <a:cubicBezTo>
                    <a:pt x="26028" y="31920"/>
                    <a:pt x="33171" y="24776"/>
                    <a:pt x="33183" y="15965"/>
                  </a:cubicBezTo>
                  <a:cubicBezTo>
                    <a:pt x="33183" y="9512"/>
                    <a:pt x="29302" y="3690"/>
                    <a:pt x="23337" y="1214"/>
                  </a:cubicBezTo>
                  <a:cubicBezTo>
                    <a:pt x="21358" y="398"/>
                    <a:pt x="19282" y="1"/>
                    <a:pt x="172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4"/>
            <p:cNvSpPr/>
            <p:nvPr/>
          </p:nvSpPr>
          <p:spPr>
            <a:xfrm>
              <a:off x="8834478" y="3284907"/>
              <a:ext cx="492612" cy="474069"/>
            </a:xfrm>
            <a:custGeom>
              <a:avLst/>
              <a:gdLst/>
              <a:ahLst/>
              <a:cxnLst/>
              <a:rect l="l" t="t" r="r" b="b"/>
              <a:pathLst>
                <a:path w="15860" h="15263" extrusionOk="0">
                  <a:moveTo>
                    <a:pt x="8228" y="1951"/>
                  </a:moveTo>
                  <a:cubicBezTo>
                    <a:pt x="11371" y="1951"/>
                    <a:pt x="13907" y="4487"/>
                    <a:pt x="13919" y="7631"/>
                  </a:cubicBezTo>
                  <a:cubicBezTo>
                    <a:pt x="13919" y="9929"/>
                    <a:pt x="12526" y="12000"/>
                    <a:pt x="10407" y="12881"/>
                  </a:cubicBezTo>
                  <a:cubicBezTo>
                    <a:pt x="9706" y="13173"/>
                    <a:pt x="8968" y="13314"/>
                    <a:pt x="8236" y="13314"/>
                  </a:cubicBezTo>
                  <a:cubicBezTo>
                    <a:pt x="6756" y="13314"/>
                    <a:pt x="5299" y="12735"/>
                    <a:pt x="4215" y="11643"/>
                  </a:cubicBezTo>
                  <a:cubicBezTo>
                    <a:pt x="2584" y="10024"/>
                    <a:pt x="2096" y="7583"/>
                    <a:pt x="2977" y="5452"/>
                  </a:cubicBezTo>
                  <a:cubicBezTo>
                    <a:pt x="3858" y="3333"/>
                    <a:pt x="5930" y="1951"/>
                    <a:pt x="8228" y="1951"/>
                  </a:cubicBezTo>
                  <a:close/>
                  <a:moveTo>
                    <a:pt x="8223" y="1"/>
                  </a:moveTo>
                  <a:cubicBezTo>
                    <a:pt x="6241" y="1"/>
                    <a:pt x="4290" y="773"/>
                    <a:pt x="2834" y="2237"/>
                  </a:cubicBezTo>
                  <a:cubicBezTo>
                    <a:pt x="655" y="4416"/>
                    <a:pt x="1" y="7702"/>
                    <a:pt x="1179" y="10548"/>
                  </a:cubicBezTo>
                  <a:cubicBezTo>
                    <a:pt x="2358" y="13405"/>
                    <a:pt x="5144" y="15263"/>
                    <a:pt x="8228" y="15263"/>
                  </a:cubicBezTo>
                  <a:cubicBezTo>
                    <a:pt x="12443" y="15251"/>
                    <a:pt x="15860" y="11845"/>
                    <a:pt x="15860" y="7631"/>
                  </a:cubicBezTo>
                  <a:cubicBezTo>
                    <a:pt x="15860" y="4547"/>
                    <a:pt x="14002" y="1761"/>
                    <a:pt x="11145" y="582"/>
                  </a:cubicBezTo>
                  <a:cubicBezTo>
                    <a:pt x="10201" y="191"/>
                    <a:pt x="9208" y="1"/>
                    <a:pt x="82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7" name="Google Shape;307;p4"/>
            <p:cNvGrpSpPr/>
            <p:nvPr/>
          </p:nvGrpSpPr>
          <p:grpSpPr>
            <a:xfrm rot="8099728">
              <a:off x="-758403" y="-615671"/>
              <a:ext cx="3392523" cy="2355089"/>
              <a:chOff x="-1080800" y="3120175"/>
              <a:chExt cx="3800200" cy="2638725"/>
            </a:xfrm>
          </p:grpSpPr>
          <p:sp>
            <p:nvSpPr>
              <p:cNvPr id="308" name="Google Shape;308;p4"/>
              <p:cNvSpPr/>
              <p:nvPr/>
            </p:nvSpPr>
            <p:spPr>
              <a:xfrm>
                <a:off x="-219975" y="3120175"/>
                <a:ext cx="2939375" cy="1632350"/>
              </a:xfrm>
              <a:custGeom>
                <a:avLst/>
                <a:gdLst/>
                <a:ahLst/>
                <a:cxnLst/>
                <a:rect l="l" t="t" r="r" b="b"/>
                <a:pathLst>
                  <a:path w="117575" h="65294" extrusionOk="0">
                    <a:moveTo>
                      <a:pt x="10580" y="1"/>
                    </a:moveTo>
                    <a:cubicBezTo>
                      <a:pt x="6943" y="1"/>
                      <a:pt x="3315" y="791"/>
                      <a:pt x="48" y="2429"/>
                    </a:cubicBezTo>
                    <a:cubicBezTo>
                      <a:pt x="12" y="2452"/>
                      <a:pt x="0" y="2488"/>
                      <a:pt x="12" y="2524"/>
                    </a:cubicBezTo>
                    <a:cubicBezTo>
                      <a:pt x="30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7" y="2560"/>
                    </a:cubicBezTo>
                    <a:cubicBezTo>
                      <a:pt x="3360" y="929"/>
                      <a:pt x="6974" y="141"/>
                      <a:pt x="10595" y="141"/>
                    </a:cubicBezTo>
                    <a:cubicBezTo>
                      <a:pt x="16861" y="141"/>
                      <a:pt x="23148" y="2500"/>
                      <a:pt x="27623" y="6929"/>
                    </a:cubicBezTo>
                    <a:cubicBezTo>
                      <a:pt x="32457" y="11704"/>
                      <a:pt x="35028" y="18312"/>
                      <a:pt x="37517" y="24705"/>
                    </a:cubicBezTo>
                    <a:cubicBezTo>
                      <a:pt x="40243" y="31730"/>
                      <a:pt x="43077" y="38993"/>
                      <a:pt x="48911" y="43743"/>
                    </a:cubicBezTo>
                    <a:cubicBezTo>
                      <a:pt x="55227" y="48869"/>
                      <a:pt x="63601" y="49955"/>
                      <a:pt x="71519" y="49955"/>
                    </a:cubicBezTo>
                    <a:cubicBezTo>
                      <a:pt x="72871" y="49955"/>
                      <a:pt x="74209" y="49924"/>
                      <a:pt x="75522" y="49875"/>
                    </a:cubicBezTo>
                    <a:cubicBezTo>
                      <a:pt x="76665" y="49839"/>
                      <a:pt x="77820" y="49792"/>
                      <a:pt x="78939" y="49732"/>
                    </a:cubicBezTo>
                    <a:cubicBezTo>
                      <a:pt x="81611" y="49611"/>
                      <a:pt x="84313" y="49490"/>
                      <a:pt x="87005" y="49490"/>
                    </a:cubicBezTo>
                    <a:cubicBezTo>
                      <a:pt x="92519" y="49490"/>
                      <a:pt x="97989" y="49998"/>
                      <a:pt x="103061" y="52054"/>
                    </a:cubicBezTo>
                    <a:cubicBezTo>
                      <a:pt x="109288" y="54614"/>
                      <a:pt x="114407" y="59305"/>
                      <a:pt x="117491" y="65293"/>
                    </a:cubicBezTo>
                    <a:lnTo>
                      <a:pt x="117575" y="65174"/>
                    </a:lnTo>
                    <a:cubicBezTo>
                      <a:pt x="114479" y="59186"/>
                      <a:pt x="109359" y="54483"/>
                      <a:pt x="103120" y="51923"/>
                    </a:cubicBezTo>
                    <a:cubicBezTo>
                      <a:pt x="98020" y="49857"/>
                      <a:pt x="92532" y="49347"/>
                      <a:pt x="87000" y="49347"/>
                    </a:cubicBezTo>
                    <a:cubicBezTo>
                      <a:pt x="84306" y="49347"/>
                      <a:pt x="81602" y="49468"/>
                      <a:pt x="78927" y="49589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4" y="49824"/>
                      <a:pt x="71524" y="49824"/>
                    </a:cubicBezTo>
                    <a:cubicBezTo>
                      <a:pt x="63625" y="49824"/>
                      <a:pt x="55291" y="48739"/>
                      <a:pt x="49006" y="43624"/>
                    </a:cubicBezTo>
                    <a:cubicBezTo>
                      <a:pt x="43184" y="38909"/>
                      <a:pt x="40374" y="31658"/>
                      <a:pt x="37648" y="24658"/>
                    </a:cubicBezTo>
                    <a:cubicBezTo>
                      <a:pt x="35148" y="18252"/>
                      <a:pt x="32576" y="11632"/>
                      <a:pt x="27718" y="6822"/>
                    </a:cubicBezTo>
                    <a:cubicBezTo>
                      <a:pt x="23210" y="2375"/>
                      <a:pt x="16883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4"/>
              <p:cNvSpPr/>
              <p:nvPr/>
            </p:nvSpPr>
            <p:spPr>
              <a:xfrm>
                <a:off x="-286050" y="3202850"/>
                <a:ext cx="2939975" cy="1633625"/>
              </a:xfrm>
              <a:custGeom>
                <a:avLst/>
                <a:gdLst/>
                <a:ahLst/>
                <a:cxnLst/>
                <a:rect l="l" t="t" r="r" b="b"/>
                <a:pathLst>
                  <a:path w="117599" h="65345" extrusionOk="0">
                    <a:moveTo>
                      <a:pt x="10584" y="1"/>
                    </a:moveTo>
                    <a:cubicBezTo>
                      <a:pt x="6944" y="1"/>
                      <a:pt x="3313" y="792"/>
                      <a:pt x="48" y="2432"/>
                    </a:cubicBezTo>
                    <a:cubicBezTo>
                      <a:pt x="12" y="2443"/>
                      <a:pt x="0" y="2479"/>
                      <a:pt x="12" y="2515"/>
                    </a:cubicBezTo>
                    <a:cubicBezTo>
                      <a:pt x="21" y="2542"/>
                      <a:pt x="50" y="2555"/>
                      <a:pt x="79" y="2555"/>
                    </a:cubicBezTo>
                    <a:cubicBezTo>
                      <a:pt x="89" y="2555"/>
                      <a:pt x="98" y="2554"/>
                      <a:pt x="107" y="2551"/>
                    </a:cubicBezTo>
                    <a:cubicBezTo>
                      <a:pt x="3357" y="919"/>
                      <a:pt x="6970" y="132"/>
                      <a:pt x="10590" y="132"/>
                    </a:cubicBezTo>
                    <a:cubicBezTo>
                      <a:pt x="16852" y="132"/>
                      <a:pt x="23137" y="2487"/>
                      <a:pt x="27611" y="6908"/>
                    </a:cubicBezTo>
                    <a:cubicBezTo>
                      <a:pt x="32445" y="11695"/>
                      <a:pt x="35016" y="18303"/>
                      <a:pt x="37505" y="24696"/>
                    </a:cubicBezTo>
                    <a:cubicBezTo>
                      <a:pt x="40243" y="31721"/>
                      <a:pt x="43065" y="38984"/>
                      <a:pt x="48911" y="43722"/>
                    </a:cubicBezTo>
                    <a:cubicBezTo>
                      <a:pt x="55227" y="48859"/>
                      <a:pt x="63594" y="49946"/>
                      <a:pt x="71518" y="49946"/>
                    </a:cubicBezTo>
                    <a:cubicBezTo>
                      <a:pt x="72869" y="49946"/>
                      <a:pt x="74208" y="49915"/>
                      <a:pt x="75521" y="49866"/>
                    </a:cubicBezTo>
                    <a:cubicBezTo>
                      <a:pt x="76653" y="49830"/>
                      <a:pt x="77807" y="49771"/>
                      <a:pt x="78927" y="49723"/>
                    </a:cubicBezTo>
                    <a:cubicBezTo>
                      <a:pt x="81598" y="49602"/>
                      <a:pt x="84298" y="49481"/>
                      <a:pt x="86988" y="49481"/>
                    </a:cubicBezTo>
                    <a:cubicBezTo>
                      <a:pt x="92510" y="49481"/>
                      <a:pt x="97984" y="49991"/>
                      <a:pt x="103061" y="52057"/>
                    </a:cubicBezTo>
                    <a:cubicBezTo>
                      <a:pt x="109299" y="54617"/>
                      <a:pt x="114431" y="59331"/>
                      <a:pt x="117503" y="65344"/>
                    </a:cubicBezTo>
                    <a:lnTo>
                      <a:pt x="117598" y="65225"/>
                    </a:lnTo>
                    <a:cubicBezTo>
                      <a:pt x="114503" y="59212"/>
                      <a:pt x="109359" y="54497"/>
                      <a:pt x="103108" y="51926"/>
                    </a:cubicBezTo>
                    <a:cubicBezTo>
                      <a:pt x="98029" y="49857"/>
                      <a:pt x="92559" y="49348"/>
                      <a:pt x="87043" y="49348"/>
                    </a:cubicBezTo>
                    <a:cubicBezTo>
                      <a:pt x="84335" y="49348"/>
                      <a:pt x="81616" y="49471"/>
                      <a:pt x="78927" y="49592"/>
                    </a:cubicBezTo>
                    <a:cubicBezTo>
                      <a:pt x="77807" y="49640"/>
                      <a:pt x="76653" y="49687"/>
                      <a:pt x="75521" y="49735"/>
                    </a:cubicBezTo>
                    <a:cubicBezTo>
                      <a:pt x="74209" y="49784"/>
                      <a:pt x="72872" y="49815"/>
                      <a:pt x="71521" y="49815"/>
                    </a:cubicBezTo>
                    <a:cubicBezTo>
                      <a:pt x="63620" y="49815"/>
                      <a:pt x="55278" y="48732"/>
                      <a:pt x="48994" y="43627"/>
                    </a:cubicBezTo>
                    <a:cubicBezTo>
                      <a:pt x="43184" y="38900"/>
                      <a:pt x="40362" y="31661"/>
                      <a:pt x="37636" y="24649"/>
                    </a:cubicBezTo>
                    <a:cubicBezTo>
                      <a:pt x="35147" y="18255"/>
                      <a:pt x="32564" y="11623"/>
                      <a:pt x="27706" y="6825"/>
                    </a:cubicBezTo>
                    <a:cubicBezTo>
                      <a:pt x="23208" y="2372"/>
                      <a:pt x="16883" y="1"/>
                      <a:pt x="105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4"/>
              <p:cNvSpPr/>
              <p:nvPr/>
            </p:nvSpPr>
            <p:spPr>
              <a:xfrm>
                <a:off x="-352425" y="3285025"/>
                <a:ext cx="2939975" cy="1633000"/>
              </a:xfrm>
              <a:custGeom>
                <a:avLst/>
                <a:gdLst/>
                <a:ahLst/>
                <a:cxnLst/>
                <a:rect l="l" t="t" r="r" b="b"/>
                <a:pathLst>
                  <a:path w="117599" h="65320" extrusionOk="0">
                    <a:moveTo>
                      <a:pt x="10585" y="0"/>
                    </a:moveTo>
                    <a:cubicBezTo>
                      <a:pt x="6947" y="0"/>
                      <a:pt x="3316" y="792"/>
                      <a:pt x="48" y="2431"/>
                    </a:cubicBezTo>
                    <a:cubicBezTo>
                      <a:pt x="12" y="2454"/>
                      <a:pt x="0" y="2490"/>
                      <a:pt x="12" y="2526"/>
                    </a:cubicBezTo>
                    <a:cubicBezTo>
                      <a:pt x="27" y="2549"/>
                      <a:pt x="48" y="2562"/>
                      <a:pt x="70" y="2562"/>
                    </a:cubicBezTo>
                    <a:cubicBezTo>
                      <a:pt x="82" y="2562"/>
                      <a:pt x="95" y="2558"/>
                      <a:pt x="107" y="2550"/>
                    </a:cubicBezTo>
                    <a:cubicBezTo>
                      <a:pt x="3355" y="926"/>
                      <a:pt x="6962" y="143"/>
                      <a:pt x="10577" y="143"/>
                    </a:cubicBezTo>
                    <a:cubicBezTo>
                      <a:pt x="16849" y="143"/>
                      <a:pt x="23144" y="2501"/>
                      <a:pt x="27623" y="6919"/>
                    </a:cubicBezTo>
                    <a:cubicBezTo>
                      <a:pt x="32456" y="11706"/>
                      <a:pt x="35028" y="18314"/>
                      <a:pt x="37517" y="24707"/>
                    </a:cubicBezTo>
                    <a:cubicBezTo>
                      <a:pt x="40255" y="31732"/>
                      <a:pt x="43077" y="38995"/>
                      <a:pt x="48911" y="43733"/>
                    </a:cubicBezTo>
                    <a:cubicBezTo>
                      <a:pt x="55227" y="48870"/>
                      <a:pt x="63603" y="49957"/>
                      <a:pt x="71529" y="49957"/>
                    </a:cubicBezTo>
                    <a:cubicBezTo>
                      <a:pt x="72881" y="49957"/>
                      <a:pt x="74220" y="49926"/>
                      <a:pt x="75533" y="49877"/>
                    </a:cubicBezTo>
                    <a:cubicBezTo>
                      <a:pt x="76664" y="49841"/>
                      <a:pt x="77819" y="49782"/>
                      <a:pt x="78938" y="49734"/>
                    </a:cubicBezTo>
                    <a:cubicBezTo>
                      <a:pt x="81614" y="49613"/>
                      <a:pt x="84318" y="49492"/>
                      <a:pt x="87010" y="49492"/>
                    </a:cubicBezTo>
                    <a:cubicBezTo>
                      <a:pt x="92524" y="49492"/>
                      <a:pt x="97989" y="50000"/>
                      <a:pt x="103061" y="52056"/>
                    </a:cubicBezTo>
                    <a:cubicBezTo>
                      <a:pt x="109299" y="54616"/>
                      <a:pt x="114419" y="59319"/>
                      <a:pt x="117503" y="65319"/>
                    </a:cubicBezTo>
                    <a:cubicBezTo>
                      <a:pt x="117539" y="65284"/>
                      <a:pt x="117562" y="65236"/>
                      <a:pt x="117598" y="65200"/>
                    </a:cubicBezTo>
                    <a:cubicBezTo>
                      <a:pt x="114502" y="59200"/>
                      <a:pt x="109371" y="54497"/>
                      <a:pt x="103120" y="51925"/>
                    </a:cubicBezTo>
                    <a:cubicBezTo>
                      <a:pt x="98045" y="49866"/>
                      <a:pt x="92580" y="49358"/>
                      <a:pt x="87069" y="49358"/>
                    </a:cubicBezTo>
                    <a:cubicBezTo>
                      <a:pt x="84356" y="49358"/>
                      <a:pt x="81632" y="49481"/>
                      <a:pt x="78938" y="49603"/>
                    </a:cubicBezTo>
                    <a:cubicBezTo>
                      <a:pt x="77819" y="49651"/>
                      <a:pt x="76664" y="49698"/>
                      <a:pt x="75521" y="49746"/>
                    </a:cubicBezTo>
                    <a:cubicBezTo>
                      <a:pt x="74211" y="49795"/>
                      <a:pt x="72875" y="49826"/>
                      <a:pt x="71525" y="49826"/>
                    </a:cubicBezTo>
                    <a:cubicBezTo>
                      <a:pt x="63632" y="49826"/>
                      <a:pt x="55290" y="48743"/>
                      <a:pt x="49006" y="43638"/>
                    </a:cubicBezTo>
                    <a:cubicBezTo>
                      <a:pt x="43196" y="38911"/>
                      <a:pt x="40374" y="31672"/>
                      <a:pt x="37648" y="24660"/>
                    </a:cubicBezTo>
                    <a:cubicBezTo>
                      <a:pt x="35159" y="18266"/>
                      <a:pt x="32576" y="11634"/>
                      <a:pt x="27718" y="6836"/>
                    </a:cubicBezTo>
                    <a:cubicBezTo>
                      <a:pt x="23212" y="2375"/>
                      <a:pt x="16887" y="0"/>
                      <a:pt x="105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4"/>
              <p:cNvSpPr/>
              <p:nvPr/>
            </p:nvSpPr>
            <p:spPr>
              <a:xfrm>
                <a:off x="-418825" y="3367525"/>
                <a:ext cx="2938800" cy="1630875"/>
              </a:xfrm>
              <a:custGeom>
                <a:avLst/>
                <a:gdLst/>
                <a:ahLst/>
                <a:cxnLst/>
                <a:rect l="l" t="t" r="r" b="b"/>
                <a:pathLst>
                  <a:path w="117552" h="65235" extrusionOk="0">
                    <a:moveTo>
                      <a:pt x="10580" y="1"/>
                    </a:moveTo>
                    <a:cubicBezTo>
                      <a:pt x="6944" y="1"/>
                      <a:pt x="3315" y="791"/>
                      <a:pt x="49" y="2429"/>
                    </a:cubicBezTo>
                    <a:cubicBezTo>
                      <a:pt x="13" y="2453"/>
                      <a:pt x="1" y="2488"/>
                      <a:pt x="13" y="2524"/>
                    </a:cubicBezTo>
                    <a:cubicBezTo>
                      <a:pt x="31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8" y="2560"/>
                    </a:cubicBezTo>
                    <a:cubicBezTo>
                      <a:pt x="3362" y="928"/>
                      <a:pt x="6977" y="141"/>
                      <a:pt x="10600" y="141"/>
                    </a:cubicBezTo>
                    <a:cubicBezTo>
                      <a:pt x="16864" y="141"/>
                      <a:pt x="23150" y="2496"/>
                      <a:pt x="27623" y="6917"/>
                    </a:cubicBezTo>
                    <a:cubicBezTo>
                      <a:pt x="32469" y="11704"/>
                      <a:pt x="35041" y="18312"/>
                      <a:pt x="37529" y="24705"/>
                    </a:cubicBezTo>
                    <a:cubicBezTo>
                      <a:pt x="40256" y="31730"/>
                      <a:pt x="43090" y="38993"/>
                      <a:pt x="48924" y="43731"/>
                    </a:cubicBezTo>
                    <a:cubicBezTo>
                      <a:pt x="55240" y="48868"/>
                      <a:pt x="63607" y="49955"/>
                      <a:pt x="71530" y="49955"/>
                    </a:cubicBezTo>
                    <a:cubicBezTo>
                      <a:pt x="72882" y="49955"/>
                      <a:pt x="74221" y="49924"/>
                      <a:pt x="75534" y="49875"/>
                    </a:cubicBezTo>
                    <a:cubicBezTo>
                      <a:pt x="76665" y="49839"/>
                      <a:pt x="77820" y="49780"/>
                      <a:pt x="78939" y="49732"/>
                    </a:cubicBezTo>
                    <a:cubicBezTo>
                      <a:pt x="81629" y="49610"/>
                      <a:pt x="84349" y="49487"/>
                      <a:pt x="87058" y="49487"/>
                    </a:cubicBezTo>
                    <a:cubicBezTo>
                      <a:pt x="92560" y="49487"/>
                      <a:pt x="98015" y="49995"/>
                      <a:pt x="103073" y="52054"/>
                    </a:cubicBezTo>
                    <a:cubicBezTo>
                      <a:pt x="109276" y="54602"/>
                      <a:pt x="114372" y="59269"/>
                      <a:pt x="117456" y="65234"/>
                    </a:cubicBezTo>
                    <a:cubicBezTo>
                      <a:pt x="117492" y="65186"/>
                      <a:pt x="117528" y="65151"/>
                      <a:pt x="117551" y="65115"/>
                    </a:cubicBezTo>
                    <a:cubicBezTo>
                      <a:pt x="114444" y="59150"/>
                      <a:pt x="109336" y="54483"/>
                      <a:pt x="103121" y="51923"/>
                    </a:cubicBezTo>
                    <a:cubicBezTo>
                      <a:pt x="98038" y="49864"/>
                      <a:pt x="92571" y="49356"/>
                      <a:pt x="87058" y="49356"/>
                    </a:cubicBezTo>
                    <a:cubicBezTo>
                      <a:pt x="84345" y="49356"/>
                      <a:pt x="81621" y="49479"/>
                      <a:pt x="78927" y="49601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3" y="49824"/>
                      <a:pt x="71523" y="49824"/>
                    </a:cubicBezTo>
                    <a:cubicBezTo>
                      <a:pt x="63624" y="49824"/>
                      <a:pt x="55291" y="48741"/>
                      <a:pt x="49007" y="43636"/>
                    </a:cubicBezTo>
                    <a:cubicBezTo>
                      <a:pt x="43197" y="38909"/>
                      <a:pt x="40375" y="31670"/>
                      <a:pt x="37648" y="24658"/>
                    </a:cubicBezTo>
                    <a:cubicBezTo>
                      <a:pt x="35148" y="18264"/>
                      <a:pt x="32576" y="11632"/>
                      <a:pt x="27719" y="6822"/>
                    </a:cubicBezTo>
                    <a:cubicBezTo>
                      <a:pt x="23211" y="2375"/>
                      <a:pt x="16884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4"/>
              <p:cNvSpPr/>
              <p:nvPr/>
            </p:nvSpPr>
            <p:spPr>
              <a:xfrm>
                <a:off x="-484900" y="3449900"/>
                <a:ext cx="2937000" cy="1627375"/>
              </a:xfrm>
              <a:custGeom>
                <a:avLst/>
                <a:gdLst/>
                <a:ahLst/>
                <a:cxnLst/>
                <a:rect l="l" t="t" r="r" b="b"/>
                <a:pathLst>
                  <a:path w="117480" h="65095" extrusionOk="0">
                    <a:moveTo>
                      <a:pt x="10590" y="1"/>
                    </a:moveTo>
                    <a:cubicBezTo>
                      <a:pt x="6950" y="1"/>
                      <a:pt x="3318" y="792"/>
                      <a:pt x="48" y="2432"/>
                    </a:cubicBezTo>
                    <a:cubicBezTo>
                      <a:pt x="13" y="2444"/>
                      <a:pt x="1" y="2491"/>
                      <a:pt x="13" y="2527"/>
                    </a:cubicBezTo>
                    <a:cubicBezTo>
                      <a:pt x="28" y="2550"/>
                      <a:pt x="48" y="2563"/>
                      <a:pt x="70" y="2563"/>
                    </a:cubicBezTo>
                    <a:cubicBezTo>
                      <a:pt x="83" y="2563"/>
                      <a:pt x="95" y="2559"/>
                      <a:pt x="108" y="2551"/>
                    </a:cubicBezTo>
                    <a:cubicBezTo>
                      <a:pt x="3358" y="921"/>
                      <a:pt x="6968" y="135"/>
                      <a:pt x="10586" y="135"/>
                    </a:cubicBezTo>
                    <a:cubicBezTo>
                      <a:pt x="16855" y="135"/>
                      <a:pt x="23146" y="2496"/>
                      <a:pt x="27623" y="6920"/>
                    </a:cubicBezTo>
                    <a:cubicBezTo>
                      <a:pt x="32457" y="11707"/>
                      <a:pt x="35029" y="18315"/>
                      <a:pt x="37517" y="24708"/>
                    </a:cubicBezTo>
                    <a:cubicBezTo>
                      <a:pt x="40256" y="31733"/>
                      <a:pt x="43078" y="38996"/>
                      <a:pt x="48912" y="43734"/>
                    </a:cubicBezTo>
                    <a:cubicBezTo>
                      <a:pt x="55228" y="48871"/>
                      <a:pt x="63604" y="49958"/>
                      <a:pt x="71530" y="49958"/>
                    </a:cubicBezTo>
                    <a:cubicBezTo>
                      <a:pt x="72882" y="49958"/>
                      <a:pt x="74221" y="49927"/>
                      <a:pt x="75534" y="49878"/>
                    </a:cubicBezTo>
                    <a:cubicBezTo>
                      <a:pt x="76665" y="49842"/>
                      <a:pt x="77820" y="49783"/>
                      <a:pt x="78939" y="49735"/>
                    </a:cubicBezTo>
                    <a:cubicBezTo>
                      <a:pt x="81629" y="49613"/>
                      <a:pt x="84349" y="49490"/>
                      <a:pt x="87057" y="49490"/>
                    </a:cubicBezTo>
                    <a:cubicBezTo>
                      <a:pt x="92560" y="49490"/>
                      <a:pt x="98014" y="49998"/>
                      <a:pt x="103073" y="52057"/>
                    </a:cubicBezTo>
                    <a:cubicBezTo>
                      <a:pt x="109217" y="54581"/>
                      <a:pt x="114289" y="59201"/>
                      <a:pt x="117384" y="65094"/>
                    </a:cubicBezTo>
                    <a:cubicBezTo>
                      <a:pt x="117420" y="65058"/>
                      <a:pt x="117444" y="65023"/>
                      <a:pt x="117480" y="64987"/>
                    </a:cubicBezTo>
                    <a:cubicBezTo>
                      <a:pt x="114372" y="59082"/>
                      <a:pt x="109288" y="54462"/>
                      <a:pt x="103121" y="51926"/>
                    </a:cubicBezTo>
                    <a:cubicBezTo>
                      <a:pt x="98046" y="49867"/>
                      <a:pt x="92576" y="49359"/>
                      <a:pt x="87064" y="49359"/>
                    </a:cubicBezTo>
                    <a:cubicBezTo>
                      <a:pt x="84352" y="49359"/>
                      <a:pt x="81629" y="49482"/>
                      <a:pt x="78939" y="49604"/>
                    </a:cubicBezTo>
                    <a:cubicBezTo>
                      <a:pt x="77820" y="49652"/>
                      <a:pt x="76653" y="49699"/>
                      <a:pt x="75522" y="49747"/>
                    </a:cubicBezTo>
                    <a:cubicBezTo>
                      <a:pt x="74210" y="49796"/>
                      <a:pt x="72872" y="49827"/>
                      <a:pt x="71522" y="49827"/>
                    </a:cubicBezTo>
                    <a:cubicBezTo>
                      <a:pt x="63624" y="49827"/>
                      <a:pt x="55291" y="48744"/>
                      <a:pt x="49007" y="43639"/>
                    </a:cubicBezTo>
                    <a:cubicBezTo>
                      <a:pt x="43197" y="38912"/>
                      <a:pt x="40375" y="31673"/>
                      <a:pt x="37648" y="24661"/>
                    </a:cubicBezTo>
                    <a:cubicBezTo>
                      <a:pt x="35148" y="18267"/>
                      <a:pt x="32576" y="11635"/>
                      <a:pt x="27718" y="6825"/>
                    </a:cubicBezTo>
                    <a:cubicBezTo>
                      <a:pt x="23213" y="2373"/>
                      <a:pt x="16890" y="1"/>
                      <a:pt x="105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4"/>
              <p:cNvSpPr/>
              <p:nvPr/>
            </p:nvSpPr>
            <p:spPr>
              <a:xfrm>
                <a:off x="-550975" y="3532425"/>
                <a:ext cx="2934625" cy="1622825"/>
              </a:xfrm>
              <a:custGeom>
                <a:avLst/>
                <a:gdLst/>
                <a:ahLst/>
                <a:cxnLst/>
                <a:rect l="l" t="t" r="r" b="b"/>
                <a:pathLst>
                  <a:path w="117385" h="64913" extrusionOk="0">
                    <a:moveTo>
                      <a:pt x="10580" y="1"/>
                    </a:moveTo>
                    <a:cubicBezTo>
                      <a:pt x="6943" y="1"/>
                      <a:pt x="3315" y="791"/>
                      <a:pt x="48" y="2429"/>
                    </a:cubicBezTo>
                    <a:cubicBezTo>
                      <a:pt x="12" y="2453"/>
                      <a:pt x="1" y="2488"/>
                      <a:pt x="12" y="2524"/>
                    </a:cubicBezTo>
                    <a:cubicBezTo>
                      <a:pt x="30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8" y="2560"/>
                    </a:cubicBezTo>
                    <a:cubicBezTo>
                      <a:pt x="3361" y="924"/>
                      <a:pt x="6974" y="135"/>
                      <a:pt x="10594" y="135"/>
                    </a:cubicBezTo>
                    <a:cubicBezTo>
                      <a:pt x="16856" y="135"/>
                      <a:pt x="23137" y="2496"/>
                      <a:pt x="27611" y="6917"/>
                    </a:cubicBezTo>
                    <a:cubicBezTo>
                      <a:pt x="32457" y="11704"/>
                      <a:pt x="35029" y="18312"/>
                      <a:pt x="37517" y="24705"/>
                    </a:cubicBezTo>
                    <a:cubicBezTo>
                      <a:pt x="40256" y="31730"/>
                      <a:pt x="43077" y="38993"/>
                      <a:pt x="48923" y="43731"/>
                    </a:cubicBezTo>
                    <a:cubicBezTo>
                      <a:pt x="55229" y="48868"/>
                      <a:pt x="63604" y="49955"/>
                      <a:pt x="71522" y="49955"/>
                    </a:cubicBezTo>
                    <a:cubicBezTo>
                      <a:pt x="72873" y="49955"/>
                      <a:pt x="74210" y="49924"/>
                      <a:pt x="75522" y="49875"/>
                    </a:cubicBezTo>
                    <a:cubicBezTo>
                      <a:pt x="76665" y="49839"/>
                      <a:pt x="77820" y="49780"/>
                      <a:pt x="78939" y="49732"/>
                    </a:cubicBezTo>
                    <a:cubicBezTo>
                      <a:pt x="81634" y="49610"/>
                      <a:pt x="84357" y="49487"/>
                      <a:pt x="87069" y="49487"/>
                    </a:cubicBezTo>
                    <a:cubicBezTo>
                      <a:pt x="92564" y="49487"/>
                      <a:pt x="98011" y="49993"/>
                      <a:pt x="103073" y="52042"/>
                    </a:cubicBezTo>
                    <a:cubicBezTo>
                      <a:pt x="109157" y="54554"/>
                      <a:pt x="114181" y="59102"/>
                      <a:pt x="117289" y="64913"/>
                    </a:cubicBezTo>
                    <a:cubicBezTo>
                      <a:pt x="117325" y="64877"/>
                      <a:pt x="117349" y="64841"/>
                      <a:pt x="117384" y="64805"/>
                    </a:cubicBezTo>
                    <a:cubicBezTo>
                      <a:pt x="114265" y="58983"/>
                      <a:pt x="109217" y="54435"/>
                      <a:pt x="103121" y="51923"/>
                    </a:cubicBezTo>
                    <a:cubicBezTo>
                      <a:pt x="98038" y="49864"/>
                      <a:pt x="92570" y="49356"/>
                      <a:pt x="87058" y="49356"/>
                    </a:cubicBezTo>
                    <a:cubicBezTo>
                      <a:pt x="84345" y="49356"/>
                      <a:pt x="81621" y="49479"/>
                      <a:pt x="78927" y="49601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2" y="49824"/>
                      <a:pt x="71522" y="49824"/>
                    </a:cubicBezTo>
                    <a:cubicBezTo>
                      <a:pt x="63624" y="49824"/>
                      <a:pt x="55291" y="48741"/>
                      <a:pt x="49007" y="43636"/>
                    </a:cubicBezTo>
                    <a:cubicBezTo>
                      <a:pt x="43185" y="38909"/>
                      <a:pt x="40375" y="31659"/>
                      <a:pt x="37648" y="24658"/>
                    </a:cubicBezTo>
                    <a:cubicBezTo>
                      <a:pt x="35148" y="18252"/>
                      <a:pt x="32576" y="11632"/>
                      <a:pt x="27718" y="6822"/>
                    </a:cubicBezTo>
                    <a:cubicBezTo>
                      <a:pt x="23211" y="2375"/>
                      <a:pt x="16883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4"/>
              <p:cNvSpPr/>
              <p:nvPr/>
            </p:nvSpPr>
            <p:spPr>
              <a:xfrm>
                <a:off x="-617350" y="3614800"/>
                <a:ext cx="2931925" cy="1617550"/>
              </a:xfrm>
              <a:custGeom>
                <a:avLst/>
                <a:gdLst/>
                <a:ahLst/>
                <a:cxnLst/>
                <a:rect l="l" t="t" r="r" b="b"/>
                <a:pathLst>
                  <a:path w="117277" h="64702" extrusionOk="0">
                    <a:moveTo>
                      <a:pt x="10593" y="1"/>
                    </a:moveTo>
                    <a:cubicBezTo>
                      <a:pt x="6952" y="1"/>
                      <a:pt x="3318" y="793"/>
                      <a:pt x="48" y="2432"/>
                    </a:cubicBezTo>
                    <a:cubicBezTo>
                      <a:pt x="12" y="2444"/>
                      <a:pt x="0" y="2491"/>
                      <a:pt x="24" y="2527"/>
                    </a:cubicBezTo>
                    <a:cubicBezTo>
                      <a:pt x="33" y="2544"/>
                      <a:pt x="61" y="2555"/>
                      <a:pt x="84" y="2555"/>
                    </a:cubicBezTo>
                    <a:cubicBezTo>
                      <a:pt x="93" y="2555"/>
                      <a:pt x="101" y="2554"/>
                      <a:pt x="108" y="2551"/>
                    </a:cubicBezTo>
                    <a:cubicBezTo>
                      <a:pt x="3358" y="922"/>
                      <a:pt x="6968" y="135"/>
                      <a:pt x="10585" y="135"/>
                    </a:cubicBezTo>
                    <a:cubicBezTo>
                      <a:pt x="16855" y="135"/>
                      <a:pt x="23146" y="2496"/>
                      <a:pt x="27623" y="6920"/>
                    </a:cubicBezTo>
                    <a:cubicBezTo>
                      <a:pt x="32457" y="11707"/>
                      <a:pt x="35029" y="18315"/>
                      <a:pt x="37517" y="24708"/>
                    </a:cubicBezTo>
                    <a:cubicBezTo>
                      <a:pt x="40255" y="31733"/>
                      <a:pt x="43077" y="38996"/>
                      <a:pt x="48923" y="43734"/>
                    </a:cubicBezTo>
                    <a:cubicBezTo>
                      <a:pt x="55240" y="48871"/>
                      <a:pt x="63606" y="49958"/>
                      <a:pt x="71530" y="49958"/>
                    </a:cubicBezTo>
                    <a:cubicBezTo>
                      <a:pt x="72882" y="49958"/>
                      <a:pt x="74220" y="49927"/>
                      <a:pt x="75534" y="49878"/>
                    </a:cubicBezTo>
                    <a:cubicBezTo>
                      <a:pt x="76665" y="49842"/>
                      <a:pt x="77820" y="49783"/>
                      <a:pt x="78939" y="49735"/>
                    </a:cubicBezTo>
                    <a:cubicBezTo>
                      <a:pt x="81634" y="49613"/>
                      <a:pt x="84358" y="49490"/>
                      <a:pt x="87071" y="49490"/>
                    </a:cubicBezTo>
                    <a:cubicBezTo>
                      <a:pt x="92569" y="49490"/>
                      <a:pt x="98018" y="49996"/>
                      <a:pt x="103073" y="52045"/>
                    </a:cubicBezTo>
                    <a:cubicBezTo>
                      <a:pt x="109086" y="54521"/>
                      <a:pt x="114062" y="58986"/>
                      <a:pt x="117182" y="64701"/>
                    </a:cubicBezTo>
                    <a:lnTo>
                      <a:pt x="117277" y="64594"/>
                    </a:lnTo>
                    <a:cubicBezTo>
                      <a:pt x="114146" y="58879"/>
                      <a:pt x="109157" y="54402"/>
                      <a:pt x="103132" y="51926"/>
                    </a:cubicBezTo>
                    <a:cubicBezTo>
                      <a:pt x="98032" y="49860"/>
                      <a:pt x="92543" y="49356"/>
                      <a:pt x="87011" y="49356"/>
                    </a:cubicBezTo>
                    <a:cubicBezTo>
                      <a:pt x="84317" y="49356"/>
                      <a:pt x="81613" y="49475"/>
                      <a:pt x="78939" y="49592"/>
                    </a:cubicBezTo>
                    <a:cubicBezTo>
                      <a:pt x="77820" y="49652"/>
                      <a:pt x="76665" y="49699"/>
                      <a:pt x="75534" y="49747"/>
                    </a:cubicBezTo>
                    <a:cubicBezTo>
                      <a:pt x="74222" y="49796"/>
                      <a:pt x="72885" y="49827"/>
                      <a:pt x="71536" y="49827"/>
                    </a:cubicBezTo>
                    <a:cubicBezTo>
                      <a:pt x="63634" y="49827"/>
                      <a:pt x="55291" y="48742"/>
                      <a:pt x="49007" y="43627"/>
                    </a:cubicBezTo>
                    <a:cubicBezTo>
                      <a:pt x="43208" y="38912"/>
                      <a:pt x="40375" y="31662"/>
                      <a:pt x="37648" y="24661"/>
                    </a:cubicBezTo>
                    <a:cubicBezTo>
                      <a:pt x="35160" y="18255"/>
                      <a:pt x="32576" y="11623"/>
                      <a:pt x="27718" y="6825"/>
                    </a:cubicBezTo>
                    <a:cubicBezTo>
                      <a:pt x="23220" y="2373"/>
                      <a:pt x="16896" y="1"/>
                      <a:pt x="105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4"/>
              <p:cNvSpPr/>
              <p:nvPr/>
            </p:nvSpPr>
            <p:spPr>
              <a:xfrm>
                <a:off x="-683425" y="3697250"/>
                <a:ext cx="2928350" cy="1611300"/>
              </a:xfrm>
              <a:custGeom>
                <a:avLst/>
                <a:gdLst/>
                <a:ahLst/>
                <a:cxnLst/>
                <a:rect l="l" t="t" r="r" b="b"/>
                <a:pathLst>
                  <a:path w="117134" h="64452" extrusionOk="0">
                    <a:moveTo>
                      <a:pt x="10590" y="1"/>
                    </a:moveTo>
                    <a:cubicBezTo>
                      <a:pt x="6950" y="1"/>
                      <a:pt x="3318" y="793"/>
                      <a:pt x="48" y="2432"/>
                    </a:cubicBezTo>
                    <a:cubicBezTo>
                      <a:pt x="12" y="2444"/>
                      <a:pt x="0" y="2491"/>
                      <a:pt x="12" y="2527"/>
                    </a:cubicBezTo>
                    <a:cubicBezTo>
                      <a:pt x="29" y="2544"/>
                      <a:pt x="52" y="2561"/>
                      <a:pt x="76" y="2561"/>
                    </a:cubicBezTo>
                    <a:cubicBezTo>
                      <a:pt x="86" y="2561"/>
                      <a:pt x="97" y="2558"/>
                      <a:pt x="107" y="2551"/>
                    </a:cubicBezTo>
                    <a:cubicBezTo>
                      <a:pt x="3357" y="922"/>
                      <a:pt x="6966" y="135"/>
                      <a:pt x="10582" y="135"/>
                    </a:cubicBezTo>
                    <a:cubicBezTo>
                      <a:pt x="16849" y="135"/>
                      <a:pt x="23138" y="2496"/>
                      <a:pt x="27623" y="6920"/>
                    </a:cubicBezTo>
                    <a:cubicBezTo>
                      <a:pt x="32457" y="11707"/>
                      <a:pt x="35028" y="18315"/>
                      <a:pt x="37517" y="24708"/>
                    </a:cubicBezTo>
                    <a:cubicBezTo>
                      <a:pt x="40243" y="31733"/>
                      <a:pt x="43077" y="38996"/>
                      <a:pt x="48911" y="43734"/>
                    </a:cubicBezTo>
                    <a:cubicBezTo>
                      <a:pt x="55227" y="48871"/>
                      <a:pt x="63594" y="49958"/>
                      <a:pt x="71518" y="49958"/>
                    </a:cubicBezTo>
                    <a:cubicBezTo>
                      <a:pt x="72869" y="49958"/>
                      <a:pt x="74208" y="49927"/>
                      <a:pt x="75522" y="49878"/>
                    </a:cubicBezTo>
                    <a:cubicBezTo>
                      <a:pt x="76653" y="49842"/>
                      <a:pt x="77820" y="49783"/>
                      <a:pt x="78939" y="49735"/>
                    </a:cubicBezTo>
                    <a:cubicBezTo>
                      <a:pt x="81630" y="49613"/>
                      <a:pt x="84352" y="49490"/>
                      <a:pt x="87063" y="49490"/>
                    </a:cubicBezTo>
                    <a:cubicBezTo>
                      <a:pt x="92557" y="49490"/>
                      <a:pt x="98006" y="49996"/>
                      <a:pt x="103061" y="52045"/>
                    </a:cubicBezTo>
                    <a:cubicBezTo>
                      <a:pt x="108990" y="54486"/>
                      <a:pt x="113919" y="58855"/>
                      <a:pt x="117039" y="64451"/>
                    </a:cubicBezTo>
                    <a:cubicBezTo>
                      <a:pt x="117074" y="64416"/>
                      <a:pt x="117110" y="64380"/>
                      <a:pt x="117134" y="64344"/>
                    </a:cubicBezTo>
                    <a:cubicBezTo>
                      <a:pt x="113991" y="58748"/>
                      <a:pt x="109050" y="54367"/>
                      <a:pt x="103120" y="51926"/>
                    </a:cubicBezTo>
                    <a:cubicBezTo>
                      <a:pt x="98033" y="49858"/>
                      <a:pt x="92561" y="49348"/>
                      <a:pt x="87044" y="49348"/>
                    </a:cubicBezTo>
                    <a:cubicBezTo>
                      <a:pt x="84335" y="49348"/>
                      <a:pt x="81616" y="49471"/>
                      <a:pt x="78927" y="49592"/>
                    </a:cubicBezTo>
                    <a:cubicBezTo>
                      <a:pt x="77808" y="49640"/>
                      <a:pt x="76653" y="49700"/>
                      <a:pt x="75522" y="49747"/>
                    </a:cubicBezTo>
                    <a:cubicBezTo>
                      <a:pt x="74236" y="49793"/>
                      <a:pt x="72926" y="49823"/>
                      <a:pt x="71604" y="49823"/>
                    </a:cubicBezTo>
                    <a:cubicBezTo>
                      <a:pt x="63681" y="49823"/>
                      <a:pt x="55312" y="48749"/>
                      <a:pt x="49006" y="43627"/>
                    </a:cubicBezTo>
                    <a:cubicBezTo>
                      <a:pt x="43184" y="38912"/>
                      <a:pt x="40374" y="31662"/>
                      <a:pt x="37648" y="24661"/>
                    </a:cubicBezTo>
                    <a:cubicBezTo>
                      <a:pt x="35148" y="18255"/>
                      <a:pt x="32576" y="11623"/>
                      <a:pt x="27718" y="6825"/>
                    </a:cubicBezTo>
                    <a:cubicBezTo>
                      <a:pt x="23213" y="2373"/>
                      <a:pt x="16890" y="1"/>
                      <a:pt x="105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4"/>
              <p:cNvSpPr/>
              <p:nvPr/>
            </p:nvSpPr>
            <p:spPr>
              <a:xfrm>
                <a:off x="-749800" y="3779800"/>
                <a:ext cx="2924775" cy="1604650"/>
              </a:xfrm>
              <a:custGeom>
                <a:avLst/>
                <a:gdLst/>
                <a:ahLst/>
                <a:cxnLst/>
                <a:rect l="l" t="t" r="r" b="b"/>
                <a:pathLst>
                  <a:path w="116991" h="64186" extrusionOk="0">
                    <a:moveTo>
                      <a:pt x="10580" y="0"/>
                    </a:moveTo>
                    <a:cubicBezTo>
                      <a:pt x="6943" y="0"/>
                      <a:pt x="3315" y="790"/>
                      <a:pt x="48" y="2428"/>
                    </a:cubicBezTo>
                    <a:cubicBezTo>
                      <a:pt x="24" y="2440"/>
                      <a:pt x="0" y="2487"/>
                      <a:pt x="24" y="2523"/>
                    </a:cubicBezTo>
                    <a:cubicBezTo>
                      <a:pt x="33" y="2540"/>
                      <a:pt x="61" y="2552"/>
                      <a:pt x="89" y="2552"/>
                    </a:cubicBezTo>
                    <a:cubicBezTo>
                      <a:pt x="99" y="2552"/>
                      <a:pt x="110" y="2550"/>
                      <a:pt x="119" y="2547"/>
                    </a:cubicBezTo>
                    <a:cubicBezTo>
                      <a:pt x="3365" y="918"/>
                      <a:pt x="6972" y="131"/>
                      <a:pt x="10588" y="131"/>
                    </a:cubicBezTo>
                    <a:cubicBezTo>
                      <a:pt x="16854" y="131"/>
                      <a:pt x="23146" y="2492"/>
                      <a:pt x="27623" y="6916"/>
                    </a:cubicBezTo>
                    <a:cubicBezTo>
                      <a:pt x="32457" y="11703"/>
                      <a:pt x="35028" y="18311"/>
                      <a:pt x="37517" y="24704"/>
                    </a:cubicBezTo>
                    <a:cubicBezTo>
                      <a:pt x="40255" y="31717"/>
                      <a:pt x="43077" y="38992"/>
                      <a:pt x="48923" y="43731"/>
                    </a:cubicBezTo>
                    <a:cubicBezTo>
                      <a:pt x="55246" y="48862"/>
                      <a:pt x="63624" y="49954"/>
                      <a:pt x="71555" y="49954"/>
                    </a:cubicBezTo>
                    <a:cubicBezTo>
                      <a:pt x="72898" y="49954"/>
                      <a:pt x="74228" y="49922"/>
                      <a:pt x="75533" y="49874"/>
                    </a:cubicBezTo>
                    <a:cubicBezTo>
                      <a:pt x="76665" y="49826"/>
                      <a:pt x="77819" y="49779"/>
                      <a:pt x="78939" y="49719"/>
                    </a:cubicBezTo>
                    <a:cubicBezTo>
                      <a:pt x="81614" y="49602"/>
                      <a:pt x="84319" y="49482"/>
                      <a:pt x="87012" y="49482"/>
                    </a:cubicBezTo>
                    <a:cubicBezTo>
                      <a:pt x="92530" y="49482"/>
                      <a:pt x="98000" y="49985"/>
                      <a:pt x="103073" y="52041"/>
                    </a:cubicBezTo>
                    <a:cubicBezTo>
                      <a:pt x="108895" y="54446"/>
                      <a:pt x="113764" y="58709"/>
                      <a:pt x="116896" y="64185"/>
                    </a:cubicBezTo>
                    <a:cubicBezTo>
                      <a:pt x="116931" y="64150"/>
                      <a:pt x="116955" y="64114"/>
                      <a:pt x="116991" y="64078"/>
                    </a:cubicBezTo>
                    <a:cubicBezTo>
                      <a:pt x="113836" y="58601"/>
                      <a:pt x="108966" y="54327"/>
                      <a:pt x="103120" y="51922"/>
                    </a:cubicBezTo>
                    <a:cubicBezTo>
                      <a:pt x="98041" y="49854"/>
                      <a:pt x="92571" y="49344"/>
                      <a:pt x="87055" y="49344"/>
                    </a:cubicBezTo>
                    <a:cubicBezTo>
                      <a:pt x="84347" y="49344"/>
                      <a:pt x="81628" y="49467"/>
                      <a:pt x="78939" y="49588"/>
                    </a:cubicBezTo>
                    <a:cubicBezTo>
                      <a:pt x="77819" y="49636"/>
                      <a:pt x="76653" y="49696"/>
                      <a:pt x="75522" y="49743"/>
                    </a:cubicBezTo>
                    <a:cubicBezTo>
                      <a:pt x="74220" y="49791"/>
                      <a:pt x="72893" y="49823"/>
                      <a:pt x="71553" y="49823"/>
                    </a:cubicBezTo>
                    <a:cubicBezTo>
                      <a:pt x="63652" y="49823"/>
                      <a:pt x="55298" y="48734"/>
                      <a:pt x="49006" y="43623"/>
                    </a:cubicBezTo>
                    <a:cubicBezTo>
                      <a:pt x="43196" y="38908"/>
                      <a:pt x="40374" y="31658"/>
                      <a:pt x="37648" y="24657"/>
                    </a:cubicBezTo>
                    <a:cubicBezTo>
                      <a:pt x="35159" y="18251"/>
                      <a:pt x="32576" y="11619"/>
                      <a:pt x="27718" y="6821"/>
                    </a:cubicBezTo>
                    <a:cubicBezTo>
                      <a:pt x="23210" y="2374"/>
                      <a:pt x="16883" y="0"/>
                      <a:pt x="1058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4"/>
              <p:cNvSpPr/>
              <p:nvPr/>
            </p:nvSpPr>
            <p:spPr>
              <a:xfrm>
                <a:off x="-815900" y="3862175"/>
                <a:ext cx="2920650" cy="1597575"/>
              </a:xfrm>
              <a:custGeom>
                <a:avLst/>
                <a:gdLst/>
                <a:ahLst/>
                <a:cxnLst/>
                <a:rect l="l" t="t" r="r" b="b"/>
                <a:pathLst>
                  <a:path w="116826" h="63903" extrusionOk="0">
                    <a:moveTo>
                      <a:pt x="10582" y="0"/>
                    </a:moveTo>
                    <a:cubicBezTo>
                      <a:pt x="6940" y="0"/>
                      <a:pt x="3306" y="792"/>
                      <a:pt x="37" y="2431"/>
                    </a:cubicBezTo>
                    <a:cubicBezTo>
                      <a:pt x="13" y="2443"/>
                      <a:pt x="1" y="2490"/>
                      <a:pt x="13" y="2514"/>
                    </a:cubicBezTo>
                    <a:cubicBezTo>
                      <a:pt x="22" y="2541"/>
                      <a:pt x="51" y="2554"/>
                      <a:pt x="80" y="2554"/>
                    </a:cubicBezTo>
                    <a:cubicBezTo>
                      <a:pt x="90" y="2554"/>
                      <a:pt x="99" y="2553"/>
                      <a:pt x="108" y="2550"/>
                    </a:cubicBezTo>
                    <a:cubicBezTo>
                      <a:pt x="3360" y="920"/>
                      <a:pt x="6972" y="132"/>
                      <a:pt x="10592" y="132"/>
                    </a:cubicBezTo>
                    <a:cubicBezTo>
                      <a:pt x="16859" y="132"/>
                      <a:pt x="23148" y="2494"/>
                      <a:pt x="27623" y="6931"/>
                    </a:cubicBezTo>
                    <a:cubicBezTo>
                      <a:pt x="32457" y="11706"/>
                      <a:pt x="35029" y="18314"/>
                      <a:pt x="37518" y="24707"/>
                    </a:cubicBezTo>
                    <a:cubicBezTo>
                      <a:pt x="40244" y="31732"/>
                      <a:pt x="43078" y="38995"/>
                      <a:pt x="48912" y="43745"/>
                    </a:cubicBezTo>
                    <a:cubicBezTo>
                      <a:pt x="55214" y="48860"/>
                      <a:pt x="63565" y="49961"/>
                      <a:pt x="71467" y="49961"/>
                    </a:cubicBezTo>
                    <a:cubicBezTo>
                      <a:pt x="72837" y="49961"/>
                      <a:pt x="74193" y="49928"/>
                      <a:pt x="75522" y="49877"/>
                    </a:cubicBezTo>
                    <a:cubicBezTo>
                      <a:pt x="76665" y="49841"/>
                      <a:pt x="77820" y="49794"/>
                      <a:pt x="78939" y="49734"/>
                    </a:cubicBezTo>
                    <a:cubicBezTo>
                      <a:pt x="81630" y="49612"/>
                      <a:pt x="84352" y="49489"/>
                      <a:pt x="87064" y="49489"/>
                    </a:cubicBezTo>
                    <a:cubicBezTo>
                      <a:pt x="92558" y="49489"/>
                      <a:pt x="98007" y="49995"/>
                      <a:pt x="103061" y="52044"/>
                    </a:cubicBezTo>
                    <a:cubicBezTo>
                      <a:pt x="108788" y="54402"/>
                      <a:pt x="113587" y="58569"/>
                      <a:pt x="116730" y="63903"/>
                    </a:cubicBezTo>
                    <a:lnTo>
                      <a:pt x="116825" y="63796"/>
                    </a:lnTo>
                    <a:cubicBezTo>
                      <a:pt x="113670" y="58450"/>
                      <a:pt x="108860" y="54282"/>
                      <a:pt x="103121" y="51925"/>
                    </a:cubicBezTo>
                    <a:cubicBezTo>
                      <a:pt x="98034" y="49857"/>
                      <a:pt x="92561" y="49347"/>
                      <a:pt x="87048" y="49347"/>
                    </a:cubicBezTo>
                    <a:cubicBezTo>
                      <a:pt x="84341" y="49347"/>
                      <a:pt x="81625" y="49470"/>
                      <a:pt x="78939" y="49591"/>
                    </a:cubicBezTo>
                    <a:cubicBezTo>
                      <a:pt x="77808" y="49639"/>
                      <a:pt x="76653" y="49699"/>
                      <a:pt x="75522" y="49746"/>
                    </a:cubicBezTo>
                    <a:cubicBezTo>
                      <a:pt x="74221" y="49795"/>
                      <a:pt x="72894" y="49826"/>
                      <a:pt x="71554" y="49826"/>
                    </a:cubicBezTo>
                    <a:cubicBezTo>
                      <a:pt x="63652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9" y="24660"/>
                    </a:cubicBezTo>
                    <a:cubicBezTo>
                      <a:pt x="35148" y="18254"/>
                      <a:pt x="32576" y="11622"/>
                      <a:pt x="27719" y="6824"/>
                    </a:cubicBezTo>
                    <a:cubicBezTo>
                      <a:pt x="23213" y="2372"/>
                      <a:pt x="16886" y="0"/>
                      <a:pt x="1058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4"/>
              <p:cNvSpPr/>
              <p:nvPr/>
            </p:nvSpPr>
            <p:spPr>
              <a:xfrm>
                <a:off x="-882275" y="3944625"/>
                <a:ext cx="2916175" cy="1589850"/>
              </a:xfrm>
              <a:custGeom>
                <a:avLst/>
                <a:gdLst/>
                <a:ahLst/>
                <a:cxnLst/>
                <a:rect l="l" t="t" r="r" b="b"/>
                <a:pathLst>
                  <a:path w="116647" h="63594" extrusionOk="0">
                    <a:moveTo>
                      <a:pt x="10590" y="0"/>
                    </a:moveTo>
                    <a:cubicBezTo>
                      <a:pt x="6950" y="0"/>
                      <a:pt x="3318" y="792"/>
                      <a:pt x="49" y="2431"/>
                    </a:cubicBezTo>
                    <a:cubicBezTo>
                      <a:pt x="13" y="2443"/>
                      <a:pt x="1" y="2490"/>
                      <a:pt x="25" y="2526"/>
                    </a:cubicBezTo>
                    <a:cubicBezTo>
                      <a:pt x="32" y="2549"/>
                      <a:pt x="55" y="2562"/>
                      <a:pt x="76" y="2562"/>
                    </a:cubicBezTo>
                    <a:cubicBezTo>
                      <a:pt x="88" y="2562"/>
                      <a:pt x="100" y="2558"/>
                      <a:pt x="108" y="2550"/>
                    </a:cubicBezTo>
                    <a:cubicBezTo>
                      <a:pt x="3358" y="921"/>
                      <a:pt x="6968" y="135"/>
                      <a:pt x="10586" y="135"/>
                    </a:cubicBezTo>
                    <a:cubicBezTo>
                      <a:pt x="16855" y="135"/>
                      <a:pt x="23146" y="2495"/>
                      <a:pt x="27623" y="6920"/>
                    </a:cubicBezTo>
                    <a:cubicBezTo>
                      <a:pt x="32457" y="11694"/>
                      <a:pt x="35029" y="18314"/>
                      <a:pt x="37517" y="24696"/>
                    </a:cubicBezTo>
                    <a:cubicBezTo>
                      <a:pt x="40256" y="31720"/>
                      <a:pt x="43078" y="38983"/>
                      <a:pt x="48924" y="43734"/>
                    </a:cubicBezTo>
                    <a:cubicBezTo>
                      <a:pt x="55247" y="48865"/>
                      <a:pt x="63625" y="49957"/>
                      <a:pt x="71556" y="49957"/>
                    </a:cubicBezTo>
                    <a:cubicBezTo>
                      <a:pt x="72899" y="49957"/>
                      <a:pt x="74229" y="49925"/>
                      <a:pt x="75534" y="49877"/>
                    </a:cubicBezTo>
                    <a:cubicBezTo>
                      <a:pt x="76665" y="49830"/>
                      <a:pt x="77820" y="49782"/>
                      <a:pt x="78951" y="49722"/>
                    </a:cubicBezTo>
                    <a:cubicBezTo>
                      <a:pt x="81623" y="49601"/>
                      <a:pt x="84326" y="49480"/>
                      <a:pt x="87018" y="49480"/>
                    </a:cubicBezTo>
                    <a:cubicBezTo>
                      <a:pt x="92532" y="49480"/>
                      <a:pt x="98001" y="49988"/>
                      <a:pt x="103073" y="52044"/>
                    </a:cubicBezTo>
                    <a:cubicBezTo>
                      <a:pt x="108681" y="54354"/>
                      <a:pt x="113408" y="58402"/>
                      <a:pt x="116551" y="63593"/>
                    </a:cubicBezTo>
                    <a:lnTo>
                      <a:pt x="116646" y="63498"/>
                    </a:lnTo>
                    <a:cubicBezTo>
                      <a:pt x="113491" y="58295"/>
                      <a:pt x="108753" y="54235"/>
                      <a:pt x="103121" y="51925"/>
                    </a:cubicBezTo>
                    <a:cubicBezTo>
                      <a:pt x="98042" y="49857"/>
                      <a:pt x="92567" y="49347"/>
                      <a:pt x="87050" y="49347"/>
                    </a:cubicBezTo>
                    <a:cubicBezTo>
                      <a:pt x="84343" y="49347"/>
                      <a:pt x="81625" y="49470"/>
                      <a:pt x="78939" y="49591"/>
                    </a:cubicBezTo>
                    <a:cubicBezTo>
                      <a:pt x="77820" y="49639"/>
                      <a:pt x="76653" y="49699"/>
                      <a:pt x="75522" y="49746"/>
                    </a:cubicBezTo>
                    <a:cubicBezTo>
                      <a:pt x="74219" y="49795"/>
                      <a:pt x="72891" y="49826"/>
                      <a:pt x="71550" y="49826"/>
                    </a:cubicBezTo>
                    <a:cubicBezTo>
                      <a:pt x="63644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8" y="24660"/>
                    </a:cubicBezTo>
                    <a:cubicBezTo>
                      <a:pt x="35148" y="18254"/>
                      <a:pt x="32576" y="11622"/>
                      <a:pt x="27719" y="6824"/>
                    </a:cubicBezTo>
                    <a:cubicBezTo>
                      <a:pt x="23213" y="2372"/>
                      <a:pt x="16890" y="0"/>
                      <a:pt x="10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4"/>
              <p:cNvSpPr/>
              <p:nvPr/>
            </p:nvSpPr>
            <p:spPr>
              <a:xfrm>
                <a:off x="-948350" y="4027075"/>
                <a:ext cx="2911700" cy="1582400"/>
              </a:xfrm>
              <a:custGeom>
                <a:avLst/>
                <a:gdLst/>
                <a:ahLst/>
                <a:cxnLst/>
                <a:rect l="l" t="t" r="r" b="b"/>
                <a:pathLst>
                  <a:path w="116468" h="63296" extrusionOk="0">
                    <a:moveTo>
                      <a:pt x="10593" y="0"/>
                    </a:moveTo>
                    <a:cubicBezTo>
                      <a:pt x="6952" y="0"/>
                      <a:pt x="3318" y="792"/>
                      <a:pt x="48" y="2431"/>
                    </a:cubicBezTo>
                    <a:cubicBezTo>
                      <a:pt x="25" y="2443"/>
                      <a:pt x="1" y="2490"/>
                      <a:pt x="25" y="2526"/>
                    </a:cubicBezTo>
                    <a:cubicBezTo>
                      <a:pt x="33" y="2543"/>
                      <a:pt x="59" y="2560"/>
                      <a:pt x="86" y="2560"/>
                    </a:cubicBezTo>
                    <a:cubicBezTo>
                      <a:pt x="98" y="2560"/>
                      <a:pt x="109" y="2557"/>
                      <a:pt x="120" y="2550"/>
                    </a:cubicBezTo>
                    <a:cubicBezTo>
                      <a:pt x="3365" y="921"/>
                      <a:pt x="6973" y="135"/>
                      <a:pt x="10589" y="135"/>
                    </a:cubicBezTo>
                    <a:cubicBezTo>
                      <a:pt x="16855" y="135"/>
                      <a:pt x="23146" y="2495"/>
                      <a:pt x="27623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56" y="31732"/>
                      <a:pt x="43078" y="38995"/>
                      <a:pt x="48923" y="43734"/>
                    </a:cubicBezTo>
                    <a:cubicBezTo>
                      <a:pt x="55240" y="48870"/>
                      <a:pt x="63607" y="49957"/>
                      <a:pt x="71530" y="49957"/>
                    </a:cubicBezTo>
                    <a:cubicBezTo>
                      <a:pt x="72882" y="49957"/>
                      <a:pt x="74221" y="49926"/>
                      <a:pt x="75534" y="49877"/>
                    </a:cubicBezTo>
                    <a:cubicBezTo>
                      <a:pt x="76665" y="49841"/>
                      <a:pt x="77820" y="49782"/>
                      <a:pt x="78939" y="49734"/>
                    </a:cubicBezTo>
                    <a:cubicBezTo>
                      <a:pt x="81634" y="49612"/>
                      <a:pt x="84359" y="49489"/>
                      <a:pt x="87072" y="49489"/>
                    </a:cubicBezTo>
                    <a:cubicBezTo>
                      <a:pt x="92569" y="49489"/>
                      <a:pt x="98019" y="49995"/>
                      <a:pt x="103073" y="52044"/>
                    </a:cubicBezTo>
                    <a:cubicBezTo>
                      <a:pt x="108574" y="54306"/>
                      <a:pt x="113217" y="58247"/>
                      <a:pt x="116372" y="63296"/>
                    </a:cubicBezTo>
                    <a:lnTo>
                      <a:pt x="116468" y="63188"/>
                    </a:lnTo>
                    <a:cubicBezTo>
                      <a:pt x="113301" y="58128"/>
                      <a:pt x="108633" y="54187"/>
                      <a:pt x="103121" y="51925"/>
                    </a:cubicBezTo>
                    <a:cubicBezTo>
                      <a:pt x="98042" y="49857"/>
                      <a:pt x="92566" y="49347"/>
                      <a:pt x="87050" y="49347"/>
                    </a:cubicBezTo>
                    <a:cubicBezTo>
                      <a:pt x="84342" y="49347"/>
                      <a:pt x="81625" y="49470"/>
                      <a:pt x="78939" y="49591"/>
                    </a:cubicBezTo>
                    <a:cubicBezTo>
                      <a:pt x="77820" y="49639"/>
                      <a:pt x="76653" y="49699"/>
                      <a:pt x="75522" y="49746"/>
                    </a:cubicBezTo>
                    <a:cubicBezTo>
                      <a:pt x="74220" y="49795"/>
                      <a:pt x="72894" y="49826"/>
                      <a:pt x="71554" y="49826"/>
                    </a:cubicBezTo>
                    <a:cubicBezTo>
                      <a:pt x="63652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8" y="24660"/>
                    </a:cubicBezTo>
                    <a:cubicBezTo>
                      <a:pt x="35160" y="18254"/>
                      <a:pt x="32576" y="11622"/>
                      <a:pt x="27718" y="6824"/>
                    </a:cubicBezTo>
                    <a:cubicBezTo>
                      <a:pt x="23221" y="2372"/>
                      <a:pt x="16896" y="0"/>
                      <a:pt x="105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4"/>
              <p:cNvSpPr/>
              <p:nvPr/>
            </p:nvSpPr>
            <p:spPr>
              <a:xfrm>
                <a:off x="-1014425" y="4109525"/>
                <a:ext cx="2906350" cy="1574650"/>
              </a:xfrm>
              <a:custGeom>
                <a:avLst/>
                <a:gdLst/>
                <a:ahLst/>
                <a:cxnLst/>
                <a:rect l="l" t="t" r="r" b="b"/>
                <a:pathLst>
                  <a:path w="116254" h="62986" extrusionOk="0">
                    <a:moveTo>
                      <a:pt x="10589" y="0"/>
                    </a:moveTo>
                    <a:cubicBezTo>
                      <a:pt x="6950" y="0"/>
                      <a:pt x="3318" y="792"/>
                      <a:pt x="48" y="2431"/>
                    </a:cubicBezTo>
                    <a:cubicBezTo>
                      <a:pt x="12" y="2443"/>
                      <a:pt x="1" y="2490"/>
                      <a:pt x="12" y="2526"/>
                    </a:cubicBezTo>
                    <a:cubicBezTo>
                      <a:pt x="29" y="2543"/>
                      <a:pt x="52" y="2560"/>
                      <a:pt x="77" y="2560"/>
                    </a:cubicBezTo>
                    <a:cubicBezTo>
                      <a:pt x="87" y="2560"/>
                      <a:pt x="97" y="2557"/>
                      <a:pt x="108" y="2550"/>
                    </a:cubicBezTo>
                    <a:cubicBezTo>
                      <a:pt x="3353" y="921"/>
                      <a:pt x="6961" y="135"/>
                      <a:pt x="10576" y="135"/>
                    </a:cubicBezTo>
                    <a:cubicBezTo>
                      <a:pt x="16843" y="135"/>
                      <a:pt x="23134" y="2495"/>
                      <a:pt x="27611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44" y="31732"/>
                      <a:pt x="43077" y="38995"/>
                      <a:pt x="48911" y="43734"/>
                    </a:cubicBezTo>
                    <a:cubicBezTo>
                      <a:pt x="55228" y="48870"/>
                      <a:pt x="63595" y="49957"/>
                      <a:pt x="71518" y="49957"/>
                    </a:cubicBezTo>
                    <a:cubicBezTo>
                      <a:pt x="72870" y="49957"/>
                      <a:pt x="74208" y="49926"/>
                      <a:pt x="75522" y="49877"/>
                    </a:cubicBezTo>
                    <a:cubicBezTo>
                      <a:pt x="76653" y="49841"/>
                      <a:pt x="77820" y="49782"/>
                      <a:pt x="78939" y="49734"/>
                    </a:cubicBezTo>
                    <a:cubicBezTo>
                      <a:pt x="81630" y="49612"/>
                      <a:pt x="84352" y="49489"/>
                      <a:pt x="87063" y="49489"/>
                    </a:cubicBezTo>
                    <a:cubicBezTo>
                      <a:pt x="92557" y="49489"/>
                      <a:pt x="98007" y="49995"/>
                      <a:pt x="103061" y="52044"/>
                    </a:cubicBezTo>
                    <a:cubicBezTo>
                      <a:pt x="108443" y="54259"/>
                      <a:pt x="113015" y="58081"/>
                      <a:pt x="116158" y="62986"/>
                    </a:cubicBezTo>
                    <a:lnTo>
                      <a:pt x="116253" y="62879"/>
                    </a:lnTo>
                    <a:cubicBezTo>
                      <a:pt x="113098" y="57973"/>
                      <a:pt x="108514" y="54140"/>
                      <a:pt x="103109" y="51913"/>
                    </a:cubicBezTo>
                    <a:cubicBezTo>
                      <a:pt x="98034" y="49855"/>
                      <a:pt x="92569" y="49347"/>
                      <a:pt x="87058" y="49347"/>
                    </a:cubicBezTo>
                    <a:cubicBezTo>
                      <a:pt x="84345" y="49347"/>
                      <a:pt x="81621" y="49470"/>
                      <a:pt x="78927" y="49591"/>
                    </a:cubicBezTo>
                    <a:cubicBezTo>
                      <a:pt x="77808" y="49639"/>
                      <a:pt x="76653" y="49699"/>
                      <a:pt x="75522" y="49734"/>
                    </a:cubicBezTo>
                    <a:cubicBezTo>
                      <a:pt x="74210" y="49783"/>
                      <a:pt x="72872" y="49815"/>
                      <a:pt x="71521" y="49815"/>
                    </a:cubicBezTo>
                    <a:cubicBezTo>
                      <a:pt x="63621" y="49815"/>
                      <a:pt x="55279" y="48731"/>
                      <a:pt x="48995" y="43626"/>
                    </a:cubicBezTo>
                    <a:cubicBezTo>
                      <a:pt x="43184" y="38900"/>
                      <a:pt x="40363" y="31661"/>
                      <a:pt x="37636" y="24648"/>
                    </a:cubicBezTo>
                    <a:cubicBezTo>
                      <a:pt x="35148" y="18254"/>
                      <a:pt x="32564" y="11623"/>
                      <a:pt x="27706" y="6824"/>
                    </a:cubicBezTo>
                    <a:cubicBezTo>
                      <a:pt x="23209" y="2372"/>
                      <a:pt x="16888" y="0"/>
                      <a:pt x="1058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4"/>
              <p:cNvSpPr/>
              <p:nvPr/>
            </p:nvSpPr>
            <p:spPr>
              <a:xfrm>
                <a:off x="-1080800" y="4191975"/>
                <a:ext cx="2901575" cy="1566925"/>
              </a:xfrm>
              <a:custGeom>
                <a:avLst/>
                <a:gdLst/>
                <a:ahLst/>
                <a:cxnLst/>
                <a:rect l="l" t="t" r="r" b="b"/>
                <a:pathLst>
                  <a:path w="116063" h="62677" extrusionOk="0">
                    <a:moveTo>
                      <a:pt x="10590" y="0"/>
                    </a:moveTo>
                    <a:cubicBezTo>
                      <a:pt x="6950" y="0"/>
                      <a:pt x="3318" y="792"/>
                      <a:pt x="48" y="2431"/>
                    </a:cubicBezTo>
                    <a:cubicBezTo>
                      <a:pt x="12" y="2443"/>
                      <a:pt x="0" y="2490"/>
                      <a:pt x="24" y="2526"/>
                    </a:cubicBezTo>
                    <a:cubicBezTo>
                      <a:pt x="33" y="2544"/>
                      <a:pt x="54" y="2555"/>
                      <a:pt x="79" y="2555"/>
                    </a:cubicBezTo>
                    <a:cubicBezTo>
                      <a:pt x="88" y="2555"/>
                      <a:pt x="98" y="2553"/>
                      <a:pt x="108" y="2550"/>
                    </a:cubicBezTo>
                    <a:cubicBezTo>
                      <a:pt x="3357" y="921"/>
                      <a:pt x="6968" y="135"/>
                      <a:pt x="10585" y="135"/>
                    </a:cubicBezTo>
                    <a:cubicBezTo>
                      <a:pt x="16854" y="135"/>
                      <a:pt x="23146" y="2495"/>
                      <a:pt x="27623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55" y="31732"/>
                      <a:pt x="43077" y="38995"/>
                      <a:pt x="48911" y="43734"/>
                    </a:cubicBezTo>
                    <a:cubicBezTo>
                      <a:pt x="55228" y="48870"/>
                      <a:pt x="63603" y="49957"/>
                      <a:pt x="71522" y="49957"/>
                    </a:cubicBezTo>
                    <a:cubicBezTo>
                      <a:pt x="72873" y="49957"/>
                      <a:pt x="74210" y="49926"/>
                      <a:pt x="75522" y="49877"/>
                    </a:cubicBezTo>
                    <a:cubicBezTo>
                      <a:pt x="76665" y="49830"/>
                      <a:pt x="77820" y="49782"/>
                      <a:pt x="78939" y="49722"/>
                    </a:cubicBezTo>
                    <a:cubicBezTo>
                      <a:pt x="81614" y="49605"/>
                      <a:pt x="84318" y="49486"/>
                      <a:pt x="87009" y="49486"/>
                    </a:cubicBezTo>
                    <a:cubicBezTo>
                      <a:pt x="92524" y="49486"/>
                      <a:pt x="97988" y="49988"/>
                      <a:pt x="103061" y="52044"/>
                    </a:cubicBezTo>
                    <a:cubicBezTo>
                      <a:pt x="108335" y="54211"/>
                      <a:pt x="112836" y="57914"/>
                      <a:pt x="115967" y="62676"/>
                    </a:cubicBezTo>
                    <a:lnTo>
                      <a:pt x="116063" y="62569"/>
                    </a:lnTo>
                    <a:cubicBezTo>
                      <a:pt x="112919" y="57807"/>
                      <a:pt x="108407" y="54092"/>
                      <a:pt x="103120" y="51913"/>
                    </a:cubicBezTo>
                    <a:cubicBezTo>
                      <a:pt x="98038" y="49855"/>
                      <a:pt x="92570" y="49347"/>
                      <a:pt x="87061" y="49347"/>
                    </a:cubicBezTo>
                    <a:cubicBezTo>
                      <a:pt x="84350" y="49347"/>
                      <a:pt x="81629" y="49470"/>
                      <a:pt x="78939" y="49591"/>
                    </a:cubicBezTo>
                    <a:cubicBezTo>
                      <a:pt x="77808" y="49639"/>
                      <a:pt x="76653" y="49699"/>
                      <a:pt x="75522" y="49746"/>
                    </a:cubicBezTo>
                    <a:cubicBezTo>
                      <a:pt x="74236" y="49792"/>
                      <a:pt x="72926" y="49822"/>
                      <a:pt x="71604" y="49822"/>
                    </a:cubicBezTo>
                    <a:cubicBezTo>
                      <a:pt x="63682" y="49822"/>
                      <a:pt x="55312" y="48749"/>
                      <a:pt x="49007" y="43626"/>
                    </a:cubicBezTo>
                    <a:cubicBezTo>
                      <a:pt x="43196" y="38912"/>
                      <a:pt x="40375" y="31661"/>
                      <a:pt x="37648" y="24648"/>
                    </a:cubicBezTo>
                    <a:cubicBezTo>
                      <a:pt x="35148" y="18254"/>
                      <a:pt x="32576" y="11623"/>
                      <a:pt x="27718" y="6824"/>
                    </a:cubicBezTo>
                    <a:cubicBezTo>
                      <a:pt x="23213" y="2372"/>
                      <a:pt x="16890" y="0"/>
                      <a:pt x="10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2" name="Google Shape;322;p4"/>
            <p:cNvGrpSpPr/>
            <p:nvPr/>
          </p:nvGrpSpPr>
          <p:grpSpPr>
            <a:xfrm rot="9295642">
              <a:off x="5948956" y="4216342"/>
              <a:ext cx="3895843" cy="2652850"/>
              <a:chOff x="7038125" y="-757212"/>
              <a:chExt cx="2704225" cy="1841425"/>
            </a:xfrm>
          </p:grpSpPr>
          <p:sp>
            <p:nvSpPr>
              <p:cNvPr id="323" name="Google Shape;323;p4"/>
              <p:cNvSpPr/>
              <p:nvPr/>
            </p:nvSpPr>
            <p:spPr>
              <a:xfrm>
                <a:off x="7038125" y="37838"/>
                <a:ext cx="2288975" cy="1046375"/>
              </a:xfrm>
              <a:custGeom>
                <a:avLst/>
                <a:gdLst/>
                <a:ahLst/>
                <a:cxnLst/>
                <a:rect l="l" t="t" r="r" b="b"/>
                <a:pathLst>
                  <a:path w="91559" h="41855" extrusionOk="0">
                    <a:moveTo>
                      <a:pt x="205" y="1"/>
                    </a:moveTo>
                    <a:cubicBezTo>
                      <a:pt x="185" y="1"/>
                      <a:pt x="167" y="30"/>
                      <a:pt x="167" y="51"/>
                    </a:cubicBezTo>
                    <a:cubicBezTo>
                      <a:pt x="0" y="9683"/>
                      <a:pt x="6858" y="18934"/>
                      <a:pt x="16121" y="21577"/>
                    </a:cubicBezTo>
                    <a:cubicBezTo>
                      <a:pt x="19003" y="22411"/>
                      <a:pt x="22062" y="22637"/>
                      <a:pt x="25027" y="22851"/>
                    </a:cubicBezTo>
                    <a:cubicBezTo>
                      <a:pt x="28551" y="23113"/>
                      <a:pt x="32207" y="23387"/>
                      <a:pt x="35552" y="24673"/>
                    </a:cubicBezTo>
                    <a:cubicBezTo>
                      <a:pt x="39541" y="26221"/>
                      <a:pt x="42839" y="29114"/>
                      <a:pt x="46042" y="31912"/>
                    </a:cubicBezTo>
                    <a:cubicBezTo>
                      <a:pt x="48042" y="33674"/>
                      <a:pt x="50114" y="35484"/>
                      <a:pt x="52364" y="36972"/>
                    </a:cubicBezTo>
                    <a:cubicBezTo>
                      <a:pt x="57222" y="40163"/>
                      <a:pt x="62901" y="41853"/>
                      <a:pt x="68711" y="41853"/>
                    </a:cubicBezTo>
                    <a:cubicBezTo>
                      <a:pt x="68779" y="41854"/>
                      <a:pt x="68846" y="41854"/>
                      <a:pt x="68914" y="41854"/>
                    </a:cubicBezTo>
                    <a:cubicBezTo>
                      <a:pt x="70322" y="41854"/>
                      <a:pt x="71730" y="41737"/>
                      <a:pt x="73116" y="41532"/>
                    </a:cubicBezTo>
                    <a:cubicBezTo>
                      <a:pt x="80344" y="40377"/>
                      <a:pt x="86904" y="36603"/>
                      <a:pt x="91523" y="30924"/>
                    </a:cubicBezTo>
                    <a:cubicBezTo>
                      <a:pt x="91559" y="30888"/>
                      <a:pt x="91522" y="30847"/>
                      <a:pt x="91486" y="30847"/>
                    </a:cubicBezTo>
                    <a:cubicBezTo>
                      <a:pt x="91474" y="30847"/>
                      <a:pt x="91461" y="30852"/>
                      <a:pt x="91452" y="30864"/>
                    </a:cubicBezTo>
                    <a:cubicBezTo>
                      <a:pt x="86832" y="36520"/>
                      <a:pt x="80308" y="40282"/>
                      <a:pt x="73105" y="41437"/>
                    </a:cubicBezTo>
                    <a:cubicBezTo>
                      <a:pt x="71643" y="41653"/>
                      <a:pt x="70177" y="41761"/>
                      <a:pt x="68716" y="41761"/>
                    </a:cubicBezTo>
                    <a:cubicBezTo>
                      <a:pt x="62953" y="41761"/>
                      <a:pt x="57284" y="40092"/>
                      <a:pt x="52411" y="36901"/>
                    </a:cubicBezTo>
                    <a:cubicBezTo>
                      <a:pt x="50173" y="35412"/>
                      <a:pt x="48101" y="33591"/>
                      <a:pt x="46101" y="31840"/>
                    </a:cubicBezTo>
                    <a:cubicBezTo>
                      <a:pt x="42910" y="29030"/>
                      <a:pt x="39600" y="26137"/>
                      <a:pt x="35588" y="24589"/>
                    </a:cubicBezTo>
                    <a:cubicBezTo>
                      <a:pt x="32230" y="23292"/>
                      <a:pt x="28575" y="23018"/>
                      <a:pt x="25039" y="22756"/>
                    </a:cubicBezTo>
                    <a:cubicBezTo>
                      <a:pt x="22074" y="22530"/>
                      <a:pt x="19014" y="22303"/>
                      <a:pt x="16145" y="21482"/>
                    </a:cubicBezTo>
                    <a:cubicBezTo>
                      <a:pt x="6930" y="18851"/>
                      <a:pt x="95" y="9635"/>
                      <a:pt x="262" y="51"/>
                    </a:cubicBezTo>
                    <a:cubicBezTo>
                      <a:pt x="262" y="27"/>
                      <a:pt x="238" y="3"/>
                      <a:pt x="214" y="3"/>
                    </a:cubicBezTo>
                    <a:cubicBezTo>
                      <a:pt x="211" y="1"/>
                      <a:pt x="208" y="1"/>
                      <a:pt x="2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4"/>
              <p:cNvSpPr/>
              <p:nvPr/>
            </p:nvSpPr>
            <p:spPr>
              <a:xfrm>
                <a:off x="7072650" y="-2846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26" y="0"/>
                    </a:moveTo>
                    <a:cubicBezTo>
                      <a:pt x="191" y="0"/>
                      <a:pt x="167" y="24"/>
                      <a:pt x="167" y="48"/>
                    </a:cubicBezTo>
                    <a:cubicBezTo>
                      <a:pt x="0" y="9680"/>
                      <a:pt x="6858" y="18943"/>
                      <a:pt x="16121" y="21586"/>
                    </a:cubicBezTo>
                    <a:cubicBezTo>
                      <a:pt x="19003" y="22408"/>
                      <a:pt x="22074" y="22634"/>
                      <a:pt x="25027" y="22848"/>
                    </a:cubicBezTo>
                    <a:cubicBezTo>
                      <a:pt x="28563" y="23122"/>
                      <a:pt x="32219" y="23396"/>
                      <a:pt x="35552" y="24682"/>
                    </a:cubicBezTo>
                    <a:cubicBezTo>
                      <a:pt x="39553" y="26218"/>
                      <a:pt x="42851" y="29111"/>
                      <a:pt x="46042" y="31909"/>
                    </a:cubicBezTo>
                    <a:cubicBezTo>
                      <a:pt x="48042" y="33671"/>
                      <a:pt x="50126" y="35481"/>
                      <a:pt x="52364" y="36969"/>
                    </a:cubicBezTo>
                    <a:cubicBezTo>
                      <a:pt x="57222" y="40160"/>
                      <a:pt x="62913" y="41862"/>
                      <a:pt x="68723" y="41862"/>
                    </a:cubicBezTo>
                    <a:cubicBezTo>
                      <a:pt x="70188" y="41862"/>
                      <a:pt x="71652" y="41755"/>
                      <a:pt x="73117" y="41529"/>
                    </a:cubicBezTo>
                    <a:cubicBezTo>
                      <a:pt x="80344" y="40386"/>
                      <a:pt x="86892" y="36612"/>
                      <a:pt x="91524" y="30932"/>
                    </a:cubicBezTo>
                    <a:cubicBezTo>
                      <a:pt x="91536" y="30920"/>
                      <a:pt x="91536" y="30885"/>
                      <a:pt x="91524" y="30861"/>
                    </a:cubicBezTo>
                    <a:cubicBezTo>
                      <a:pt x="91512" y="30855"/>
                      <a:pt x="91497" y="30852"/>
                      <a:pt x="91483" y="30852"/>
                    </a:cubicBezTo>
                    <a:cubicBezTo>
                      <a:pt x="91470" y="30852"/>
                      <a:pt x="91458" y="30855"/>
                      <a:pt x="91452" y="30861"/>
                    </a:cubicBezTo>
                    <a:cubicBezTo>
                      <a:pt x="86844" y="36516"/>
                      <a:pt x="80308" y="40279"/>
                      <a:pt x="73105" y="41434"/>
                    </a:cubicBezTo>
                    <a:cubicBezTo>
                      <a:pt x="71641" y="41654"/>
                      <a:pt x="70171" y="41762"/>
                      <a:pt x="68706" y="41762"/>
                    </a:cubicBezTo>
                    <a:cubicBezTo>
                      <a:pt x="62951" y="41762"/>
                      <a:pt x="57280" y="40086"/>
                      <a:pt x="52412" y="36897"/>
                    </a:cubicBezTo>
                    <a:cubicBezTo>
                      <a:pt x="50185" y="35409"/>
                      <a:pt x="48113" y="33599"/>
                      <a:pt x="46113" y="31837"/>
                    </a:cubicBezTo>
                    <a:cubicBezTo>
                      <a:pt x="42910" y="29027"/>
                      <a:pt x="39612" y="26134"/>
                      <a:pt x="35588" y="24586"/>
                    </a:cubicBezTo>
                    <a:cubicBezTo>
                      <a:pt x="32230" y="23289"/>
                      <a:pt x="28575" y="23015"/>
                      <a:pt x="25039" y="22753"/>
                    </a:cubicBezTo>
                    <a:cubicBezTo>
                      <a:pt x="22074" y="22527"/>
                      <a:pt x="19026" y="22300"/>
                      <a:pt x="16145" y="21491"/>
                    </a:cubicBezTo>
                    <a:cubicBezTo>
                      <a:pt x="6930" y="18859"/>
                      <a:pt x="96" y="9644"/>
                      <a:pt x="274" y="48"/>
                    </a:cubicBezTo>
                    <a:cubicBezTo>
                      <a:pt x="274" y="24"/>
                      <a:pt x="250" y="0"/>
                      <a:pt x="2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4"/>
              <p:cNvSpPr/>
              <p:nvPr/>
            </p:nvSpPr>
            <p:spPr>
              <a:xfrm>
                <a:off x="7107475" y="-94562"/>
                <a:ext cx="228875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50" h="41852" extrusionOk="0">
                    <a:moveTo>
                      <a:pt x="215" y="1"/>
                    </a:moveTo>
                    <a:cubicBezTo>
                      <a:pt x="191" y="1"/>
                      <a:pt x="167" y="13"/>
                      <a:pt x="167" y="48"/>
                    </a:cubicBezTo>
                    <a:cubicBezTo>
                      <a:pt x="0" y="9669"/>
                      <a:pt x="6858" y="18932"/>
                      <a:pt x="16109" y="21575"/>
                    </a:cubicBezTo>
                    <a:cubicBezTo>
                      <a:pt x="19003" y="22408"/>
                      <a:pt x="22063" y="22635"/>
                      <a:pt x="25027" y="22849"/>
                    </a:cubicBezTo>
                    <a:cubicBezTo>
                      <a:pt x="28551" y="23111"/>
                      <a:pt x="32207" y="23385"/>
                      <a:pt x="35540" y="24671"/>
                    </a:cubicBezTo>
                    <a:cubicBezTo>
                      <a:pt x="39541" y="26218"/>
                      <a:pt x="42839" y="29112"/>
                      <a:pt x="46030" y="31910"/>
                    </a:cubicBezTo>
                    <a:cubicBezTo>
                      <a:pt x="48042" y="33672"/>
                      <a:pt x="50114" y="35481"/>
                      <a:pt x="52352" y="36970"/>
                    </a:cubicBezTo>
                    <a:cubicBezTo>
                      <a:pt x="57222" y="40161"/>
                      <a:pt x="62901" y="41851"/>
                      <a:pt x="68711" y="41851"/>
                    </a:cubicBezTo>
                    <a:cubicBezTo>
                      <a:pt x="70188" y="41851"/>
                      <a:pt x="71652" y="41744"/>
                      <a:pt x="73105" y="41530"/>
                    </a:cubicBezTo>
                    <a:cubicBezTo>
                      <a:pt x="80344" y="40375"/>
                      <a:pt x="86892" y="36601"/>
                      <a:pt x="91524" y="30921"/>
                    </a:cubicBezTo>
                    <a:cubicBezTo>
                      <a:pt x="91550" y="30887"/>
                      <a:pt x="91519" y="30839"/>
                      <a:pt x="91486" y="30839"/>
                    </a:cubicBezTo>
                    <a:cubicBezTo>
                      <a:pt x="91474" y="30839"/>
                      <a:pt x="91462" y="30846"/>
                      <a:pt x="91452" y="30862"/>
                    </a:cubicBezTo>
                    <a:cubicBezTo>
                      <a:pt x="86833" y="36517"/>
                      <a:pt x="80308" y="40280"/>
                      <a:pt x="73105" y="41423"/>
                    </a:cubicBezTo>
                    <a:cubicBezTo>
                      <a:pt x="71633" y="41643"/>
                      <a:pt x="70156" y="41752"/>
                      <a:pt x="68685" y="41752"/>
                    </a:cubicBezTo>
                    <a:cubicBezTo>
                      <a:pt x="62933" y="41752"/>
                      <a:pt x="57276" y="40084"/>
                      <a:pt x="52412" y="36898"/>
                    </a:cubicBezTo>
                    <a:cubicBezTo>
                      <a:pt x="50173" y="35410"/>
                      <a:pt x="48102" y="33588"/>
                      <a:pt x="46101" y="31838"/>
                    </a:cubicBezTo>
                    <a:cubicBezTo>
                      <a:pt x="42899" y="29028"/>
                      <a:pt x="39600" y="26123"/>
                      <a:pt x="35576" y="24575"/>
                    </a:cubicBezTo>
                    <a:cubicBezTo>
                      <a:pt x="32231" y="23289"/>
                      <a:pt x="28575" y="23016"/>
                      <a:pt x="25039" y="22754"/>
                    </a:cubicBezTo>
                    <a:cubicBezTo>
                      <a:pt x="22074" y="22516"/>
                      <a:pt x="19015" y="22301"/>
                      <a:pt x="16145" y="21480"/>
                    </a:cubicBezTo>
                    <a:cubicBezTo>
                      <a:pt x="6918" y="18848"/>
                      <a:pt x="96" y="9633"/>
                      <a:pt x="262" y="48"/>
                    </a:cubicBezTo>
                    <a:cubicBezTo>
                      <a:pt x="262" y="25"/>
                      <a:pt x="238" y="1"/>
                      <a:pt x="2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4"/>
              <p:cNvSpPr/>
              <p:nvPr/>
            </p:nvSpPr>
            <p:spPr>
              <a:xfrm>
                <a:off x="7142300" y="-160937"/>
                <a:ext cx="2288400" cy="1046600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4" extrusionOk="0">
                    <a:moveTo>
                      <a:pt x="203" y="1"/>
                    </a:moveTo>
                    <a:cubicBezTo>
                      <a:pt x="179" y="1"/>
                      <a:pt x="155" y="25"/>
                      <a:pt x="155" y="48"/>
                    </a:cubicBezTo>
                    <a:cubicBezTo>
                      <a:pt x="0" y="9681"/>
                      <a:pt x="6846" y="18932"/>
                      <a:pt x="16109" y="21587"/>
                    </a:cubicBezTo>
                    <a:cubicBezTo>
                      <a:pt x="18991" y="22408"/>
                      <a:pt x="22051" y="22634"/>
                      <a:pt x="25015" y="22861"/>
                    </a:cubicBezTo>
                    <a:cubicBezTo>
                      <a:pt x="28552" y="23123"/>
                      <a:pt x="32207" y="23396"/>
                      <a:pt x="35540" y="24682"/>
                    </a:cubicBezTo>
                    <a:cubicBezTo>
                      <a:pt x="39541" y="26218"/>
                      <a:pt x="42839" y="29111"/>
                      <a:pt x="46030" y="31909"/>
                    </a:cubicBezTo>
                    <a:cubicBezTo>
                      <a:pt x="48030" y="33672"/>
                      <a:pt x="50114" y="35481"/>
                      <a:pt x="52352" y="36970"/>
                    </a:cubicBezTo>
                    <a:cubicBezTo>
                      <a:pt x="57210" y="40160"/>
                      <a:pt x="62889" y="41863"/>
                      <a:pt x="68711" y="41863"/>
                    </a:cubicBezTo>
                    <a:cubicBezTo>
                      <a:pt x="70176" y="41863"/>
                      <a:pt x="71652" y="41744"/>
                      <a:pt x="73105" y="41530"/>
                    </a:cubicBezTo>
                    <a:cubicBezTo>
                      <a:pt x="80332" y="40375"/>
                      <a:pt x="86892" y="36600"/>
                      <a:pt x="91512" y="30921"/>
                    </a:cubicBezTo>
                    <a:cubicBezTo>
                      <a:pt x="91536" y="30909"/>
                      <a:pt x="91524" y="30874"/>
                      <a:pt x="91512" y="30862"/>
                    </a:cubicBezTo>
                    <a:cubicBezTo>
                      <a:pt x="91500" y="30850"/>
                      <a:pt x="91485" y="30844"/>
                      <a:pt x="91472" y="30844"/>
                    </a:cubicBezTo>
                    <a:cubicBezTo>
                      <a:pt x="91458" y="30844"/>
                      <a:pt x="91446" y="30850"/>
                      <a:pt x="91440" y="30862"/>
                    </a:cubicBezTo>
                    <a:cubicBezTo>
                      <a:pt x="86833" y="36517"/>
                      <a:pt x="80296" y="40280"/>
                      <a:pt x="73093" y="41434"/>
                    </a:cubicBezTo>
                    <a:cubicBezTo>
                      <a:pt x="71627" y="41654"/>
                      <a:pt x="70155" y="41763"/>
                      <a:pt x="68689" y="41763"/>
                    </a:cubicBezTo>
                    <a:cubicBezTo>
                      <a:pt x="62931" y="41763"/>
                      <a:pt x="57268" y="40087"/>
                      <a:pt x="52400" y="36898"/>
                    </a:cubicBezTo>
                    <a:cubicBezTo>
                      <a:pt x="50173" y="35410"/>
                      <a:pt x="48102" y="33588"/>
                      <a:pt x="46089" y="31838"/>
                    </a:cubicBezTo>
                    <a:cubicBezTo>
                      <a:pt x="42899" y="29028"/>
                      <a:pt x="39589" y="26135"/>
                      <a:pt x="35576" y="24587"/>
                    </a:cubicBezTo>
                    <a:cubicBezTo>
                      <a:pt x="32219" y="23289"/>
                      <a:pt x="28563" y="23015"/>
                      <a:pt x="25027" y="22754"/>
                    </a:cubicBezTo>
                    <a:cubicBezTo>
                      <a:pt x="22063" y="22527"/>
                      <a:pt x="19015" y="22301"/>
                      <a:pt x="16133" y="21480"/>
                    </a:cubicBezTo>
                    <a:cubicBezTo>
                      <a:pt x="6918" y="18848"/>
                      <a:pt x="84" y="9633"/>
                      <a:pt x="250" y="48"/>
                    </a:cubicBezTo>
                    <a:cubicBezTo>
                      <a:pt x="262" y="25"/>
                      <a:pt x="238" y="1"/>
                      <a:pt x="2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4"/>
              <p:cNvSpPr/>
              <p:nvPr/>
            </p:nvSpPr>
            <p:spPr>
              <a:xfrm>
                <a:off x="7176825" y="-22731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15" y="1"/>
                    </a:moveTo>
                    <a:cubicBezTo>
                      <a:pt x="191" y="1"/>
                      <a:pt x="167" y="24"/>
                      <a:pt x="167" y="48"/>
                    </a:cubicBezTo>
                    <a:cubicBezTo>
                      <a:pt x="0" y="9680"/>
                      <a:pt x="6847" y="18943"/>
                      <a:pt x="16110" y="21587"/>
                    </a:cubicBezTo>
                    <a:cubicBezTo>
                      <a:pt x="19003" y="22408"/>
                      <a:pt x="22063" y="22634"/>
                      <a:pt x="25027" y="22861"/>
                    </a:cubicBezTo>
                    <a:cubicBezTo>
                      <a:pt x="28552" y="23123"/>
                      <a:pt x="32207" y="23396"/>
                      <a:pt x="35541" y="24682"/>
                    </a:cubicBezTo>
                    <a:cubicBezTo>
                      <a:pt x="39541" y="26218"/>
                      <a:pt x="42839" y="29123"/>
                      <a:pt x="46030" y="31921"/>
                    </a:cubicBezTo>
                    <a:cubicBezTo>
                      <a:pt x="48042" y="33671"/>
                      <a:pt x="50114" y="35493"/>
                      <a:pt x="52352" y="36981"/>
                    </a:cubicBezTo>
                    <a:cubicBezTo>
                      <a:pt x="57210" y="40160"/>
                      <a:pt x="62901" y="41863"/>
                      <a:pt x="68711" y="41863"/>
                    </a:cubicBezTo>
                    <a:cubicBezTo>
                      <a:pt x="70188" y="41863"/>
                      <a:pt x="71652" y="41756"/>
                      <a:pt x="73105" y="41530"/>
                    </a:cubicBezTo>
                    <a:cubicBezTo>
                      <a:pt x="80332" y="40375"/>
                      <a:pt x="86892" y="36612"/>
                      <a:pt x="91512" y="30933"/>
                    </a:cubicBezTo>
                    <a:cubicBezTo>
                      <a:pt x="91536" y="30909"/>
                      <a:pt x="91536" y="30885"/>
                      <a:pt x="91512" y="30862"/>
                    </a:cubicBezTo>
                    <a:cubicBezTo>
                      <a:pt x="91506" y="30850"/>
                      <a:pt x="91494" y="30844"/>
                      <a:pt x="91481" y="30844"/>
                    </a:cubicBezTo>
                    <a:cubicBezTo>
                      <a:pt x="91467" y="30844"/>
                      <a:pt x="91452" y="30850"/>
                      <a:pt x="91440" y="30862"/>
                    </a:cubicBezTo>
                    <a:cubicBezTo>
                      <a:pt x="86833" y="36517"/>
                      <a:pt x="80308" y="40279"/>
                      <a:pt x="73093" y="41422"/>
                    </a:cubicBezTo>
                    <a:cubicBezTo>
                      <a:pt x="71624" y="41643"/>
                      <a:pt x="70148" y="41752"/>
                      <a:pt x="68678" y="41752"/>
                    </a:cubicBezTo>
                    <a:cubicBezTo>
                      <a:pt x="62929" y="41752"/>
                      <a:pt x="57266" y="40084"/>
                      <a:pt x="52412" y="36898"/>
                    </a:cubicBezTo>
                    <a:cubicBezTo>
                      <a:pt x="50173" y="35410"/>
                      <a:pt x="48102" y="33600"/>
                      <a:pt x="46101" y="31838"/>
                    </a:cubicBezTo>
                    <a:cubicBezTo>
                      <a:pt x="42899" y="29040"/>
                      <a:pt x="39601" y="26135"/>
                      <a:pt x="35576" y="24587"/>
                    </a:cubicBezTo>
                    <a:cubicBezTo>
                      <a:pt x="32231" y="23289"/>
                      <a:pt x="28575" y="23015"/>
                      <a:pt x="25027" y="22753"/>
                    </a:cubicBezTo>
                    <a:cubicBezTo>
                      <a:pt x="22075" y="22527"/>
                      <a:pt x="19015" y="22313"/>
                      <a:pt x="16145" y="21491"/>
                    </a:cubicBezTo>
                    <a:cubicBezTo>
                      <a:pt x="6918" y="18848"/>
                      <a:pt x="108" y="9645"/>
                      <a:pt x="262" y="60"/>
                    </a:cubicBezTo>
                    <a:cubicBezTo>
                      <a:pt x="262" y="24"/>
                      <a:pt x="239" y="1"/>
                      <a:pt x="2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4"/>
              <p:cNvSpPr/>
              <p:nvPr/>
            </p:nvSpPr>
            <p:spPr>
              <a:xfrm>
                <a:off x="7211350" y="-293387"/>
                <a:ext cx="228895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58" h="41852" extrusionOk="0">
                    <a:moveTo>
                      <a:pt x="215" y="0"/>
                    </a:moveTo>
                    <a:cubicBezTo>
                      <a:pt x="191" y="0"/>
                      <a:pt x="167" y="24"/>
                      <a:pt x="167" y="60"/>
                    </a:cubicBezTo>
                    <a:cubicBezTo>
                      <a:pt x="1" y="9680"/>
                      <a:pt x="6859" y="18943"/>
                      <a:pt x="16122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19" y="23396"/>
                      <a:pt x="35553" y="24682"/>
                    </a:cubicBezTo>
                    <a:cubicBezTo>
                      <a:pt x="39553" y="26218"/>
                      <a:pt x="42851" y="29111"/>
                      <a:pt x="46042" y="31921"/>
                    </a:cubicBezTo>
                    <a:cubicBezTo>
                      <a:pt x="48042" y="33671"/>
                      <a:pt x="50126" y="35493"/>
                      <a:pt x="52364" y="36981"/>
                    </a:cubicBezTo>
                    <a:cubicBezTo>
                      <a:pt x="57222" y="40160"/>
                      <a:pt x="62901" y="41851"/>
                      <a:pt x="68712" y="41851"/>
                    </a:cubicBezTo>
                    <a:cubicBezTo>
                      <a:pt x="68785" y="41851"/>
                      <a:pt x="68859" y="41852"/>
                      <a:pt x="68933" y="41852"/>
                    </a:cubicBezTo>
                    <a:cubicBezTo>
                      <a:pt x="70335" y="41852"/>
                      <a:pt x="71737" y="41744"/>
                      <a:pt x="73117" y="41529"/>
                    </a:cubicBezTo>
                    <a:cubicBezTo>
                      <a:pt x="80344" y="40374"/>
                      <a:pt x="86904" y="36612"/>
                      <a:pt x="91524" y="30933"/>
                    </a:cubicBezTo>
                    <a:cubicBezTo>
                      <a:pt x="91558" y="30891"/>
                      <a:pt x="91526" y="30849"/>
                      <a:pt x="91492" y="30849"/>
                    </a:cubicBezTo>
                    <a:cubicBezTo>
                      <a:pt x="91477" y="30849"/>
                      <a:pt x="91463" y="30856"/>
                      <a:pt x="91452" y="30873"/>
                    </a:cubicBezTo>
                    <a:cubicBezTo>
                      <a:pt x="86845" y="36529"/>
                      <a:pt x="80308" y="40291"/>
                      <a:pt x="73105" y="41434"/>
                    </a:cubicBezTo>
                    <a:cubicBezTo>
                      <a:pt x="71634" y="41655"/>
                      <a:pt x="70158" y="41764"/>
                      <a:pt x="68688" y="41764"/>
                    </a:cubicBezTo>
                    <a:cubicBezTo>
                      <a:pt x="62935" y="41764"/>
                      <a:pt x="57277" y="40094"/>
                      <a:pt x="52412" y="36898"/>
                    </a:cubicBezTo>
                    <a:cubicBezTo>
                      <a:pt x="50185" y="35410"/>
                      <a:pt x="48114" y="33600"/>
                      <a:pt x="46102" y="31838"/>
                    </a:cubicBezTo>
                    <a:cubicBezTo>
                      <a:pt x="42911" y="29040"/>
                      <a:pt x="39601" y="26135"/>
                      <a:pt x="35588" y="24587"/>
                    </a:cubicBezTo>
                    <a:cubicBezTo>
                      <a:pt x="32231" y="23289"/>
                      <a:pt x="28576" y="23015"/>
                      <a:pt x="25039" y="22753"/>
                    </a:cubicBezTo>
                    <a:cubicBezTo>
                      <a:pt x="22075" y="22539"/>
                      <a:pt x="19027" y="22313"/>
                      <a:pt x="16145" y="21491"/>
                    </a:cubicBezTo>
                    <a:cubicBezTo>
                      <a:pt x="6930" y="18860"/>
                      <a:pt x="96" y="9645"/>
                      <a:pt x="274" y="60"/>
                    </a:cubicBezTo>
                    <a:cubicBezTo>
                      <a:pt x="274" y="24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4"/>
              <p:cNvSpPr/>
              <p:nvPr/>
            </p:nvSpPr>
            <p:spPr>
              <a:xfrm>
                <a:off x="7245875" y="-35976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15" y="0"/>
                    </a:moveTo>
                    <a:cubicBezTo>
                      <a:pt x="191" y="0"/>
                      <a:pt x="167" y="24"/>
                      <a:pt x="167" y="48"/>
                    </a:cubicBezTo>
                    <a:cubicBezTo>
                      <a:pt x="1" y="9680"/>
                      <a:pt x="6871" y="18943"/>
                      <a:pt x="16122" y="21586"/>
                    </a:cubicBezTo>
                    <a:cubicBezTo>
                      <a:pt x="19015" y="22408"/>
                      <a:pt x="22075" y="22634"/>
                      <a:pt x="25040" y="22860"/>
                    </a:cubicBezTo>
                    <a:cubicBezTo>
                      <a:pt x="28564" y="23122"/>
                      <a:pt x="32219" y="23396"/>
                      <a:pt x="35553" y="24682"/>
                    </a:cubicBezTo>
                    <a:cubicBezTo>
                      <a:pt x="39553" y="26230"/>
                      <a:pt x="42851" y="29123"/>
                      <a:pt x="46042" y="31921"/>
                    </a:cubicBezTo>
                    <a:cubicBezTo>
                      <a:pt x="48054" y="33671"/>
                      <a:pt x="50126" y="35493"/>
                      <a:pt x="52364" y="36981"/>
                    </a:cubicBezTo>
                    <a:cubicBezTo>
                      <a:pt x="57222" y="40160"/>
                      <a:pt x="62913" y="41863"/>
                      <a:pt x="68724" y="41863"/>
                    </a:cubicBezTo>
                    <a:cubicBezTo>
                      <a:pt x="70188" y="41863"/>
                      <a:pt x="71653" y="41756"/>
                      <a:pt x="73105" y="41529"/>
                    </a:cubicBezTo>
                    <a:cubicBezTo>
                      <a:pt x="80344" y="40386"/>
                      <a:pt x="86893" y="36612"/>
                      <a:pt x="91524" y="30933"/>
                    </a:cubicBezTo>
                    <a:cubicBezTo>
                      <a:pt x="91536" y="30921"/>
                      <a:pt x="91536" y="30885"/>
                      <a:pt x="91524" y="30861"/>
                    </a:cubicBezTo>
                    <a:cubicBezTo>
                      <a:pt x="91512" y="30855"/>
                      <a:pt x="91497" y="30852"/>
                      <a:pt x="91484" y="30852"/>
                    </a:cubicBezTo>
                    <a:cubicBezTo>
                      <a:pt x="91470" y="30852"/>
                      <a:pt x="91459" y="30855"/>
                      <a:pt x="91453" y="30861"/>
                    </a:cubicBezTo>
                    <a:cubicBezTo>
                      <a:pt x="86845" y="36517"/>
                      <a:pt x="80308" y="40279"/>
                      <a:pt x="73105" y="41434"/>
                    </a:cubicBezTo>
                    <a:cubicBezTo>
                      <a:pt x="71639" y="41654"/>
                      <a:pt x="70167" y="41762"/>
                      <a:pt x="68702" y="41762"/>
                    </a:cubicBezTo>
                    <a:cubicBezTo>
                      <a:pt x="62944" y="41762"/>
                      <a:pt x="57281" y="40087"/>
                      <a:pt x="52412" y="36898"/>
                    </a:cubicBezTo>
                    <a:cubicBezTo>
                      <a:pt x="50186" y="35410"/>
                      <a:pt x="48114" y="33600"/>
                      <a:pt x="46102" y="31838"/>
                    </a:cubicBezTo>
                    <a:cubicBezTo>
                      <a:pt x="42911" y="29028"/>
                      <a:pt x="39601" y="26135"/>
                      <a:pt x="35588" y="24587"/>
                    </a:cubicBezTo>
                    <a:cubicBezTo>
                      <a:pt x="32231" y="23289"/>
                      <a:pt x="28576" y="23015"/>
                      <a:pt x="25040" y="22753"/>
                    </a:cubicBezTo>
                    <a:cubicBezTo>
                      <a:pt x="22075" y="22527"/>
                      <a:pt x="19015" y="22301"/>
                      <a:pt x="16146" y="21479"/>
                    </a:cubicBezTo>
                    <a:cubicBezTo>
                      <a:pt x="6930" y="18848"/>
                      <a:pt x="96" y="9644"/>
                      <a:pt x="263" y="48"/>
                    </a:cubicBezTo>
                    <a:cubicBezTo>
                      <a:pt x="263" y="24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4"/>
              <p:cNvSpPr/>
              <p:nvPr/>
            </p:nvSpPr>
            <p:spPr>
              <a:xfrm>
                <a:off x="7280700" y="-426137"/>
                <a:ext cx="2288975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59" h="41863" extrusionOk="0">
                    <a:moveTo>
                      <a:pt x="215" y="0"/>
                    </a:moveTo>
                    <a:cubicBezTo>
                      <a:pt x="191" y="12"/>
                      <a:pt x="167" y="24"/>
                      <a:pt x="167" y="60"/>
                    </a:cubicBezTo>
                    <a:cubicBezTo>
                      <a:pt x="1" y="9692"/>
                      <a:pt x="6859" y="18943"/>
                      <a:pt x="16110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07" y="23396"/>
                      <a:pt x="35541" y="24682"/>
                    </a:cubicBezTo>
                    <a:cubicBezTo>
                      <a:pt x="39541" y="26230"/>
                      <a:pt x="42839" y="29123"/>
                      <a:pt x="46030" y="31921"/>
                    </a:cubicBezTo>
                    <a:cubicBezTo>
                      <a:pt x="48042" y="33671"/>
                      <a:pt x="50126" y="35493"/>
                      <a:pt x="52353" y="36981"/>
                    </a:cubicBezTo>
                    <a:cubicBezTo>
                      <a:pt x="57210" y="40172"/>
                      <a:pt x="62901" y="41863"/>
                      <a:pt x="68712" y="41863"/>
                    </a:cubicBezTo>
                    <a:cubicBezTo>
                      <a:pt x="70188" y="41863"/>
                      <a:pt x="71653" y="41755"/>
                      <a:pt x="73117" y="41529"/>
                    </a:cubicBezTo>
                    <a:cubicBezTo>
                      <a:pt x="80344" y="40386"/>
                      <a:pt x="86893" y="36612"/>
                      <a:pt x="91524" y="30933"/>
                    </a:cubicBezTo>
                    <a:cubicBezTo>
                      <a:pt x="91559" y="30898"/>
                      <a:pt x="91524" y="30851"/>
                      <a:pt x="91484" y="30851"/>
                    </a:cubicBezTo>
                    <a:cubicBezTo>
                      <a:pt x="91469" y="30851"/>
                      <a:pt x="91454" y="30857"/>
                      <a:pt x="91441" y="30873"/>
                    </a:cubicBezTo>
                    <a:cubicBezTo>
                      <a:pt x="86833" y="36529"/>
                      <a:pt x="80308" y="40291"/>
                      <a:pt x="73105" y="41434"/>
                    </a:cubicBezTo>
                    <a:cubicBezTo>
                      <a:pt x="71634" y="41654"/>
                      <a:pt x="70158" y="41764"/>
                      <a:pt x="68688" y="41764"/>
                    </a:cubicBezTo>
                    <a:cubicBezTo>
                      <a:pt x="62935" y="41764"/>
                      <a:pt x="57277" y="40093"/>
                      <a:pt x="52412" y="36898"/>
                    </a:cubicBezTo>
                    <a:cubicBezTo>
                      <a:pt x="50174" y="35409"/>
                      <a:pt x="48102" y="33600"/>
                      <a:pt x="46102" y="31838"/>
                    </a:cubicBezTo>
                    <a:cubicBezTo>
                      <a:pt x="42911" y="29040"/>
                      <a:pt x="39601" y="26134"/>
                      <a:pt x="35589" y="24587"/>
                    </a:cubicBezTo>
                    <a:cubicBezTo>
                      <a:pt x="32231" y="23289"/>
                      <a:pt x="28576" y="23015"/>
                      <a:pt x="25028" y="22753"/>
                    </a:cubicBezTo>
                    <a:cubicBezTo>
                      <a:pt x="22075" y="22539"/>
                      <a:pt x="19015" y="22313"/>
                      <a:pt x="16146" y="21491"/>
                    </a:cubicBezTo>
                    <a:cubicBezTo>
                      <a:pt x="6918" y="18860"/>
                      <a:pt x="96" y="9644"/>
                      <a:pt x="263" y="60"/>
                    </a:cubicBezTo>
                    <a:cubicBezTo>
                      <a:pt x="263" y="24"/>
                      <a:pt x="239" y="12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4"/>
              <p:cNvSpPr/>
              <p:nvPr/>
            </p:nvSpPr>
            <p:spPr>
              <a:xfrm>
                <a:off x="7315225" y="-492212"/>
                <a:ext cx="228870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48" h="41852" extrusionOk="0">
                    <a:moveTo>
                      <a:pt x="227" y="0"/>
                    </a:moveTo>
                    <a:cubicBezTo>
                      <a:pt x="191" y="0"/>
                      <a:pt x="168" y="24"/>
                      <a:pt x="168" y="48"/>
                    </a:cubicBezTo>
                    <a:cubicBezTo>
                      <a:pt x="1" y="9680"/>
                      <a:pt x="6859" y="18931"/>
                      <a:pt x="16122" y="21574"/>
                    </a:cubicBezTo>
                    <a:cubicBezTo>
                      <a:pt x="19003" y="22408"/>
                      <a:pt x="22075" y="22634"/>
                      <a:pt x="25028" y="22848"/>
                    </a:cubicBezTo>
                    <a:cubicBezTo>
                      <a:pt x="28564" y="23110"/>
                      <a:pt x="32219" y="23384"/>
                      <a:pt x="35553" y="24670"/>
                    </a:cubicBezTo>
                    <a:cubicBezTo>
                      <a:pt x="39553" y="26218"/>
                      <a:pt x="42851" y="29111"/>
                      <a:pt x="46042" y="31909"/>
                    </a:cubicBezTo>
                    <a:cubicBezTo>
                      <a:pt x="48054" y="33671"/>
                      <a:pt x="50126" y="35481"/>
                      <a:pt x="52365" y="36969"/>
                    </a:cubicBezTo>
                    <a:cubicBezTo>
                      <a:pt x="57222" y="40160"/>
                      <a:pt x="62913" y="41851"/>
                      <a:pt x="68724" y="41851"/>
                    </a:cubicBezTo>
                    <a:cubicBezTo>
                      <a:pt x="68791" y="41851"/>
                      <a:pt x="68858" y="41851"/>
                      <a:pt x="68925" y="41851"/>
                    </a:cubicBezTo>
                    <a:cubicBezTo>
                      <a:pt x="70323" y="41851"/>
                      <a:pt x="71731" y="41734"/>
                      <a:pt x="73117" y="41529"/>
                    </a:cubicBezTo>
                    <a:cubicBezTo>
                      <a:pt x="80344" y="40374"/>
                      <a:pt x="86893" y="36600"/>
                      <a:pt x="91524" y="30932"/>
                    </a:cubicBezTo>
                    <a:cubicBezTo>
                      <a:pt x="91548" y="30909"/>
                      <a:pt x="91548" y="30873"/>
                      <a:pt x="91524" y="30861"/>
                    </a:cubicBezTo>
                    <a:cubicBezTo>
                      <a:pt x="91512" y="30849"/>
                      <a:pt x="91500" y="30843"/>
                      <a:pt x="91488" y="30843"/>
                    </a:cubicBezTo>
                    <a:cubicBezTo>
                      <a:pt x="91477" y="30843"/>
                      <a:pt x="91465" y="30849"/>
                      <a:pt x="91453" y="30861"/>
                    </a:cubicBezTo>
                    <a:cubicBezTo>
                      <a:pt x="86845" y="36517"/>
                      <a:pt x="80309" y="40279"/>
                      <a:pt x="73105" y="41422"/>
                    </a:cubicBezTo>
                    <a:cubicBezTo>
                      <a:pt x="71631" y="41646"/>
                      <a:pt x="70150" y="41756"/>
                      <a:pt x="68675" y="41756"/>
                    </a:cubicBezTo>
                    <a:cubicBezTo>
                      <a:pt x="62932" y="41756"/>
                      <a:pt x="57275" y="40081"/>
                      <a:pt x="52424" y="36898"/>
                    </a:cubicBezTo>
                    <a:cubicBezTo>
                      <a:pt x="50186" y="35409"/>
                      <a:pt x="48114" y="33588"/>
                      <a:pt x="46114" y="31837"/>
                    </a:cubicBezTo>
                    <a:cubicBezTo>
                      <a:pt x="42911" y="29028"/>
                      <a:pt x="39613" y="26134"/>
                      <a:pt x="35589" y="24575"/>
                    </a:cubicBezTo>
                    <a:cubicBezTo>
                      <a:pt x="32243" y="23289"/>
                      <a:pt x="28576" y="23015"/>
                      <a:pt x="25040" y="22753"/>
                    </a:cubicBezTo>
                    <a:cubicBezTo>
                      <a:pt x="22087" y="22527"/>
                      <a:pt x="19027" y="22300"/>
                      <a:pt x="16146" y="21479"/>
                    </a:cubicBezTo>
                    <a:cubicBezTo>
                      <a:pt x="6930" y="18848"/>
                      <a:pt x="108" y="9632"/>
                      <a:pt x="275" y="48"/>
                    </a:cubicBezTo>
                    <a:cubicBezTo>
                      <a:pt x="275" y="24"/>
                      <a:pt x="251" y="0"/>
                      <a:pt x="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4"/>
              <p:cNvSpPr/>
              <p:nvPr/>
            </p:nvSpPr>
            <p:spPr>
              <a:xfrm>
                <a:off x="7350050" y="-558587"/>
                <a:ext cx="2288425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7" h="41863" extrusionOk="0">
                    <a:moveTo>
                      <a:pt x="215" y="0"/>
                    </a:moveTo>
                    <a:cubicBezTo>
                      <a:pt x="191" y="0"/>
                      <a:pt x="168" y="24"/>
                      <a:pt x="168" y="48"/>
                    </a:cubicBezTo>
                    <a:cubicBezTo>
                      <a:pt x="1" y="9680"/>
                      <a:pt x="6859" y="18943"/>
                      <a:pt x="16122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07" y="23396"/>
                      <a:pt x="35541" y="24682"/>
                    </a:cubicBezTo>
                    <a:cubicBezTo>
                      <a:pt x="39542" y="26218"/>
                      <a:pt x="42840" y="29111"/>
                      <a:pt x="46030" y="31921"/>
                    </a:cubicBezTo>
                    <a:cubicBezTo>
                      <a:pt x="48043" y="33671"/>
                      <a:pt x="50114" y="35492"/>
                      <a:pt x="52353" y="36981"/>
                    </a:cubicBezTo>
                    <a:cubicBezTo>
                      <a:pt x="57222" y="40160"/>
                      <a:pt x="62902" y="41862"/>
                      <a:pt x="68712" y="41862"/>
                    </a:cubicBezTo>
                    <a:cubicBezTo>
                      <a:pt x="70188" y="41862"/>
                      <a:pt x="71653" y="41755"/>
                      <a:pt x="73105" y="41529"/>
                    </a:cubicBezTo>
                    <a:cubicBezTo>
                      <a:pt x="80344" y="40374"/>
                      <a:pt x="86893" y="36600"/>
                      <a:pt x="91524" y="30932"/>
                    </a:cubicBezTo>
                    <a:cubicBezTo>
                      <a:pt x="91536" y="30909"/>
                      <a:pt x="91536" y="30873"/>
                      <a:pt x="91524" y="30861"/>
                    </a:cubicBezTo>
                    <a:cubicBezTo>
                      <a:pt x="91514" y="30851"/>
                      <a:pt x="91502" y="30847"/>
                      <a:pt x="91490" y="30847"/>
                    </a:cubicBezTo>
                    <a:cubicBezTo>
                      <a:pt x="91474" y="30847"/>
                      <a:pt x="91460" y="30854"/>
                      <a:pt x="91453" y="30861"/>
                    </a:cubicBezTo>
                    <a:cubicBezTo>
                      <a:pt x="86833" y="36528"/>
                      <a:pt x="80309" y="40291"/>
                      <a:pt x="73105" y="41434"/>
                    </a:cubicBezTo>
                    <a:cubicBezTo>
                      <a:pt x="71639" y="41654"/>
                      <a:pt x="70167" y="41762"/>
                      <a:pt x="68702" y="41762"/>
                    </a:cubicBezTo>
                    <a:cubicBezTo>
                      <a:pt x="62944" y="41762"/>
                      <a:pt x="57281" y="40086"/>
                      <a:pt x="52412" y="36897"/>
                    </a:cubicBezTo>
                    <a:cubicBezTo>
                      <a:pt x="50174" y="35409"/>
                      <a:pt x="48102" y="33599"/>
                      <a:pt x="46102" y="31837"/>
                    </a:cubicBezTo>
                    <a:cubicBezTo>
                      <a:pt x="42911" y="29039"/>
                      <a:pt x="39601" y="26134"/>
                      <a:pt x="35589" y="24586"/>
                    </a:cubicBezTo>
                    <a:cubicBezTo>
                      <a:pt x="32231" y="23289"/>
                      <a:pt x="28576" y="23015"/>
                      <a:pt x="25028" y="22753"/>
                    </a:cubicBezTo>
                    <a:cubicBezTo>
                      <a:pt x="22075" y="22527"/>
                      <a:pt x="19015" y="22312"/>
                      <a:pt x="16146" y="21491"/>
                    </a:cubicBezTo>
                    <a:cubicBezTo>
                      <a:pt x="6918" y="18859"/>
                      <a:pt x="96" y="9644"/>
                      <a:pt x="263" y="60"/>
                    </a:cubicBezTo>
                    <a:cubicBezTo>
                      <a:pt x="263" y="24"/>
                      <a:pt x="239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4"/>
              <p:cNvSpPr/>
              <p:nvPr/>
            </p:nvSpPr>
            <p:spPr>
              <a:xfrm>
                <a:off x="7384600" y="-624687"/>
                <a:ext cx="2288700" cy="1046325"/>
              </a:xfrm>
              <a:custGeom>
                <a:avLst/>
                <a:gdLst/>
                <a:ahLst/>
                <a:cxnLst/>
                <a:rect l="l" t="t" r="r" b="b"/>
                <a:pathLst>
                  <a:path w="91548" h="41853" extrusionOk="0">
                    <a:moveTo>
                      <a:pt x="226" y="1"/>
                    </a:moveTo>
                    <a:cubicBezTo>
                      <a:pt x="191" y="1"/>
                      <a:pt x="167" y="25"/>
                      <a:pt x="167" y="48"/>
                    </a:cubicBezTo>
                    <a:cubicBezTo>
                      <a:pt x="0" y="9681"/>
                      <a:pt x="6858" y="18932"/>
                      <a:pt x="16121" y="21575"/>
                    </a:cubicBezTo>
                    <a:cubicBezTo>
                      <a:pt x="19002" y="22396"/>
                      <a:pt x="22074" y="22623"/>
                      <a:pt x="25039" y="22849"/>
                    </a:cubicBezTo>
                    <a:cubicBezTo>
                      <a:pt x="28563" y="23111"/>
                      <a:pt x="32218" y="23385"/>
                      <a:pt x="35552" y="24671"/>
                    </a:cubicBezTo>
                    <a:cubicBezTo>
                      <a:pt x="39553" y="26218"/>
                      <a:pt x="42851" y="29112"/>
                      <a:pt x="46041" y="31910"/>
                    </a:cubicBezTo>
                    <a:cubicBezTo>
                      <a:pt x="48054" y="33660"/>
                      <a:pt x="50125" y="35481"/>
                      <a:pt x="52364" y="36970"/>
                    </a:cubicBezTo>
                    <a:cubicBezTo>
                      <a:pt x="57221" y="40161"/>
                      <a:pt x="62913" y="41851"/>
                      <a:pt x="68723" y="41851"/>
                    </a:cubicBezTo>
                    <a:cubicBezTo>
                      <a:pt x="68796" y="41852"/>
                      <a:pt x="68869" y="41852"/>
                      <a:pt x="68943" y="41852"/>
                    </a:cubicBezTo>
                    <a:cubicBezTo>
                      <a:pt x="70335" y="41852"/>
                      <a:pt x="71736" y="41745"/>
                      <a:pt x="73116" y="41530"/>
                    </a:cubicBezTo>
                    <a:cubicBezTo>
                      <a:pt x="80355" y="40375"/>
                      <a:pt x="86904" y="36601"/>
                      <a:pt x="91535" y="30933"/>
                    </a:cubicBezTo>
                    <a:cubicBezTo>
                      <a:pt x="91547" y="30909"/>
                      <a:pt x="91547" y="30874"/>
                      <a:pt x="91523" y="30862"/>
                    </a:cubicBezTo>
                    <a:cubicBezTo>
                      <a:pt x="91511" y="30850"/>
                      <a:pt x="91500" y="30844"/>
                      <a:pt x="91488" y="30844"/>
                    </a:cubicBezTo>
                    <a:cubicBezTo>
                      <a:pt x="91476" y="30844"/>
                      <a:pt x="91464" y="30850"/>
                      <a:pt x="91452" y="30862"/>
                    </a:cubicBezTo>
                    <a:cubicBezTo>
                      <a:pt x="86844" y="36517"/>
                      <a:pt x="80308" y="40280"/>
                      <a:pt x="73104" y="41423"/>
                    </a:cubicBezTo>
                    <a:cubicBezTo>
                      <a:pt x="71636" y="41643"/>
                      <a:pt x="70161" y="41752"/>
                      <a:pt x="68692" y="41752"/>
                    </a:cubicBezTo>
                    <a:cubicBezTo>
                      <a:pt x="62942" y="41752"/>
                      <a:pt x="57279" y="40082"/>
                      <a:pt x="52423" y="36886"/>
                    </a:cubicBezTo>
                    <a:cubicBezTo>
                      <a:pt x="50185" y="35398"/>
                      <a:pt x="48113" y="33588"/>
                      <a:pt x="46113" y="31826"/>
                    </a:cubicBezTo>
                    <a:cubicBezTo>
                      <a:pt x="42910" y="29028"/>
                      <a:pt x="39612" y="26123"/>
                      <a:pt x="35588" y="24575"/>
                    </a:cubicBezTo>
                    <a:cubicBezTo>
                      <a:pt x="32242" y="23289"/>
                      <a:pt x="28575" y="23016"/>
                      <a:pt x="25039" y="22754"/>
                    </a:cubicBezTo>
                    <a:cubicBezTo>
                      <a:pt x="22086" y="22516"/>
                      <a:pt x="19026" y="22301"/>
                      <a:pt x="16145" y="21480"/>
                    </a:cubicBezTo>
                    <a:cubicBezTo>
                      <a:pt x="6929" y="18848"/>
                      <a:pt x="107" y="9633"/>
                      <a:pt x="274" y="48"/>
                    </a:cubicBezTo>
                    <a:cubicBezTo>
                      <a:pt x="274" y="25"/>
                      <a:pt x="250" y="1"/>
                      <a:pt x="2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4"/>
              <p:cNvSpPr/>
              <p:nvPr/>
            </p:nvSpPr>
            <p:spPr>
              <a:xfrm>
                <a:off x="7419425" y="-691062"/>
                <a:ext cx="2288100" cy="1046600"/>
              </a:xfrm>
              <a:custGeom>
                <a:avLst/>
                <a:gdLst/>
                <a:ahLst/>
                <a:cxnLst/>
                <a:rect l="l" t="t" r="r" b="b"/>
                <a:pathLst>
                  <a:path w="91524" h="41864" extrusionOk="0">
                    <a:moveTo>
                      <a:pt x="214" y="1"/>
                    </a:moveTo>
                    <a:cubicBezTo>
                      <a:pt x="191" y="1"/>
                      <a:pt x="167" y="25"/>
                      <a:pt x="167" y="48"/>
                    </a:cubicBezTo>
                    <a:cubicBezTo>
                      <a:pt x="0" y="9681"/>
                      <a:pt x="6858" y="18932"/>
                      <a:pt x="16109" y="21575"/>
                    </a:cubicBezTo>
                    <a:cubicBezTo>
                      <a:pt x="19002" y="22408"/>
                      <a:pt x="22062" y="22635"/>
                      <a:pt x="25027" y="22849"/>
                    </a:cubicBezTo>
                    <a:cubicBezTo>
                      <a:pt x="28551" y="23111"/>
                      <a:pt x="32206" y="23385"/>
                      <a:pt x="35540" y="24670"/>
                    </a:cubicBezTo>
                    <a:cubicBezTo>
                      <a:pt x="39541" y="26218"/>
                      <a:pt x="42839" y="29111"/>
                      <a:pt x="46030" y="31909"/>
                    </a:cubicBezTo>
                    <a:cubicBezTo>
                      <a:pt x="48042" y="33672"/>
                      <a:pt x="50125" y="35481"/>
                      <a:pt x="52352" y="36970"/>
                    </a:cubicBezTo>
                    <a:cubicBezTo>
                      <a:pt x="57210" y="40160"/>
                      <a:pt x="62901" y="41863"/>
                      <a:pt x="68711" y="41863"/>
                    </a:cubicBezTo>
                    <a:cubicBezTo>
                      <a:pt x="70175" y="41851"/>
                      <a:pt x="71652" y="41744"/>
                      <a:pt x="73104" y="41518"/>
                    </a:cubicBezTo>
                    <a:cubicBezTo>
                      <a:pt x="80332" y="40363"/>
                      <a:pt x="86880" y="36601"/>
                      <a:pt x="91511" y="30921"/>
                    </a:cubicBezTo>
                    <a:cubicBezTo>
                      <a:pt x="91523" y="30897"/>
                      <a:pt x="91523" y="30874"/>
                      <a:pt x="91511" y="30850"/>
                    </a:cubicBezTo>
                    <a:cubicBezTo>
                      <a:pt x="91500" y="30844"/>
                      <a:pt x="91485" y="30841"/>
                      <a:pt x="91471" y="30841"/>
                    </a:cubicBezTo>
                    <a:cubicBezTo>
                      <a:pt x="91458" y="30841"/>
                      <a:pt x="91446" y="30844"/>
                      <a:pt x="91440" y="30850"/>
                    </a:cubicBezTo>
                    <a:cubicBezTo>
                      <a:pt x="86832" y="36517"/>
                      <a:pt x="80296" y="40280"/>
                      <a:pt x="73093" y="41423"/>
                    </a:cubicBezTo>
                    <a:cubicBezTo>
                      <a:pt x="71629" y="41642"/>
                      <a:pt x="70159" y="41751"/>
                      <a:pt x="68695" y="41751"/>
                    </a:cubicBezTo>
                    <a:cubicBezTo>
                      <a:pt x="62943" y="41751"/>
                      <a:pt x="57280" y="40075"/>
                      <a:pt x="52411" y="36886"/>
                    </a:cubicBezTo>
                    <a:cubicBezTo>
                      <a:pt x="50185" y="35398"/>
                      <a:pt x="48113" y="33588"/>
                      <a:pt x="46101" y="31826"/>
                    </a:cubicBezTo>
                    <a:cubicBezTo>
                      <a:pt x="42910" y="29028"/>
                      <a:pt x="39600" y="26123"/>
                      <a:pt x="35588" y="24575"/>
                    </a:cubicBezTo>
                    <a:cubicBezTo>
                      <a:pt x="32230" y="23289"/>
                      <a:pt x="28575" y="23016"/>
                      <a:pt x="25039" y="22754"/>
                    </a:cubicBezTo>
                    <a:cubicBezTo>
                      <a:pt x="22074" y="22515"/>
                      <a:pt x="19026" y="22301"/>
                      <a:pt x="16145" y="21480"/>
                    </a:cubicBezTo>
                    <a:cubicBezTo>
                      <a:pt x="6918" y="18848"/>
                      <a:pt x="95" y="9633"/>
                      <a:pt x="262" y="48"/>
                    </a:cubicBezTo>
                    <a:cubicBezTo>
                      <a:pt x="262" y="25"/>
                      <a:pt x="238" y="1"/>
                      <a:pt x="2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4"/>
              <p:cNvSpPr/>
              <p:nvPr/>
            </p:nvSpPr>
            <p:spPr>
              <a:xfrm>
                <a:off x="7453950" y="-757212"/>
                <a:ext cx="2288400" cy="1046350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54" extrusionOk="0">
                    <a:moveTo>
                      <a:pt x="231" y="0"/>
                    </a:moveTo>
                    <a:cubicBezTo>
                      <a:pt x="226" y="0"/>
                      <a:pt x="221" y="1"/>
                      <a:pt x="214" y="4"/>
                    </a:cubicBezTo>
                    <a:cubicBezTo>
                      <a:pt x="191" y="4"/>
                      <a:pt x="167" y="15"/>
                      <a:pt x="167" y="51"/>
                    </a:cubicBezTo>
                    <a:cubicBezTo>
                      <a:pt x="0" y="9671"/>
                      <a:pt x="6858" y="18934"/>
                      <a:pt x="16121" y="21578"/>
                    </a:cubicBezTo>
                    <a:cubicBezTo>
                      <a:pt x="19003" y="22399"/>
                      <a:pt x="22062" y="22625"/>
                      <a:pt x="25027" y="22852"/>
                    </a:cubicBezTo>
                    <a:cubicBezTo>
                      <a:pt x="28551" y="23114"/>
                      <a:pt x="32207" y="23387"/>
                      <a:pt x="35552" y="24673"/>
                    </a:cubicBezTo>
                    <a:cubicBezTo>
                      <a:pt x="39553" y="26209"/>
                      <a:pt x="42851" y="29102"/>
                      <a:pt x="46042" y="31912"/>
                    </a:cubicBezTo>
                    <a:cubicBezTo>
                      <a:pt x="48042" y="33662"/>
                      <a:pt x="50125" y="35484"/>
                      <a:pt x="52364" y="36972"/>
                    </a:cubicBezTo>
                    <a:cubicBezTo>
                      <a:pt x="57222" y="40151"/>
                      <a:pt x="62901" y="41854"/>
                      <a:pt x="68723" y="41854"/>
                    </a:cubicBezTo>
                    <a:cubicBezTo>
                      <a:pt x="70188" y="41854"/>
                      <a:pt x="71652" y="41735"/>
                      <a:pt x="73105" y="41521"/>
                    </a:cubicBezTo>
                    <a:cubicBezTo>
                      <a:pt x="80332" y="40366"/>
                      <a:pt x="86892" y="36591"/>
                      <a:pt x="91524" y="30924"/>
                    </a:cubicBezTo>
                    <a:cubicBezTo>
                      <a:pt x="91535" y="30900"/>
                      <a:pt x="91535" y="30865"/>
                      <a:pt x="91524" y="30853"/>
                    </a:cubicBezTo>
                    <a:cubicBezTo>
                      <a:pt x="91514" y="30844"/>
                      <a:pt x="91504" y="30840"/>
                      <a:pt x="91493" y="30840"/>
                    </a:cubicBezTo>
                    <a:cubicBezTo>
                      <a:pt x="91476" y="30840"/>
                      <a:pt x="91459" y="30850"/>
                      <a:pt x="91452" y="30865"/>
                    </a:cubicBezTo>
                    <a:cubicBezTo>
                      <a:pt x="86844" y="36520"/>
                      <a:pt x="80308" y="40282"/>
                      <a:pt x="73105" y="41425"/>
                    </a:cubicBezTo>
                    <a:cubicBezTo>
                      <a:pt x="71634" y="41646"/>
                      <a:pt x="70157" y="41755"/>
                      <a:pt x="68687" y="41755"/>
                    </a:cubicBezTo>
                    <a:cubicBezTo>
                      <a:pt x="62934" y="41755"/>
                      <a:pt x="57276" y="40085"/>
                      <a:pt x="52411" y="36889"/>
                    </a:cubicBezTo>
                    <a:cubicBezTo>
                      <a:pt x="50173" y="35401"/>
                      <a:pt x="48101" y="33591"/>
                      <a:pt x="46101" y="31829"/>
                    </a:cubicBezTo>
                    <a:cubicBezTo>
                      <a:pt x="42910" y="29031"/>
                      <a:pt x="39600" y="26126"/>
                      <a:pt x="35588" y="24578"/>
                    </a:cubicBezTo>
                    <a:cubicBezTo>
                      <a:pt x="32230" y="23280"/>
                      <a:pt x="28575" y="23018"/>
                      <a:pt x="25039" y="22744"/>
                    </a:cubicBezTo>
                    <a:cubicBezTo>
                      <a:pt x="22074" y="22530"/>
                      <a:pt x="19014" y="22304"/>
                      <a:pt x="16145" y="21482"/>
                    </a:cubicBezTo>
                    <a:cubicBezTo>
                      <a:pt x="6930" y="18851"/>
                      <a:pt x="95" y="9636"/>
                      <a:pt x="262" y="51"/>
                    </a:cubicBezTo>
                    <a:cubicBezTo>
                      <a:pt x="262" y="22"/>
                      <a:pt x="254" y="0"/>
                      <a:pt x="2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6" name="Google Shape;336;p4"/>
            <p:cNvSpPr/>
            <p:nvPr/>
          </p:nvSpPr>
          <p:spPr>
            <a:xfrm>
              <a:off x="-182762" y="-523462"/>
              <a:ext cx="3154525" cy="1108825"/>
            </a:xfrm>
            <a:custGeom>
              <a:avLst/>
              <a:gdLst/>
              <a:ahLst/>
              <a:cxnLst/>
              <a:rect l="l" t="t" r="r" b="b"/>
              <a:pathLst>
                <a:path w="126181" h="44353" extrusionOk="0">
                  <a:moveTo>
                    <a:pt x="102479" y="0"/>
                  </a:moveTo>
                  <a:cubicBezTo>
                    <a:pt x="99350" y="0"/>
                    <a:pt x="96205" y="662"/>
                    <a:pt x="93318" y="2136"/>
                  </a:cubicBezTo>
                  <a:cubicBezTo>
                    <a:pt x="83506" y="7085"/>
                    <a:pt x="77327" y="9141"/>
                    <a:pt x="71287" y="9141"/>
                  </a:cubicBezTo>
                  <a:cubicBezTo>
                    <a:pt x="64669" y="9141"/>
                    <a:pt x="58217" y="6673"/>
                    <a:pt x="47336" y="2839"/>
                  </a:cubicBezTo>
                  <a:cubicBezTo>
                    <a:pt x="44952" y="2008"/>
                    <a:pt x="42424" y="1623"/>
                    <a:pt x="39850" y="1623"/>
                  </a:cubicBezTo>
                  <a:cubicBezTo>
                    <a:pt x="21152" y="1623"/>
                    <a:pt x="0" y="21891"/>
                    <a:pt x="13427" y="38248"/>
                  </a:cubicBezTo>
                  <a:cubicBezTo>
                    <a:pt x="16414" y="41895"/>
                    <a:pt x="21377" y="44353"/>
                    <a:pt x="26046" y="44353"/>
                  </a:cubicBezTo>
                  <a:cubicBezTo>
                    <a:pt x="27612" y="44353"/>
                    <a:pt x="29146" y="44076"/>
                    <a:pt x="30560" y="43475"/>
                  </a:cubicBezTo>
                  <a:cubicBezTo>
                    <a:pt x="32894" y="42522"/>
                    <a:pt x="34728" y="40784"/>
                    <a:pt x="36573" y="39129"/>
                  </a:cubicBezTo>
                  <a:cubicBezTo>
                    <a:pt x="39818" y="35849"/>
                    <a:pt x="43543" y="34694"/>
                    <a:pt x="47450" y="34694"/>
                  </a:cubicBezTo>
                  <a:cubicBezTo>
                    <a:pt x="54205" y="34694"/>
                    <a:pt x="61504" y="38148"/>
                    <a:pt x="67803" y="40034"/>
                  </a:cubicBezTo>
                  <a:cubicBezTo>
                    <a:pt x="70301" y="40838"/>
                    <a:pt x="72506" y="41182"/>
                    <a:pt x="74514" y="41182"/>
                  </a:cubicBezTo>
                  <a:cubicBezTo>
                    <a:pt x="82827" y="41182"/>
                    <a:pt x="87773" y="35279"/>
                    <a:pt x="96164" y="31616"/>
                  </a:cubicBezTo>
                  <a:cubicBezTo>
                    <a:pt x="100557" y="29985"/>
                    <a:pt x="105570" y="30616"/>
                    <a:pt x="110237" y="30140"/>
                  </a:cubicBezTo>
                  <a:cubicBezTo>
                    <a:pt x="115785" y="29557"/>
                    <a:pt x="120584" y="25901"/>
                    <a:pt x="122405" y="20627"/>
                  </a:cubicBezTo>
                  <a:cubicBezTo>
                    <a:pt x="126180" y="9670"/>
                    <a:pt x="114441" y="0"/>
                    <a:pt x="1024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6559905" y="4861671"/>
              <a:ext cx="1186058" cy="1186039"/>
            </a:xfrm>
            <a:custGeom>
              <a:avLst/>
              <a:gdLst/>
              <a:ahLst/>
              <a:cxnLst/>
              <a:rect l="l" t="t" r="r" b="b"/>
              <a:pathLst>
                <a:path w="61295" h="61294" extrusionOk="0">
                  <a:moveTo>
                    <a:pt x="30647" y="0"/>
                  </a:moveTo>
                  <a:cubicBezTo>
                    <a:pt x="13717" y="0"/>
                    <a:pt x="1" y="13716"/>
                    <a:pt x="1" y="30647"/>
                  </a:cubicBezTo>
                  <a:cubicBezTo>
                    <a:pt x="1" y="47577"/>
                    <a:pt x="13717" y="61293"/>
                    <a:pt x="30647" y="61293"/>
                  </a:cubicBezTo>
                  <a:cubicBezTo>
                    <a:pt x="47566" y="61293"/>
                    <a:pt x="61294" y="47577"/>
                    <a:pt x="61294" y="30647"/>
                  </a:cubicBezTo>
                  <a:cubicBezTo>
                    <a:pt x="61294" y="13716"/>
                    <a:pt x="47566" y="0"/>
                    <a:pt x="30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">
  <p:cSld name="CUSTOM_7">
    <p:bg>
      <p:bgPr>
        <a:solidFill>
          <a:schemeClr val="lt1"/>
        </a:solidFill>
        <a:effectLst/>
      </p:bgPr>
    </p:bg>
    <p:spTree>
      <p:nvGrpSpPr>
        <p:cNvPr id="1" name="Shape 2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0" name="Google Shape;2260;p27"/>
          <p:cNvSpPr txBox="1">
            <a:spLocks noGrp="1"/>
          </p:cNvSpPr>
          <p:nvPr>
            <p:ph type="subTitle" idx="1"/>
          </p:nvPr>
        </p:nvSpPr>
        <p:spPr>
          <a:xfrm>
            <a:off x="5956200" y="3663349"/>
            <a:ext cx="2273400" cy="54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61" name="Google Shape;2261;p27"/>
          <p:cNvSpPr txBox="1">
            <a:spLocks noGrp="1"/>
          </p:cNvSpPr>
          <p:nvPr>
            <p:ph type="subTitle" idx="2"/>
          </p:nvPr>
        </p:nvSpPr>
        <p:spPr>
          <a:xfrm>
            <a:off x="914400" y="3663299"/>
            <a:ext cx="2273400" cy="54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62" name="Google Shape;2262;p27"/>
          <p:cNvSpPr txBox="1">
            <a:spLocks noGrp="1"/>
          </p:cNvSpPr>
          <p:nvPr>
            <p:ph type="subTitle" idx="3"/>
          </p:nvPr>
        </p:nvSpPr>
        <p:spPr>
          <a:xfrm>
            <a:off x="5956200" y="1960400"/>
            <a:ext cx="2273400" cy="54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63" name="Google Shape;2263;p27"/>
          <p:cNvSpPr txBox="1">
            <a:spLocks noGrp="1"/>
          </p:cNvSpPr>
          <p:nvPr>
            <p:ph type="subTitle" idx="4"/>
          </p:nvPr>
        </p:nvSpPr>
        <p:spPr>
          <a:xfrm>
            <a:off x="6389400" y="1490600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3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9pPr>
          </a:lstStyle>
          <a:p>
            <a:endParaRPr/>
          </a:p>
        </p:txBody>
      </p:sp>
      <p:sp>
        <p:nvSpPr>
          <p:cNvPr id="2264" name="Google Shape;2264;p27"/>
          <p:cNvSpPr txBox="1">
            <a:spLocks noGrp="1"/>
          </p:cNvSpPr>
          <p:nvPr>
            <p:ph type="subTitle" idx="5"/>
          </p:nvPr>
        </p:nvSpPr>
        <p:spPr>
          <a:xfrm>
            <a:off x="914400" y="1961800"/>
            <a:ext cx="2273400" cy="54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65" name="Google Shape;2265;p27"/>
          <p:cNvSpPr txBox="1">
            <a:spLocks noGrp="1"/>
          </p:cNvSpPr>
          <p:nvPr>
            <p:ph type="subTitle" idx="6"/>
          </p:nvPr>
        </p:nvSpPr>
        <p:spPr>
          <a:xfrm>
            <a:off x="1347600" y="1492000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3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9pPr>
          </a:lstStyle>
          <a:p>
            <a:endParaRPr/>
          </a:p>
        </p:txBody>
      </p:sp>
      <p:sp>
        <p:nvSpPr>
          <p:cNvPr id="2266" name="Google Shape;2266;p27"/>
          <p:cNvSpPr txBox="1">
            <a:spLocks noGrp="1"/>
          </p:cNvSpPr>
          <p:nvPr>
            <p:ph type="subTitle" idx="7"/>
          </p:nvPr>
        </p:nvSpPr>
        <p:spPr>
          <a:xfrm>
            <a:off x="3435300" y="1957849"/>
            <a:ext cx="2273400" cy="54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67" name="Google Shape;2267;p27"/>
          <p:cNvSpPr txBox="1">
            <a:spLocks noGrp="1"/>
          </p:cNvSpPr>
          <p:nvPr>
            <p:ph type="subTitle" idx="8"/>
          </p:nvPr>
        </p:nvSpPr>
        <p:spPr>
          <a:xfrm>
            <a:off x="3868500" y="1493157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3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9pPr>
          </a:lstStyle>
          <a:p>
            <a:endParaRPr/>
          </a:p>
        </p:txBody>
      </p:sp>
      <p:sp>
        <p:nvSpPr>
          <p:cNvPr id="2268" name="Google Shape;2268;p27"/>
          <p:cNvSpPr txBox="1">
            <a:spLocks noGrp="1"/>
          </p:cNvSpPr>
          <p:nvPr>
            <p:ph type="subTitle" idx="9"/>
          </p:nvPr>
        </p:nvSpPr>
        <p:spPr>
          <a:xfrm>
            <a:off x="3435300" y="3655637"/>
            <a:ext cx="2273400" cy="54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69" name="Google Shape;2269;p27"/>
          <p:cNvSpPr txBox="1">
            <a:spLocks noGrp="1"/>
          </p:cNvSpPr>
          <p:nvPr>
            <p:ph type="subTitle" idx="13"/>
          </p:nvPr>
        </p:nvSpPr>
        <p:spPr>
          <a:xfrm>
            <a:off x="3868500" y="3190927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3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9pPr>
          </a:lstStyle>
          <a:p>
            <a:endParaRPr/>
          </a:p>
        </p:txBody>
      </p:sp>
      <p:sp>
        <p:nvSpPr>
          <p:cNvPr id="2270" name="Google Shape;2270;p27"/>
          <p:cNvSpPr txBox="1">
            <a:spLocks noGrp="1"/>
          </p:cNvSpPr>
          <p:nvPr>
            <p:ph type="subTitle" idx="14"/>
          </p:nvPr>
        </p:nvSpPr>
        <p:spPr>
          <a:xfrm>
            <a:off x="6389400" y="3190975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3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9pPr>
          </a:lstStyle>
          <a:p>
            <a:endParaRPr/>
          </a:p>
        </p:txBody>
      </p:sp>
      <p:sp>
        <p:nvSpPr>
          <p:cNvPr id="2271" name="Google Shape;2271;p27"/>
          <p:cNvSpPr txBox="1">
            <a:spLocks noGrp="1"/>
          </p:cNvSpPr>
          <p:nvPr>
            <p:ph type="subTitle" idx="15"/>
          </p:nvPr>
        </p:nvSpPr>
        <p:spPr>
          <a:xfrm>
            <a:off x="1347600" y="3190925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300"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elius Swash Caps"/>
              <a:buNone/>
              <a:defRPr sz="2500">
                <a:solidFill>
                  <a:schemeClr val="dk1"/>
                </a:solidFill>
                <a:latin typeface="Delius Swash Caps"/>
                <a:ea typeface="Delius Swash Caps"/>
                <a:cs typeface="Delius Swash Caps"/>
                <a:sym typeface="Delius Swash Caps"/>
              </a:defRPr>
            </a:lvl9pPr>
          </a:lstStyle>
          <a:p>
            <a:endParaRPr/>
          </a:p>
        </p:txBody>
      </p:sp>
      <p:sp>
        <p:nvSpPr>
          <p:cNvPr id="2272" name="Google Shape;2272;p27"/>
          <p:cNvSpPr txBox="1">
            <a:spLocks noGrp="1"/>
          </p:cNvSpPr>
          <p:nvPr>
            <p:ph type="title"/>
          </p:nvPr>
        </p:nvSpPr>
        <p:spPr>
          <a:xfrm>
            <a:off x="796638" y="369475"/>
            <a:ext cx="75507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2273" name="Google Shape;2273;p27"/>
          <p:cNvGrpSpPr/>
          <p:nvPr/>
        </p:nvGrpSpPr>
        <p:grpSpPr>
          <a:xfrm>
            <a:off x="-893975" y="-1793530"/>
            <a:ext cx="11136579" cy="8778175"/>
            <a:chOff x="-893975" y="-1793530"/>
            <a:chExt cx="11136579" cy="8778175"/>
          </a:xfrm>
        </p:grpSpPr>
        <p:sp>
          <p:nvSpPr>
            <p:cNvPr id="2274" name="Google Shape;2274;p27"/>
            <p:cNvSpPr/>
            <p:nvPr/>
          </p:nvSpPr>
          <p:spPr>
            <a:xfrm flipH="1">
              <a:off x="-414494" y="-572212"/>
              <a:ext cx="3154525" cy="1108825"/>
            </a:xfrm>
            <a:custGeom>
              <a:avLst/>
              <a:gdLst/>
              <a:ahLst/>
              <a:cxnLst/>
              <a:rect l="l" t="t" r="r" b="b"/>
              <a:pathLst>
                <a:path w="126181" h="44353" extrusionOk="0">
                  <a:moveTo>
                    <a:pt x="102479" y="0"/>
                  </a:moveTo>
                  <a:cubicBezTo>
                    <a:pt x="99350" y="0"/>
                    <a:pt x="96205" y="662"/>
                    <a:pt x="93318" y="2136"/>
                  </a:cubicBezTo>
                  <a:cubicBezTo>
                    <a:pt x="83506" y="7085"/>
                    <a:pt x="77327" y="9141"/>
                    <a:pt x="71287" y="9141"/>
                  </a:cubicBezTo>
                  <a:cubicBezTo>
                    <a:pt x="64669" y="9141"/>
                    <a:pt x="58217" y="6673"/>
                    <a:pt x="47336" y="2839"/>
                  </a:cubicBezTo>
                  <a:cubicBezTo>
                    <a:pt x="44952" y="2008"/>
                    <a:pt x="42424" y="1623"/>
                    <a:pt x="39850" y="1623"/>
                  </a:cubicBezTo>
                  <a:cubicBezTo>
                    <a:pt x="21152" y="1623"/>
                    <a:pt x="0" y="21891"/>
                    <a:pt x="13427" y="38248"/>
                  </a:cubicBezTo>
                  <a:cubicBezTo>
                    <a:pt x="16414" y="41895"/>
                    <a:pt x="21377" y="44353"/>
                    <a:pt x="26046" y="44353"/>
                  </a:cubicBezTo>
                  <a:cubicBezTo>
                    <a:pt x="27612" y="44353"/>
                    <a:pt x="29146" y="44076"/>
                    <a:pt x="30560" y="43475"/>
                  </a:cubicBezTo>
                  <a:cubicBezTo>
                    <a:pt x="32894" y="42522"/>
                    <a:pt x="34728" y="40784"/>
                    <a:pt x="36573" y="39129"/>
                  </a:cubicBezTo>
                  <a:cubicBezTo>
                    <a:pt x="39818" y="35849"/>
                    <a:pt x="43543" y="34694"/>
                    <a:pt x="47450" y="34694"/>
                  </a:cubicBezTo>
                  <a:cubicBezTo>
                    <a:pt x="54205" y="34694"/>
                    <a:pt x="61504" y="38148"/>
                    <a:pt x="67803" y="40034"/>
                  </a:cubicBezTo>
                  <a:cubicBezTo>
                    <a:pt x="70301" y="40838"/>
                    <a:pt x="72506" y="41182"/>
                    <a:pt x="74514" y="41182"/>
                  </a:cubicBezTo>
                  <a:cubicBezTo>
                    <a:pt x="82827" y="41182"/>
                    <a:pt x="87773" y="35279"/>
                    <a:pt x="96164" y="31616"/>
                  </a:cubicBezTo>
                  <a:cubicBezTo>
                    <a:pt x="100557" y="29985"/>
                    <a:pt x="105570" y="30616"/>
                    <a:pt x="110237" y="30140"/>
                  </a:cubicBezTo>
                  <a:cubicBezTo>
                    <a:pt x="115785" y="29557"/>
                    <a:pt x="120584" y="25901"/>
                    <a:pt x="122405" y="20627"/>
                  </a:cubicBezTo>
                  <a:cubicBezTo>
                    <a:pt x="126180" y="9670"/>
                    <a:pt x="114441" y="0"/>
                    <a:pt x="1024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27"/>
            <p:cNvSpPr/>
            <p:nvPr/>
          </p:nvSpPr>
          <p:spPr>
            <a:xfrm flipH="1">
              <a:off x="7607556" y="-213675"/>
              <a:ext cx="1868725" cy="1550600"/>
            </a:xfrm>
            <a:custGeom>
              <a:avLst/>
              <a:gdLst/>
              <a:ahLst/>
              <a:cxnLst/>
              <a:rect l="l" t="t" r="r" b="b"/>
              <a:pathLst>
                <a:path w="74749" h="62024" extrusionOk="0">
                  <a:moveTo>
                    <a:pt x="39500" y="1"/>
                  </a:moveTo>
                  <a:cubicBezTo>
                    <a:pt x="38216" y="1"/>
                    <a:pt x="36931" y="54"/>
                    <a:pt x="35648" y="161"/>
                  </a:cubicBezTo>
                  <a:cubicBezTo>
                    <a:pt x="31135" y="530"/>
                    <a:pt x="26718" y="1614"/>
                    <a:pt x="22551" y="3376"/>
                  </a:cubicBezTo>
                  <a:cubicBezTo>
                    <a:pt x="14479" y="6769"/>
                    <a:pt x="7883" y="12925"/>
                    <a:pt x="3954" y="20735"/>
                  </a:cubicBezTo>
                  <a:cubicBezTo>
                    <a:pt x="2049" y="24462"/>
                    <a:pt x="858" y="28510"/>
                    <a:pt x="441" y="32677"/>
                  </a:cubicBezTo>
                  <a:cubicBezTo>
                    <a:pt x="1" y="37106"/>
                    <a:pt x="548" y="41571"/>
                    <a:pt x="2060" y="45762"/>
                  </a:cubicBezTo>
                  <a:cubicBezTo>
                    <a:pt x="3584" y="49905"/>
                    <a:pt x="6097" y="53715"/>
                    <a:pt x="9549" y="56513"/>
                  </a:cubicBezTo>
                  <a:cubicBezTo>
                    <a:pt x="12705" y="59037"/>
                    <a:pt x="16455" y="60728"/>
                    <a:pt x="20444" y="61419"/>
                  </a:cubicBezTo>
                  <a:cubicBezTo>
                    <a:pt x="22129" y="61820"/>
                    <a:pt x="23858" y="62023"/>
                    <a:pt x="25591" y="62023"/>
                  </a:cubicBezTo>
                  <a:cubicBezTo>
                    <a:pt x="26221" y="62023"/>
                    <a:pt x="26851" y="61997"/>
                    <a:pt x="27480" y="61943"/>
                  </a:cubicBezTo>
                  <a:cubicBezTo>
                    <a:pt x="31778" y="61538"/>
                    <a:pt x="35874" y="59954"/>
                    <a:pt x="39339" y="57383"/>
                  </a:cubicBezTo>
                  <a:cubicBezTo>
                    <a:pt x="41006" y="56109"/>
                    <a:pt x="42506" y="54620"/>
                    <a:pt x="43780" y="52965"/>
                  </a:cubicBezTo>
                  <a:cubicBezTo>
                    <a:pt x="45006" y="51394"/>
                    <a:pt x="46125" y="49739"/>
                    <a:pt x="47376" y="48203"/>
                  </a:cubicBezTo>
                  <a:cubicBezTo>
                    <a:pt x="48590" y="46703"/>
                    <a:pt x="49959" y="45274"/>
                    <a:pt x="51662" y="44321"/>
                  </a:cubicBezTo>
                  <a:cubicBezTo>
                    <a:pt x="52591" y="43798"/>
                    <a:pt x="53591" y="43440"/>
                    <a:pt x="54638" y="43274"/>
                  </a:cubicBezTo>
                  <a:cubicBezTo>
                    <a:pt x="55960" y="43059"/>
                    <a:pt x="57317" y="43107"/>
                    <a:pt x="58651" y="43083"/>
                  </a:cubicBezTo>
                  <a:cubicBezTo>
                    <a:pt x="60746" y="43059"/>
                    <a:pt x="62735" y="42726"/>
                    <a:pt x="64652" y="41881"/>
                  </a:cubicBezTo>
                  <a:cubicBezTo>
                    <a:pt x="66449" y="41071"/>
                    <a:pt x="68069" y="39940"/>
                    <a:pt x="69450" y="38547"/>
                  </a:cubicBezTo>
                  <a:cubicBezTo>
                    <a:pt x="72283" y="35689"/>
                    <a:pt x="74022" y="31927"/>
                    <a:pt x="74367" y="27927"/>
                  </a:cubicBezTo>
                  <a:cubicBezTo>
                    <a:pt x="74748" y="23521"/>
                    <a:pt x="73522" y="19068"/>
                    <a:pt x="71307" y="15282"/>
                  </a:cubicBezTo>
                  <a:cubicBezTo>
                    <a:pt x="69033" y="11413"/>
                    <a:pt x="65699" y="8281"/>
                    <a:pt x="61889" y="5948"/>
                  </a:cubicBezTo>
                  <a:cubicBezTo>
                    <a:pt x="58020" y="3578"/>
                    <a:pt x="53686" y="1995"/>
                    <a:pt x="49269" y="1042"/>
                  </a:cubicBezTo>
                  <a:cubicBezTo>
                    <a:pt x="46052" y="349"/>
                    <a:pt x="42779" y="1"/>
                    <a:pt x="395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27"/>
            <p:cNvSpPr/>
            <p:nvPr/>
          </p:nvSpPr>
          <p:spPr>
            <a:xfrm flipH="1">
              <a:off x="-670188" y="3640289"/>
              <a:ext cx="1158407" cy="1194166"/>
            </a:xfrm>
            <a:custGeom>
              <a:avLst/>
              <a:gdLst/>
              <a:ahLst/>
              <a:cxnLst/>
              <a:rect l="l" t="t" r="r" b="b"/>
              <a:pathLst>
                <a:path w="59866" h="61714" extrusionOk="0">
                  <a:moveTo>
                    <a:pt x="34856" y="1"/>
                  </a:moveTo>
                  <a:cubicBezTo>
                    <a:pt x="34119" y="1"/>
                    <a:pt x="33382" y="27"/>
                    <a:pt x="32647" y="78"/>
                  </a:cubicBezTo>
                  <a:cubicBezTo>
                    <a:pt x="28730" y="376"/>
                    <a:pt x="24897" y="1329"/>
                    <a:pt x="21301" y="2900"/>
                  </a:cubicBezTo>
                  <a:cubicBezTo>
                    <a:pt x="17836" y="4424"/>
                    <a:pt x="14621" y="6460"/>
                    <a:pt x="11776" y="8972"/>
                  </a:cubicBezTo>
                  <a:cubicBezTo>
                    <a:pt x="8942" y="11461"/>
                    <a:pt x="6537" y="14390"/>
                    <a:pt x="4632" y="17652"/>
                  </a:cubicBezTo>
                  <a:cubicBezTo>
                    <a:pt x="2763" y="20879"/>
                    <a:pt x="1477" y="24415"/>
                    <a:pt x="846" y="28082"/>
                  </a:cubicBezTo>
                  <a:cubicBezTo>
                    <a:pt x="834" y="28106"/>
                    <a:pt x="834" y="28129"/>
                    <a:pt x="834" y="28165"/>
                  </a:cubicBezTo>
                  <a:cubicBezTo>
                    <a:pt x="1" y="33023"/>
                    <a:pt x="96" y="38012"/>
                    <a:pt x="1120" y="42834"/>
                  </a:cubicBezTo>
                  <a:cubicBezTo>
                    <a:pt x="1120" y="42869"/>
                    <a:pt x="1132" y="42905"/>
                    <a:pt x="1144" y="42941"/>
                  </a:cubicBezTo>
                  <a:cubicBezTo>
                    <a:pt x="2048" y="47263"/>
                    <a:pt x="3906" y="51442"/>
                    <a:pt x="6811" y="54799"/>
                  </a:cubicBezTo>
                  <a:cubicBezTo>
                    <a:pt x="9240" y="57574"/>
                    <a:pt x="12395" y="59764"/>
                    <a:pt x="15919" y="60883"/>
                  </a:cubicBezTo>
                  <a:cubicBezTo>
                    <a:pt x="17610" y="61438"/>
                    <a:pt x="19366" y="61714"/>
                    <a:pt x="21122" y="61714"/>
                  </a:cubicBezTo>
                  <a:cubicBezTo>
                    <a:pt x="23175" y="61714"/>
                    <a:pt x="25226" y="61337"/>
                    <a:pt x="27171" y="60586"/>
                  </a:cubicBezTo>
                  <a:cubicBezTo>
                    <a:pt x="28992" y="59883"/>
                    <a:pt x="30671" y="58824"/>
                    <a:pt x="32088" y="57466"/>
                  </a:cubicBezTo>
                  <a:cubicBezTo>
                    <a:pt x="33457" y="56145"/>
                    <a:pt x="34493" y="54549"/>
                    <a:pt x="35386" y="52882"/>
                  </a:cubicBezTo>
                  <a:cubicBezTo>
                    <a:pt x="37196" y="49501"/>
                    <a:pt x="38517" y="45751"/>
                    <a:pt x="41375" y="43060"/>
                  </a:cubicBezTo>
                  <a:cubicBezTo>
                    <a:pt x="44506" y="40119"/>
                    <a:pt x="48661" y="38666"/>
                    <a:pt x="52150" y="36238"/>
                  </a:cubicBezTo>
                  <a:cubicBezTo>
                    <a:pt x="55091" y="34178"/>
                    <a:pt x="57305" y="31249"/>
                    <a:pt x="58484" y="27856"/>
                  </a:cubicBezTo>
                  <a:cubicBezTo>
                    <a:pt x="59639" y="24546"/>
                    <a:pt x="59865" y="20986"/>
                    <a:pt x="59139" y="17569"/>
                  </a:cubicBezTo>
                  <a:cubicBezTo>
                    <a:pt x="58365" y="13866"/>
                    <a:pt x="56424" y="10472"/>
                    <a:pt x="53841" y="7758"/>
                  </a:cubicBezTo>
                  <a:cubicBezTo>
                    <a:pt x="51174" y="4948"/>
                    <a:pt x="47864" y="2817"/>
                    <a:pt x="44208" y="1543"/>
                  </a:cubicBezTo>
                  <a:cubicBezTo>
                    <a:pt x="41212" y="489"/>
                    <a:pt x="38035" y="1"/>
                    <a:pt x="348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27"/>
            <p:cNvSpPr/>
            <p:nvPr/>
          </p:nvSpPr>
          <p:spPr>
            <a:xfrm flipH="1">
              <a:off x="7873036" y="3728015"/>
              <a:ext cx="2161008" cy="1921402"/>
            </a:xfrm>
            <a:custGeom>
              <a:avLst/>
              <a:gdLst/>
              <a:ahLst/>
              <a:cxnLst/>
              <a:rect l="l" t="t" r="r" b="b"/>
              <a:pathLst>
                <a:path w="123187" h="109544" extrusionOk="0">
                  <a:moveTo>
                    <a:pt x="36549" y="1"/>
                  </a:moveTo>
                  <a:cubicBezTo>
                    <a:pt x="16166" y="1"/>
                    <a:pt x="1" y="25233"/>
                    <a:pt x="15233" y="47142"/>
                  </a:cubicBezTo>
                  <a:cubicBezTo>
                    <a:pt x="23126" y="58382"/>
                    <a:pt x="36485" y="63906"/>
                    <a:pt x="45260" y="74300"/>
                  </a:cubicBezTo>
                  <a:cubicBezTo>
                    <a:pt x="56404" y="88516"/>
                    <a:pt x="65441" y="109305"/>
                    <a:pt x="86384" y="109519"/>
                  </a:cubicBezTo>
                  <a:cubicBezTo>
                    <a:pt x="86759" y="109535"/>
                    <a:pt x="87134" y="109543"/>
                    <a:pt x="87510" y="109543"/>
                  </a:cubicBezTo>
                  <a:cubicBezTo>
                    <a:pt x="98432" y="109543"/>
                    <a:pt x="109375" y="102726"/>
                    <a:pt x="112828" y="92136"/>
                  </a:cubicBezTo>
                  <a:cubicBezTo>
                    <a:pt x="123187" y="56893"/>
                    <a:pt x="71204" y="61073"/>
                    <a:pt x="64322" y="34200"/>
                  </a:cubicBezTo>
                  <a:cubicBezTo>
                    <a:pt x="62608" y="25568"/>
                    <a:pt x="63477" y="15757"/>
                    <a:pt x="56821" y="8971"/>
                  </a:cubicBezTo>
                  <a:cubicBezTo>
                    <a:pt x="50240" y="2664"/>
                    <a:pt x="43172" y="1"/>
                    <a:pt x="365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27"/>
            <p:cNvSpPr/>
            <p:nvPr/>
          </p:nvSpPr>
          <p:spPr>
            <a:xfrm flipH="1">
              <a:off x="-893975" y="4344885"/>
              <a:ext cx="2414590" cy="1225745"/>
            </a:xfrm>
            <a:custGeom>
              <a:avLst/>
              <a:gdLst/>
              <a:ahLst/>
              <a:cxnLst/>
              <a:rect l="l" t="t" r="r" b="b"/>
              <a:pathLst>
                <a:path w="124785" h="63346" extrusionOk="0">
                  <a:moveTo>
                    <a:pt x="81954" y="1"/>
                  </a:moveTo>
                  <a:cubicBezTo>
                    <a:pt x="77638" y="1"/>
                    <a:pt x="73243" y="1045"/>
                    <a:pt x="68997" y="3386"/>
                  </a:cubicBezTo>
                  <a:cubicBezTo>
                    <a:pt x="61032" y="9362"/>
                    <a:pt x="59841" y="19245"/>
                    <a:pt x="49066" y="22828"/>
                  </a:cubicBezTo>
                  <a:cubicBezTo>
                    <a:pt x="36910" y="27174"/>
                    <a:pt x="22706" y="21947"/>
                    <a:pt x="11323" y="29008"/>
                  </a:cubicBezTo>
                  <a:cubicBezTo>
                    <a:pt x="846" y="35366"/>
                    <a:pt x="1" y="51558"/>
                    <a:pt x="9752" y="58964"/>
                  </a:cubicBezTo>
                  <a:cubicBezTo>
                    <a:pt x="13851" y="62230"/>
                    <a:pt x="18745" y="63345"/>
                    <a:pt x="23778" y="63345"/>
                  </a:cubicBezTo>
                  <a:cubicBezTo>
                    <a:pt x="28525" y="63345"/>
                    <a:pt x="33395" y="62353"/>
                    <a:pt x="37839" y="61238"/>
                  </a:cubicBezTo>
                  <a:cubicBezTo>
                    <a:pt x="42491" y="59274"/>
                    <a:pt x="47210" y="58572"/>
                    <a:pt x="51933" y="58572"/>
                  </a:cubicBezTo>
                  <a:cubicBezTo>
                    <a:pt x="63835" y="58572"/>
                    <a:pt x="75761" y="63034"/>
                    <a:pt x="86702" y="63034"/>
                  </a:cubicBezTo>
                  <a:cubicBezTo>
                    <a:pt x="95590" y="63034"/>
                    <a:pt x="103827" y="60089"/>
                    <a:pt x="110872" y="49415"/>
                  </a:cubicBezTo>
                  <a:cubicBezTo>
                    <a:pt x="124785" y="28311"/>
                    <a:pt x="104429" y="1"/>
                    <a:pt x="819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27"/>
            <p:cNvSpPr/>
            <p:nvPr/>
          </p:nvSpPr>
          <p:spPr>
            <a:xfrm flipH="1">
              <a:off x="8335468" y="4012257"/>
              <a:ext cx="492313" cy="492243"/>
            </a:xfrm>
            <a:custGeom>
              <a:avLst/>
              <a:gdLst/>
              <a:ahLst/>
              <a:cxnLst/>
              <a:rect l="l" t="t" r="r" b="b"/>
              <a:pathLst>
                <a:path w="28064" h="28064" extrusionOk="0">
                  <a:moveTo>
                    <a:pt x="14026" y="1"/>
                  </a:moveTo>
                  <a:cubicBezTo>
                    <a:pt x="6275" y="1"/>
                    <a:pt x="0" y="6287"/>
                    <a:pt x="0" y="14026"/>
                  </a:cubicBezTo>
                  <a:cubicBezTo>
                    <a:pt x="0" y="21777"/>
                    <a:pt x="6275" y="28064"/>
                    <a:pt x="14026" y="28064"/>
                  </a:cubicBezTo>
                  <a:cubicBezTo>
                    <a:pt x="21777" y="28064"/>
                    <a:pt x="28063" y="21777"/>
                    <a:pt x="28063" y="14026"/>
                  </a:cubicBezTo>
                  <a:cubicBezTo>
                    <a:pt x="28063" y="6287"/>
                    <a:pt x="21777" y="1"/>
                    <a:pt x="140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27"/>
            <p:cNvSpPr/>
            <p:nvPr/>
          </p:nvSpPr>
          <p:spPr>
            <a:xfrm flipH="1">
              <a:off x="8646681" y="951750"/>
              <a:ext cx="829600" cy="798300"/>
            </a:xfrm>
            <a:custGeom>
              <a:avLst/>
              <a:gdLst/>
              <a:ahLst/>
              <a:cxnLst/>
              <a:rect l="l" t="t" r="r" b="b"/>
              <a:pathLst>
                <a:path w="33184" h="31932" extrusionOk="0">
                  <a:moveTo>
                    <a:pt x="17217" y="4071"/>
                  </a:moveTo>
                  <a:cubicBezTo>
                    <a:pt x="23789" y="4083"/>
                    <a:pt x="29100" y="9405"/>
                    <a:pt x="29111" y="15965"/>
                  </a:cubicBezTo>
                  <a:cubicBezTo>
                    <a:pt x="29111" y="20776"/>
                    <a:pt x="26218" y="25109"/>
                    <a:pt x="21777" y="26955"/>
                  </a:cubicBezTo>
                  <a:cubicBezTo>
                    <a:pt x="20304" y="27566"/>
                    <a:pt x="18759" y="27862"/>
                    <a:pt x="17227" y="27862"/>
                  </a:cubicBezTo>
                  <a:cubicBezTo>
                    <a:pt x="14130" y="27862"/>
                    <a:pt x="11090" y="26650"/>
                    <a:pt x="8811" y="24371"/>
                  </a:cubicBezTo>
                  <a:cubicBezTo>
                    <a:pt x="5406" y="20978"/>
                    <a:pt x="4394" y="15858"/>
                    <a:pt x="6228" y="11417"/>
                  </a:cubicBezTo>
                  <a:cubicBezTo>
                    <a:pt x="8073" y="6964"/>
                    <a:pt x="12407" y="4071"/>
                    <a:pt x="17217" y="4071"/>
                  </a:cubicBezTo>
                  <a:close/>
                  <a:moveTo>
                    <a:pt x="17224" y="1"/>
                  </a:moveTo>
                  <a:cubicBezTo>
                    <a:pt x="13069" y="1"/>
                    <a:pt x="8988" y="1620"/>
                    <a:pt x="5930" y="4678"/>
                  </a:cubicBezTo>
                  <a:cubicBezTo>
                    <a:pt x="1358" y="9238"/>
                    <a:pt x="1" y="16108"/>
                    <a:pt x="2465" y="22073"/>
                  </a:cubicBezTo>
                  <a:cubicBezTo>
                    <a:pt x="4942" y="28038"/>
                    <a:pt x="10764" y="31932"/>
                    <a:pt x="17217" y="31932"/>
                  </a:cubicBezTo>
                  <a:cubicBezTo>
                    <a:pt x="26028" y="31920"/>
                    <a:pt x="33171" y="24776"/>
                    <a:pt x="33183" y="15965"/>
                  </a:cubicBezTo>
                  <a:cubicBezTo>
                    <a:pt x="33183" y="9512"/>
                    <a:pt x="29302" y="3690"/>
                    <a:pt x="23337" y="1214"/>
                  </a:cubicBezTo>
                  <a:cubicBezTo>
                    <a:pt x="21358" y="398"/>
                    <a:pt x="19282" y="1"/>
                    <a:pt x="172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27"/>
            <p:cNvSpPr/>
            <p:nvPr/>
          </p:nvSpPr>
          <p:spPr>
            <a:xfrm flipH="1">
              <a:off x="1141131" y="4895271"/>
              <a:ext cx="1186058" cy="1186039"/>
            </a:xfrm>
            <a:custGeom>
              <a:avLst/>
              <a:gdLst/>
              <a:ahLst/>
              <a:cxnLst/>
              <a:rect l="l" t="t" r="r" b="b"/>
              <a:pathLst>
                <a:path w="61295" h="61294" extrusionOk="0">
                  <a:moveTo>
                    <a:pt x="30647" y="0"/>
                  </a:moveTo>
                  <a:cubicBezTo>
                    <a:pt x="13717" y="0"/>
                    <a:pt x="1" y="13716"/>
                    <a:pt x="1" y="30647"/>
                  </a:cubicBezTo>
                  <a:cubicBezTo>
                    <a:pt x="1" y="47577"/>
                    <a:pt x="13717" y="61293"/>
                    <a:pt x="30647" y="61293"/>
                  </a:cubicBezTo>
                  <a:cubicBezTo>
                    <a:pt x="47566" y="61293"/>
                    <a:pt x="61294" y="47577"/>
                    <a:pt x="61294" y="30647"/>
                  </a:cubicBezTo>
                  <a:cubicBezTo>
                    <a:pt x="61294" y="13716"/>
                    <a:pt x="47566" y="0"/>
                    <a:pt x="30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27"/>
            <p:cNvSpPr/>
            <p:nvPr/>
          </p:nvSpPr>
          <p:spPr>
            <a:xfrm flipH="1">
              <a:off x="5939706" y="-523462"/>
              <a:ext cx="3154525" cy="1108825"/>
            </a:xfrm>
            <a:custGeom>
              <a:avLst/>
              <a:gdLst/>
              <a:ahLst/>
              <a:cxnLst/>
              <a:rect l="l" t="t" r="r" b="b"/>
              <a:pathLst>
                <a:path w="126181" h="44353" extrusionOk="0">
                  <a:moveTo>
                    <a:pt x="102479" y="0"/>
                  </a:moveTo>
                  <a:cubicBezTo>
                    <a:pt x="99350" y="0"/>
                    <a:pt x="96205" y="662"/>
                    <a:pt x="93318" y="2136"/>
                  </a:cubicBezTo>
                  <a:cubicBezTo>
                    <a:pt x="83506" y="7085"/>
                    <a:pt x="77327" y="9141"/>
                    <a:pt x="71287" y="9141"/>
                  </a:cubicBezTo>
                  <a:cubicBezTo>
                    <a:pt x="64669" y="9141"/>
                    <a:pt x="58217" y="6673"/>
                    <a:pt x="47336" y="2839"/>
                  </a:cubicBezTo>
                  <a:cubicBezTo>
                    <a:pt x="44952" y="2008"/>
                    <a:pt x="42424" y="1623"/>
                    <a:pt x="39850" y="1623"/>
                  </a:cubicBezTo>
                  <a:cubicBezTo>
                    <a:pt x="21152" y="1623"/>
                    <a:pt x="0" y="21891"/>
                    <a:pt x="13427" y="38248"/>
                  </a:cubicBezTo>
                  <a:cubicBezTo>
                    <a:pt x="16414" y="41895"/>
                    <a:pt x="21377" y="44353"/>
                    <a:pt x="26046" y="44353"/>
                  </a:cubicBezTo>
                  <a:cubicBezTo>
                    <a:pt x="27612" y="44353"/>
                    <a:pt x="29146" y="44076"/>
                    <a:pt x="30560" y="43475"/>
                  </a:cubicBezTo>
                  <a:cubicBezTo>
                    <a:pt x="32894" y="42522"/>
                    <a:pt x="34728" y="40784"/>
                    <a:pt x="36573" y="39129"/>
                  </a:cubicBezTo>
                  <a:cubicBezTo>
                    <a:pt x="39818" y="35849"/>
                    <a:pt x="43543" y="34694"/>
                    <a:pt x="47450" y="34694"/>
                  </a:cubicBezTo>
                  <a:cubicBezTo>
                    <a:pt x="54205" y="34694"/>
                    <a:pt x="61504" y="38148"/>
                    <a:pt x="67803" y="40034"/>
                  </a:cubicBezTo>
                  <a:cubicBezTo>
                    <a:pt x="70301" y="40838"/>
                    <a:pt x="72506" y="41182"/>
                    <a:pt x="74514" y="41182"/>
                  </a:cubicBezTo>
                  <a:cubicBezTo>
                    <a:pt x="82827" y="41182"/>
                    <a:pt x="87773" y="35279"/>
                    <a:pt x="96164" y="31616"/>
                  </a:cubicBezTo>
                  <a:cubicBezTo>
                    <a:pt x="100557" y="29985"/>
                    <a:pt x="105570" y="30616"/>
                    <a:pt x="110237" y="30140"/>
                  </a:cubicBezTo>
                  <a:cubicBezTo>
                    <a:pt x="115785" y="29557"/>
                    <a:pt x="120584" y="25901"/>
                    <a:pt x="122405" y="20627"/>
                  </a:cubicBezTo>
                  <a:cubicBezTo>
                    <a:pt x="126180" y="9670"/>
                    <a:pt x="114441" y="0"/>
                    <a:pt x="1024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27"/>
            <p:cNvSpPr/>
            <p:nvPr/>
          </p:nvSpPr>
          <p:spPr>
            <a:xfrm flipH="1">
              <a:off x="-262221" y="3253957"/>
              <a:ext cx="492612" cy="474069"/>
            </a:xfrm>
            <a:custGeom>
              <a:avLst/>
              <a:gdLst/>
              <a:ahLst/>
              <a:cxnLst/>
              <a:rect l="l" t="t" r="r" b="b"/>
              <a:pathLst>
                <a:path w="15860" h="15263" extrusionOk="0">
                  <a:moveTo>
                    <a:pt x="8228" y="1951"/>
                  </a:moveTo>
                  <a:cubicBezTo>
                    <a:pt x="11371" y="1951"/>
                    <a:pt x="13907" y="4487"/>
                    <a:pt x="13919" y="7631"/>
                  </a:cubicBezTo>
                  <a:cubicBezTo>
                    <a:pt x="13919" y="9929"/>
                    <a:pt x="12526" y="12000"/>
                    <a:pt x="10407" y="12881"/>
                  </a:cubicBezTo>
                  <a:cubicBezTo>
                    <a:pt x="9706" y="13173"/>
                    <a:pt x="8968" y="13314"/>
                    <a:pt x="8236" y="13314"/>
                  </a:cubicBezTo>
                  <a:cubicBezTo>
                    <a:pt x="6756" y="13314"/>
                    <a:pt x="5299" y="12735"/>
                    <a:pt x="4215" y="11643"/>
                  </a:cubicBezTo>
                  <a:cubicBezTo>
                    <a:pt x="2584" y="10024"/>
                    <a:pt x="2096" y="7583"/>
                    <a:pt x="2977" y="5452"/>
                  </a:cubicBezTo>
                  <a:cubicBezTo>
                    <a:pt x="3858" y="3333"/>
                    <a:pt x="5930" y="1951"/>
                    <a:pt x="8228" y="1951"/>
                  </a:cubicBezTo>
                  <a:close/>
                  <a:moveTo>
                    <a:pt x="8223" y="1"/>
                  </a:moveTo>
                  <a:cubicBezTo>
                    <a:pt x="6241" y="1"/>
                    <a:pt x="4290" y="773"/>
                    <a:pt x="2834" y="2237"/>
                  </a:cubicBezTo>
                  <a:cubicBezTo>
                    <a:pt x="655" y="4416"/>
                    <a:pt x="1" y="7702"/>
                    <a:pt x="1179" y="10548"/>
                  </a:cubicBezTo>
                  <a:cubicBezTo>
                    <a:pt x="2358" y="13405"/>
                    <a:pt x="5144" y="15263"/>
                    <a:pt x="8228" y="15263"/>
                  </a:cubicBezTo>
                  <a:cubicBezTo>
                    <a:pt x="12443" y="15251"/>
                    <a:pt x="15860" y="11845"/>
                    <a:pt x="15860" y="7631"/>
                  </a:cubicBezTo>
                  <a:cubicBezTo>
                    <a:pt x="15860" y="4547"/>
                    <a:pt x="14002" y="1761"/>
                    <a:pt x="11145" y="582"/>
                  </a:cubicBezTo>
                  <a:cubicBezTo>
                    <a:pt x="10201" y="191"/>
                    <a:pt x="9208" y="1"/>
                    <a:pt x="82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27"/>
            <p:cNvSpPr/>
            <p:nvPr/>
          </p:nvSpPr>
          <p:spPr>
            <a:xfrm rot="8479810">
              <a:off x="-129506" y="48063"/>
              <a:ext cx="2624040" cy="1457003"/>
            </a:xfrm>
            <a:custGeom>
              <a:avLst/>
              <a:gdLst/>
              <a:ahLst/>
              <a:cxnLst/>
              <a:rect l="l" t="t" r="r" b="b"/>
              <a:pathLst>
                <a:path w="117575" h="65294" extrusionOk="0">
                  <a:moveTo>
                    <a:pt x="10580" y="1"/>
                  </a:moveTo>
                  <a:cubicBezTo>
                    <a:pt x="6943" y="1"/>
                    <a:pt x="3315" y="791"/>
                    <a:pt x="48" y="2429"/>
                  </a:cubicBezTo>
                  <a:cubicBezTo>
                    <a:pt x="12" y="2452"/>
                    <a:pt x="0" y="2488"/>
                    <a:pt x="12" y="2524"/>
                  </a:cubicBezTo>
                  <a:cubicBezTo>
                    <a:pt x="30" y="2551"/>
                    <a:pt x="55" y="2564"/>
                    <a:pt x="81" y="2564"/>
                  </a:cubicBezTo>
                  <a:cubicBezTo>
                    <a:pt x="90" y="2564"/>
                    <a:pt x="99" y="2563"/>
                    <a:pt x="107" y="2560"/>
                  </a:cubicBezTo>
                  <a:cubicBezTo>
                    <a:pt x="3360" y="929"/>
                    <a:pt x="6974" y="141"/>
                    <a:pt x="10595" y="141"/>
                  </a:cubicBezTo>
                  <a:cubicBezTo>
                    <a:pt x="16861" y="141"/>
                    <a:pt x="23148" y="2500"/>
                    <a:pt x="27623" y="6929"/>
                  </a:cubicBezTo>
                  <a:cubicBezTo>
                    <a:pt x="32457" y="11704"/>
                    <a:pt x="35028" y="18312"/>
                    <a:pt x="37517" y="24705"/>
                  </a:cubicBezTo>
                  <a:cubicBezTo>
                    <a:pt x="40243" y="31730"/>
                    <a:pt x="43077" y="38993"/>
                    <a:pt x="48911" y="43743"/>
                  </a:cubicBezTo>
                  <a:cubicBezTo>
                    <a:pt x="55227" y="48869"/>
                    <a:pt x="63601" y="49955"/>
                    <a:pt x="71519" y="49955"/>
                  </a:cubicBezTo>
                  <a:cubicBezTo>
                    <a:pt x="72871" y="49955"/>
                    <a:pt x="74209" y="49924"/>
                    <a:pt x="75522" y="49875"/>
                  </a:cubicBezTo>
                  <a:cubicBezTo>
                    <a:pt x="76665" y="49839"/>
                    <a:pt x="77820" y="49792"/>
                    <a:pt x="78939" y="49732"/>
                  </a:cubicBezTo>
                  <a:cubicBezTo>
                    <a:pt x="81611" y="49611"/>
                    <a:pt x="84313" y="49490"/>
                    <a:pt x="87005" y="49490"/>
                  </a:cubicBezTo>
                  <a:cubicBezTo>
                    <a:pt x="92519" y="49490"/>
                    <a:pt x="97989" y="49998"/>
                    <a:pt x="103061" y="52054"/>
                  </a:cubicBezTo>
                  <a:cubicBezTo>
                    <a:pt x="109288" y="54614"/>
                    <a:pt x="114407" y="59305"/>
                    <a:pt x="117491" y="65293"/>
                  </a:cubicBezTo>
                  <a:lnTo>
                    <a:pt x="117575" y="65174"/>
                  </a:lnTo>
                  <a:cubicBezTo>
                    <a:pt x="114479" y="59186"/>
                    <a:pt x="109359" y="54483"/>
                    <a:pt x="103120" y="51923"/>
                  </a:cubicBezTo>
                  <a:cubicBezTo>
                    <a:pt x="98020" y="49857"/>
                    <a:pt x="92532" y="49347"/>
                    <a:pt x="87000" y="49347"/>
                  </a:cubicBezTo>
                  <a:cubicBezTo>
                    <a:pt x="84306" y="49347"/>
                    <a:pt x="81602" y="49468"/>
                    <a:pt x="78927" y="49589"/>
                  </a:cubicBezTo>
                  <a:cubicBezTo>
                    <a:pt x="77808" y="49649"/>
                    <a:pt x="76653" y="49696"/>
                    <a:pt x="75522" y="49744"/>
                  </a:cubicBezTo>
                  <a:cubicBezTo>
                    <a:pt x="74210" y="49793"/>
                    <a:pt x="72874" y="49824"/>
                    <a:pt x="71524" y="49824"/>
                  </a:cubicBezTo>
                  <a:cubicBezTo>
                    <a:pt x="63625" y="49824"/>
                    <a:pt x="55291" y="48739"/>
                    <a:pt x="49006" y="43624"/>
                  </a:cubicBezTo>
                  <a:cubicBezTo>
                    <a:pt x="43184" y="38909"/>
                    <a:pt x="40374" y="31658"/>
                    <a:pt x="37648" y="24658"/>
                  </a:cubicBezTo>
                  <a:cubicBezTo>
                    <a:pt x="35148" y="18252"/>
                    <a:pt x="32576" y="11632"/>
                    <a:pt x="27718" y="6822"/>
                  </a:cubicBezTo>
                  <a:cubicBezTo>
                    <a:pt x="23210" y="2375"/>
                    <a:pt x="16883" y="1"/>
                    <a:pt x="10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27"/>
            <p:cNvSpPr/>
            <p:nvPr/>
          </p:nvSpPr>
          <p:spPr>
            <a:xfrm rot="8479810">
              <a:off x="-130392" y="-47256"/>
              <a:ext cx="2624576" cy="1458141"/>
            </a:xfrm>
            <a:custGeom>
              <a:avLst/>
              <a:gdLst/>
              <a:ahLst/>
              <a:cxnLst/>
              <a:rect l="l" t="t" r="r" b="b"/>
              <a:pathLst>
                <a:path w="117599" h="65345" extrusionOk="0">
                  <a:moveTo>
                    <a:pt x="10584" y="1"/>
                  </a:moveTo>
                  <a:cubicBezTo>
                    <a:pt x="6944" y="1"/>
                    <a:pt x="3313" y="792"/>
                    <a:pt x="48" y="2432"/>
                  </a:cubicBezTo>
                  <a:cubicBezTo>
                    <a:pt x="12" y="2443"/>
                    <a:pt x="0" y="2479"/>
                    <a:pt x="12" y="2515"/>
                  </a:cubicBezTo>
                  <a:cubicBezTo>
                    <a:pt x="21" y="2542"/>
                    <a:pt x="50" y="2555"/>
                    <a:pt x="79" y="2555"/>
                  </a:cubicBezTo>
                  <a:cubicBezTo>
                    <a:pt x="89" y="2555"/>
                    <a:pt x="98" y="2554"/>
                    <a:pt x="107" y="2551"/>
                  </a:cubicBezTo>
                  <a:cubicBezTo>
                    <a:pt x="3357" y="919"/>
                    <a:pt x="6970" y="132"/>
                    <a:pt x="10590" y="132"/>
                  </a:cubicBezTo>
                  <a:cubicBezTo>
                    <a:pt x="16852" y="132"/>
                    <a:pt x="23137" y="2487"/>
                    <a:pt x="27611" y="6908"/>
                  </a:cubicBezTo>
                  <a:cubicBezTo>
                    <a:pt x="32445" y="11695"/>
                    <a:pt x="35016" y="18303"/>
                    <a:pt x="37505" y="24696"/>
                  </a:cubicBezTo>
                  <a:cubicBezTo>
                    <a:pt x="40243" y="31721"/>
                    <a:pt x="43065" y="38984"/>
                    <a:pt x="48911" y="43722"/>
                  </a:cubicBezTo>
                  <a:cubicBezTo>
                    <a:pt x="55227" y="48859"/>
                    <a:pt x="63594" y="49946"/>
                    <a:pt x="71518" y="49946"/>
                  </a:cubicBezTo>
                  <a:cubicBezTo>
                    <a:pt x="72869" y="49946"/>
                    <a:pt x="74208" y="49915"/>
                    <a:pt x="75521" y="49866"/>
                  </a:cubicBezTo>
                  <a:cubicBezTo>
                    <a:pt x="76653" y="49830"/>
                    <a:pt x="77807" y="49771"/>
                    <a:pt x="78927" y="49723"/>
                  </a:cubicBezTo>
                  <a:cubicBezTo>
                    <a:pt x="81598" y="49602"/>
                    <a:pt x="84298" y="49481"/>
                    <a:pt x="86988" y="49481"/>
                  </a:cubicBezTo>
                  <a:cubicBezTo>
                    <a:pt x="92510" y="49481"/>
                    <a:pt x="97984" y="49991"/>
                    <a:pt x="103061" y="52057"/>
                  </a:cubicBezTo>
                  <a:cubicBezTo>
                    <a:pt x="109299" y="54617"/>
                    <a:pt x="114431" y="59331"/>
                    <a:pt x="117503" y="65344"/>
                  </a:cubicBezTo>
                  <a:lnTo>
                    <a:pt x="117598" y="65225"/>
                  </a:lnTo>
                  <a:cubicBezTo>
                    <a:pt x="114503" y="59212"/>
                    <a:pt x="109359" y="54497"/>
                    <a:pt x="103108" y="51926"/>
                  </a:cubicBezTo>
                  <a:cubicBezTo>
                    <a:pt x="98029" y="49857"/>
                    <a:pt x="92559" y="49348"/>
                    <a:pt x="87043" y="49348"/>
                  </a:cubicBezTo>
                  <a:cubicBezTo>
                    <a:pt x="84335" y="49348"/>
                    <a:pt x="81616" y="49471"/>
                    <a:pt x="78927" y="49592"/>
                  </a:cubicBezTo>
                  <a:cubicBezTo>
                    <a:pt x="77807" y="49640"/>
                    <a:pt x="76653" y="49687"/>
                    <a:pt x="75521" y="49735"/>
                  </a:cubicBezTo>
                  <a:cubicBezTo>
                    <a:pt x="74209" y="49784"/>
                    <a:pt x="72872" y="49815"/>
                    <a:pt x="71521" y="49815"/>
                  </a:cubicBezTo>
                  <a:cubicBezTo>
                    <a:pt x="63620" y="49815"/>
                    <a:pt x="55278" y="48732"/>
                    <a:pt x="48994" y="43627"/>
                  </a:cubicBezTo>
                  <a:cubicBezTo>
                    <a:pt x="43184" y="38900"/>
                    <a:pt x="40362" y="31661"/>
                    <a:pt x="37636" y="24649"/>
                  </a:cubicBezTo>
                  <a:cubicBezTo>
                    <a:pt x="35147" y="18255"/>
                    <a:pt x="32564" y="11623"/>
                    <a:pt x="27706" y="6825"/>
                  </a:cubicBezTo>
                  <a:cubicBezTo>
                    <a:pt x="23208" y="2372"/>
                    <a:pt x="16883" y="1"/>
                    <a:pt x="105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27"/>
            <p:cNvSpPr/>
            <p:nvPr/>
          </p:nvSpPr>
          <p:spPr>
            <a:xfrm rot="8479810">
              <a:off x="-129784" y="-141051"/>
              <a:ext cx="2624576" cy="1457583"/>
            </a:xfrm>
            <a:custGeom>
              <a:avLst/>
              <a:gdLst/>
              <a:ahLst/>
              <a:cxnLst/>
              <a:rect l="l" t="t" r="r" b="b"/>
              <a:pathLst>
                <a:path w="117599" h="65320" extrusionOk="0">
                  <a:moveTo>
                    <a:pt x="10585" y="0"/>
                  </a:moveTo>
                  <a:cubicBezTo>
                    <a:pt x="6947" y="0"/>
                    <a:pt x="3316" y="792"/>
                    <a:pt x="48" y="2431"/>
                  </a:cubicBezTo>
                  <a:cubicBezTo>
                    <a:pt x="12" y="2454"/>
                    <a:pt x="0" y="2490"/>
                    <a:pt x="12" y="2526"/>
                  </a:cubicBezTo>
                  <a:cubicBezTo>
                    <a:pt x="27" y="2549"/>
                    <a:pt x="48" y="2562"/>
                    <a:pt x="70" y="2562"/>
                  </a:cubicBezTo>
                  <a:cubicBezTo>
                    <a:pt x="82" y="2562"/>
                    <a:pt x="95" y="2558"/>
                    <a:pt x="107" y="2550"/>
                  </a:cubicBezTo>
                  <a:cubicBezTo>
                    <a:pt x="3355" y="926"/>
                    <a:pt x="6962" y="143"/>
                    <a:pt x="10577" y="143"/>
                  </a:cubicBezTo>
                  <a:cubicBezTo>
                    <a:pt x="16849" y="143"/>
                    <a:pt x="23144" y="2501"/>
                    <a:pt x="27623" y="6919"/>
                  </a:cubicBezTo>
                  <a:cubicBezTo>
                    <a:pt x="32456" y="11706"/>
                    <a:pt x="35028" y="18314"/>
                    <a:pt x="37517" y="24707"/>
                  </a:cubicBezTo>
                  <a:cubicBezTo>
                    <a:pt x="40255" y="31732"/>
                    <a:pt x="43077" y="38995"/>
                    <a:pt x="48911" y="43733"/>
                  </a:cubicBezTo>
                  <a:cubicBezTo>
                    <a:pt x="55227" y="48870"/>
                    <a:pt x="63603" y="49957"/>
                    <a:pt x="71529" y="49957"/>
                  </a:cubicBezTo>
                  <a:cubicBezTo>
                    <a:pt x="72881" y="49957"/>
                    <a:pt x="74220" y="49926"/>
                    <a:pt x="75533" y="49877"/>
                  </a:cubicBezTo>
                  <a:cubicBezTo>
                    <a:pt x="76664" y="49841"/>
                    <a:pt x="77819" y="49782"/>
                    <a:pt x="78938" y="49734"/>
                  </a:cubicBezTo>
                  <a:cubicBezTo>
                    <a:pt x="81614" y="49613"/>
                    <a:pt x="84318" y="49492"/>
                    <a:pt x="87010" y="49492"/>
                  </a:cubicBezTo>
                  <a:cubicBezTo>
                    <a:pt x="92524" y="49492"/>
                    <a:pt x="97989" y="50000"/>
                    <a:pt x="103061" y="52056"/>
                  </a:cubicBezTo>
                  <a:cubicBezTo>
                    <a:pt x="109299" y="54616"/>
                    <a:pt x="114419" y="59319"/>
                    <a:pt x="117503" y="65319"/>
                  </a:cubicBezTo>
                  <a:cubicBezTo>
                    <a:pt x="117539" y="65284"/>
                    <a:pt x="117562" y="65236"/>
                    <a:pt x="117598" y="65200"/>
                  </a:cubicBezTo>
                  <a:cubicBezTo>
                    <a:pt x="114502" y="59200"/>
                    <a:pt x="109371" y="54497"/>
                    <a:pt x="103120" y="51925"/>
                  </a:cubicBezTo>
                  <a:cubicBezTo>
                    <a:pt x="98045" y="49866"/>
                    <a:pt x="92580" y="49358"/>
                    <a:pt x="87069" y="49358"/>
                  </a:cubicBezTo>
                  <a:cubicBezTo>
                    <a:pt x="84356" y="49358"/>
                    <a:pt x="81632" y="49481"/>
                    <a:pt x="78938" y="49603"/>
                  </a:cubicBezTo>
                  <a:cubicBezTo>
                    <a:pt x="77819" y="49651"/>
                    <a:pt x="76664" y="49698"/>
                    <a:pt x="75521" y="49746"/>
                  </a:cubicBezTo>
                  <a:cubicBezTo>
                    <a:pt x="74211" y="49795"/>
                    <a:pt x="72875" y="49826"/>
                    <a:pt x="71525" y="49826"/>
                  </a:cubicBezTo>
                  <a:cubicBezTo>
                    <a:pt x="63632" y="49826"/>
                    <a:pt x="55290" y="48743"/>
                    <a:pt x="49006" y="43638"/>
                  </a:cubicBezTo>
                  <a:cubicBezTo>
                    <a:pt x="43196" y="38911"/>
                    <a:pt x="40374" y="31672"/>
                    <a:pt x="37648" y="24660"/>
                  </a:cubicBezTo>
                  <a:cubicBezTo>
                    <a:pt x="35159" y="18266"/>
                    <a:pt x="32576" y="11634"/>
                    <a:pt x="27718" y="6836"/>
                  </a:cubicBezTo>
                  <a:cubicBezTo>
                    <a:pt x="23212" y="2375"/>
                    <a:pt x="16887" y="0"/>
                    <a:pt x="10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27"/>
            <p:cNvSpPr/>
            <p:nvPr/>
          </p:nvSpPr>
          <p:spPr>
            <a:xfrm rot="8479810">
              <a:off x="-127986" y="-234222"/>
              <a:ext cx="2623527" cy="1455686"/>
            </a:xfrm>
            <a:custGeom>
              <a:avLst/>
              <a:gdLst/>
              <a:ahLst/>
              <a:cxnLst/>
              <a:rect l="l" t="t" r="r" b="b"/>
              <a:pathLst>
                <a:path w="117552" h="65235" extrusionOk="0">
                  <a:moveTo>
                    <a:pt x="10580" y="1"/>
                  </a:moveTo>
                  <a:cubicBezTo>
                    <a:pt x="6944" y="1"/>
                    <a:pt x="3315" y="791"/>
                    <a:pt x="49" y="2429"/>
                  </a:cubicBezTo>
                  <a:cubicBezTo>
                    <a:pt x="13" y="2453"/>
                    <a:pt x="1" y="2488"/>
                    <a:pt x="13" y="2524"/>
                  </a:cubicBezTo>
                  <a:cubicBezTo>
                    <a:pt x="31" y="2551"/>
                    <a:pt x="55" y="2564"/>
                    <a:pt x="81" y="2564"/>
                  </a:cubicBezTo>
                  <a:cubicBezTo>
                    <a:pt x="90" y="2564"/>
                    <a:pt x="99" y="2563"/>
                    <a:pt x="108" y="2560"/>
                  </a:cubicBezTo>
                  <a:cubicBezTo>
                    <a:pt x="3362" y="928"/>
                    <a:pt x="6977" y="141"/>
                    <a:pt x="10600" y="141"/>
                  </a:cubicBezTo>
                  <a:cubicBezTo>
                    <a:pt x="16864" y="141"/>
                    <a:pt x="23150" y="2496"/>
                    <a:pt x="27623" y="6917"/>
                  </a:cubicBezTo>
                  <a:cubicBezTo>
                    <a:pt x="32469" y="11704"/>
                    <a:pt x="35041" y="18312"/>
                    <a:pt x="37529" y="24705"/>
                  </a:cubicBezTo>
                  <a:cubicBezTo>
                    <a:pt x="40256" y="31730"/>
                    <a:pt x="43090" y="38993"/>
                    <a:pt x="48924" y="43731"/>
                  </a:cubicBezTo>
                  <a:cubicBezTo>
                    <a:pt x="55240" y="48868"/>
                    <a:pt x="63607" y="49955"/>
                    <a:pt x="71530" y="49955"/>
                  </a:cubicBezTo>
                  <a:cubicBezTo>
                    <a:pt x="72882" y="49955"/>
                    <a:pt x="74221" y="49924"/>
                    <a:pt x="75534" y="49875"/>
                  </a:cubicBezTo>
                  <a:cubicBezTo>
                    <a:pt x="76665" y="49839"/>
                    <a:pt x="77820" y="49780"/>
                    <a:pt x="78939" y="49732"/>
                  </a:cubicBezTo>
                  <a:cubicBezTo>
                    <a:pt x="81629" y="49610"/>
                    <a:pt x="84349" y="49487"/>
                    <a:pt x="87058" y="49487"/>
                  </a:cubicBezTo>
                  <a:cubicBezTo>
                    <a:pt x="92560" y="49487"/>
                    <a:pt x="98015" y="49995"/>
                    <a:pt x="103073" y="52054"/>
                  </a:cubicBezTo>
                  <a:cubicBezTo>
                    <a:pt x="109276" y="54602"/>
                    <a:pt x="114372" y="59269"/>
                    <a:pt x="117456" y="65234"/>
                  </a:cubicBezTo>
                  <a:cubicBezTo>
                    <a:pt x="117492" y="65186"/>
                    <a:pt x="117528" y="65151"/>
                    <a:pt x="117551" y="65115"/>
                  </a:cubicBezTo>
                  <a:cubicBezTo>
                    <a:pt x="114444" y="59150"/>
                    <a:pt x="109336" y="54483"/>
                    <a:pt x="103121" y="51923"/>
                  </a:cubicBezTo>
                  <a:cubicBezTo>
                    <a:pt x="98038" y="49864"/>
                    <a:pt x="92571" y="49356"/>
                    <a:pt x="87058" y="49356"/>
                  </a:cubicBezTo>
                  <a:cubicBezTo>
                    <a:pt x="84345" y="49356"/>
                    <a:pt x="81621" y="49479"/>
                    <a:pt x="78927" y="49601"/>
                  </a:cubicBezTo>
                  <a:cubicBezTo>
                    <a:pt x="77808" y="49649"/>
                    <a:pt x="76653" y="49696"/>
                    <a:pt x="75522" y="49744"/>
                  </a:cubicBezTo>
                  <a:cubicBezTo>
                    <a:pt x="74210" y="49793"/>
                    <a:pt x="72873" y="49824"/>
                    <a:pt x="71523" y="49824"/>
                  </a:cubicBezTo>
                  <a:cubicBezTo>
                    <a:pt x="63624" y="49824"/>
                    <a:pt x="55291" y="48741"/>
                    <a:pt x="49007" y="43636"/>
                  </a:cubicBezTo>
                  <a:cubicBezTo>
                    <a:pt x="43197" y="38909"/>
                    <a:pt x="40375" y="31670"/>
                    <a:pt x="37648" y="24658"/>
                  </a:cubicBezTo>
                  <a:cubicBezTo>
                    <a:pt x="35148" y="18264"/>
                    <a:pt x="32576" y="11632"/>
                    <a:pt x="27719" y="6822"/>
                  </a:cubicBezTo>
                  <a:cubicBezTo>
                    <a:pt x="23211" y="2375"/>
                    <a:pt x="16884" y="1"/>
                    <a:pt x="10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27"/>
            <p:cNvSpPr/>
            <p:nvPr/>
          </p:nvSpPr>
          <p:spPr>
            <a:xfrm rot="8479810">
              <a:off x="-125466" y="-326206"/>
              <a:ext cx="2621920" cy="1452562"/>
            </a:xfrm>
            <a:custGeom>
              <a:avLst/>
              <a:gdLst/>
              <a:ahLst/>
              <a:cxnLst/>
              <a:rect l="l" t="t" r="r" b="b"/>
              <a:pathLst>
                <a:path w="117480" h="65095" extrusionOk="0">
                  <a:moveTo>
                    <a:pt x="10590" y="1"/>
                  </a:moveTo>
                  <a:cubicBezTo>
                    <a:pt x="6950" y="1"/>
                    <a:pt x="3318" y="792"/>
                    <a:pt x="48" y="2432"/>
                  </a:cubicBezTo>
                  <a:cubicBezTo>
                    <a:pt x="13" y="2444"/>
                    <a:pt x="1" y="2491"/>
                    <a:pt x="13" y="2527"/>
                  </a:cubicBezTo>
                  <a:cubicBezTo>
                    <a:pt x="28" y="2550"/>
                    <a:pt x="48" y="2563"/>
                    <a:pt x="70" y="2563"/>
                  </a:cubicBezTo>
                  <a:cubicBezTo>
                    <a:pt x="83" y="2563"/>
                    <a:pt x="95" y="2559"/>
                    <a:pt x="108" y="2551"/>
                  </a:cubicBezTo>
                  <a:cubicBezTo>
                    <a:pt x="3358" y="921"/>
                    <a:pt x="6968" y="135"/>
                    <a:pt x="10586" y="135"/>
                  </a:cubicBezTo>
                  <a:cubicBezTo>
                    <a:pt x="16855" y="135"/>
                    <a:pt x="23146" y="2496"/>
                    <a:pt x="27623" y="6920"/>
                  </a:cubicBezTo>
                  <a:cubicBezTo>
                    <a:pt x="32457" y="11707"/>
                    <a:pt x="35029" y="18315"/>
                    <a:pt x="37517" y="24708"/>
                  </a:cubicBezTo>
                  <a:cubicBezTo>
                    <a:pt x="40256" y="31733"/>
                    <a:pt x="43078" y="38996"/>
                    <a:pt x="48912" y="43734"/>
                  </a:cubicBezTo>
                  <a:cubicBezTo>
                    <a:pt x="55228" y="48871"/>
                    <a:pt x="63604" y="49958"/>
                    <a:pt x="71530" y="49958"/>
                  </a:cubicBezTo>
                  <a:cubicBezTo>
                    <a:pt x="72882" y="49958"/>
                    <a:pt x="74221" y="49927"/>
                    <a:pt x="75534" y="49878"/>
                  </a:cubicBezTo>
                  <a:cubicBezTo>
                    <a:pt x="76665" y="49842"/>
                    <a:pt x="77820" y="49783"/>
                    <a:pt x="78939" y="49735"/>
                  </a:cubicBezTo>
                  <a:cubicBezTo>
                    <a:pt x="81629" y="49613"/>
                    <a:pt x="84349" y="49490"/>
                    <a:pt x="87057" y="49490"/>
                  </a:cubicBezTo>
                  <a:cubicBezTo>
                    <a:pt x="92560" y="49490"/>
                    <a:pt x="98014" y="49998"/>
                    <a:pt x="103073" y="52057"/>
                  </a:cubicBezTo>
                  <a:cubicBezTo>
                    <a:pt x="109217" y="54581"/>
                    <a:pt x="114289" y="59201"/>
                    <a:pt x="117384" y="65094"/>
                  </a:cubicBezTo>
                  <a:cubicBezTo>
                    <a:pt x="117420" y="65058"/>
                    <a:pt x="117444" y="65023"/>
                    <a:pt x="117480" y="64987"/>
                  </a:cubicBezTo>
                  <a:cubicBezTo>
                    <a:pt x="114372" y="59082"/>
                    <a:pt x="109288" y="54462"/>
                    <a:pt x="103121" y="51926"/>
                  </a:cubicBezTo>
                  <a:cubicBezTo>
                    <a:pt x="98046" y="49867"/>
                    <a:pt x="92576" y="49359"/>
                    <a:pt x="87064" y="49359"/>
                  </a:cubicBezTo>
                  <a:cubicBezTo>
                    <a:pt x="84352" y="49359"/>
                    <a:pt x="81629" y="49482"/>
                    <a:pt x="78939" y="49604"/>
                  </a:cubicBezTo>
                  <a:cubicBezTo>
                    <a:pt x="77820" y="49652"/>
                    <a:pt x="76653" y="49699"/>
                    <a:pt x="75522" y="49747"/>
                  </a:cubicBezTo>
                  <a:cubicBezTo>
                    <a:pt x="74210" y="49796"/>
                    <a:pt x="72872" y="49827"/>
                    <a:pt x="71522" y="49827"/>
                  </a:cubicBezTo>
                  <a:cubicBezTo>
                    <a:pt x="63624" y="49827"/>
                    <a:pt x="55291" y="48744"/>
                    <a:pt x="49007" y="43639"/>
                  </a:cubicBezTo>
                  <a:cubicBezTo>
                    <a:pt x="43197" y="38912"/>
                    <a:pt x="40375" y="31673"/>
                    <a:pt x="37648" y="24661"/>
                  </a:cubicBezTo>
                  <a:cubicBezTo>
                    <a:pt x="35148" y="18267"/>
                    <a:pt x="32576" y="11635"/>
                    <a:pt x="27718" y="6825"/>
                  </a:cubicBezTo>
                  <a:cubicBezTo>
                    <a:pt x="23213" y="2373"/>
                    <a:pt x="16890" y="1"/>
                    <a:pt x="105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27"/>
            <p:cNvSpPr/>
            <p:nvPr/>
          </p:nvSpPr>
          <p:spPr>
            <a:xfrm rot="8479810">
              <a:off x="-122279" y="-417621"/>
              <a:ext cx="2619800" cy="1448501"/>
            </a:xfrm>
            <a:custGeom>
              <a:avLst/>
              <a:gdLst/>
              <a:ahLst/>
              <a:cxnLst/>
              <a:rect l="l" t="t" r="r" b="b"/>
              <a:pathLst>
                <a:path w="117385" h="64913" extrusionOk="0">
                  <a:moveTo>
                    <a:pt x="10580" y="1"/>
                  </a:moveTo>
                  <a:cubicBezTo>
                    <a:pt x="6943" y="1"/>
                    <a:pt x="3315" y="791"/>
                    <a:pt x="48" y="2429"/>
                  </a:cubicBezTo>
                  <a:cubicBezTo>
                    <a:pt x="12" y="2453"/>
                    <a:pt x="1" y="2488"/>
                    <a:pt x="12" y="2524"/>
                  </a:cubicBezTo>
                  <a:cubicBezTo>
                    <a:pt x="30" y="2551"/>
                    <a:pt x="55" y="2564"/>
                    <a:pt x="81" y="2564"/>
                  </a:cubicBezTo>
                  <a:cubicBezTo>
                    <a:pt x="90" y="2564"/>
                    <a:pt x="99" y="2563"/>
                    <a:pt x="108" y="2560"/>
                  </a:cubicBezTo>
                  <a:cubicBezTo>
                    <a:pt x="3361" y="924"/>
                    <a:pt x="6974" y="135"/>
                    <a:pt x="10594" y="135"/>
                  </a:cubicBezTo>
                  <a:cubicBezTo>
                    <a:pt x="16856" y="135"/>
                    <a:pt x="23137" y="2496"/>
                    <a:pt x="27611" y="6917"/>
                  </a:cubicBezTo>
                  <a:cubicBezTo>
                    <a:pt x="32457" y="11704"/>
                    <a:pt x="35029" y="18312"/>
                    <a:pt x="37517" y="24705"/>
                  </a:cubicBezTo>
                  <a:cubicBezTo>
                    <a:pt x="40256" y="31730"/>
                    <a:pt x="43077" y="38993"/>
                    <a:pt x="48923" y="43731"/>
                  </a:cubicBezTo>
                  <a:cubicBezTo>
                    <a:pt x="55229" y="48868"/>
                    <a:pt x="63604" y="49955"/>
                    <a:pt x="71522" y="49955"/>
                  </a:cubicBezTo>
                  <a:cubicBezTo>
                    <a:pt x="72873" y="49955"/>
                    <a:pt x="74210" y="49924"/>
                    <a:pt x="75522" y="49875"/>
                  </a:cubicBezTo>
                  <a:cubicBezTo>
                    <a:pt x="76665" y="49839"/>
                    <a:pt x="77820" y="49780"/>
                    <a:pt x="78939" y="49732"/>
                  </a:cubicBezTo>
                  <a:cubicBezTo>
                    <a:pt x="81634" y="49610"/>
                    <a:pt x="84357" y="49487"/>
                    <a:pt x="87069" y="49487"/>
                  </a:cubicBezTo>
                  <a:cubicBezTo>
                    <a:pt x="92564" y="49487"/>
                    <a:pt x="98011" y="49993"/>
                    <a:pt x="103073" y="52042"/>
                  </a:cubicBezTo>
                  <a:cubicBezTo>
                    <a:pt x="109157" y="54554"/>
                    <a:pt x="114181" y="59102"/>
                    <a:pt x="117289" y="64913"/>
                  </a:cubicBezTo>
                  <a:cubicBezTo>
                    <a:pt x="117325" y="64877"/>
                    <a:pt x="117349" y="64841"/>
                    <a:pt x="117384" y="64805"/>
                  </a:cubicBezTo>
                  <a:cubicBezTo>
                    <a:pt x="114265" y="58983"/>
                    <a:pt x="109217" y="54435"/>
                    <a:pt x="103121" y="51923"/>
                  </a:cubicBezTo>
                  <a:cubicBezTo>
                    <a:pt x="98038" y="49864"/>
                    <a:pt x="92570" y="49356"/>
                    <a:pt x="87058" y="49356"/>
                  </a:cubicBezTo>
                  <a:cubicBezTo>
                    <a:pt x="84345" y="49356"/>
                    <a:pt x="81621" y="49479"/>
                    <a:pt x="78927" y="49601"/>
                  </a:cubicBezTo>
                  <a:cubicBezTo>
                    <a:pt x="77808" y="49649"/>
                    <a:pt x="76653" y="49696"/>
                    <a:pt x="75522" y="49744"/>
                  </a:cubicBezTo>
                  <a:cubicBezTo>
                    <a:pt x="74210" y="49793"/>
                    <a:pt x="72872" y="49824"/>
                    <a:pt x="71522" y="49824"/>
                  </a:cubicBezTo>
                  <a:cubicBezTo>
                    <a:pt x="63624" y="49824"/>
                    <a:pt x="55291" y="48741"/>
                    <a:pt x="49007" y="43636"/>
                  </a:cubicBezTo>
                  <a:cubicBezTo>
                    <a:pt x="43185" y="38909"/>
                    <a:pt x="40375" y="31659"/>
                    <a:pt x="37648" y="24658"/>
                  </a:cubicBezTo>
                  <a:cubicBezTo>
                    <a:pt x="35148" y="18252"/>
                    <a:pt x="32576" y="11632"/>
                    <a:pt x="27718" y="6822"/>
                  </a:cubicBezTo>
                  <a:cubicBezTo>
                    <a:pt x="23211" y="2375"/>
                    <a:pt x="16883" y="1"/>
                    <a:pt x="10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27"/>
            <p:cNvSpPr/>
            <p:nvPr/>
          </p:nvSpPr>
          <p:spPr>
            <a:xfrm rot="8479810">
              <a:off x="-118339" y="-508612"/>
              <a:ext cx="2617389" cy="1443793"/>
            </a:xfrm>
            <a:custGeom>
              <a:avLst/>
              <a:gdLst/>
              <a:ahLst/>
              <a:cxnLst/>
              <a:rect l="l" t="t" r="r" b="b"/>
              <a:pathLst>
                <a:path w="117277" h="64702" extrusionOk="0">
                  <a:moveTo>
                    <a:pt x="10593" y="1"/>
                  </a:moveTo>
                  <a:cubicBezTo>
                    <a:pt x="6952" y="1"/>
                    <a:pt x="3318" y="793"/>
                    <a:pt x="48" y="2432"/>
                  </a:cubicBezTo>
                  <a:cubicBezTo>
                    <a:pt x="12" y="2444"/>
                    <a:pt x="0" y="2491"/>
                    <a:pt x="24" y="2527"/>
                  </a:cubicBezTo>
                  <a:cubicBezTo>
                    <a:pt x="33" y="2544"/>
                    <a:pt x="61" y="2555"/>
                    <a:pt x="84" y="2555"/>
                  </a:cubicBezTo>
                  <a:cubicBezTo>
                    <a:pt x="93" y="2555"/>
                    <a:pt x="101" y="2554"/>
                    <a:pt x="108" y="2551"/>
                  </a:cubicBezTo>
                  <a:cubicBezTo>
                    <a:pt x="3358" y="922"/>
                    <a:pt x="6968" y="135"/>
                    <a:pt x="10585" y="135"/>
                  </a:cubicBezTo>
                  <a:cubicBezTo>
                    <a:pt x="16855" y="135"/>
                    <a:pt x="23146" y="2496"/>
                    <a:pt x="27623" y="6920"/>
                  </a:cubicBezTo>
                  <a:cubicBezTo>
                    <a:pt x="32457" y="11707"/>
                    <a:pt x="35029" y="18315"/>
                    <a:pt x="37517" y="24708"/>
                  </a:cubicBezTo>
                  <a:cubicBezTo>
                    <a:pt x="40255" y="31733"/>
                    <a:pt x="43077" y="38996"/>
                    <a:pt x="48923" y="43734"/>
                  </a:cubicBezTo>
                  <a:cubicBezTo>
                    <a:pt x="55240" y="48871"/>
                    <a:pt x="63606" y="49958"/>
                    <a:pt x="71530" y="49958"/>
                  </a:cubicBezTo>
                  <a:cubicBezTo>
                    <a:pt x="72882" y="49958"/>
                    <a:pt x="74220" y="49927"/>
                    <a:pt x="75534" y="49878"/>
                  </a:cubicBezTo>
                  <a:cubicBezTo>
                    <a:pt x="76665" y="49842"/>
                    <a:pt x="77820" y="49783"/>
                    <a:pt x="78939" y="49735"/>
                  </a:cubicBezTo>
                  <a:cubicBezTo>
                    <a:pt x="81634" y="49613"/>
                    <a:pt x="84358" y="49490"/>
                    <a:pt x="87071" y="49490"/>
                  </a:cubicBezTo>
                  <a:cubicBezTo>
                    <a:pt x="92569" y="49490"/>
                    <a:pt x="98018" y="49996"/>
                    <a:pt x="103073" y="52045"/>
                  </a:cubicBezTo>
                  <a:cubicBezTo>
                    <a:pt x="109086" y="54521"/>
                    <a:pt x="114062" y="58986"/>
                    <a:pt x="117182" y="64701"/>
                  </a:cubicBezTo>
                  <a:lnTo>
                    <a:pt x="117277" y="64594"/>
                  </a:lnTo>
                  <a:cubicBezTo>
                    <a:pt x="114146" y="58879"/>
                    <a:pt x="109157" y="54402"/>
                    <a:pt x="103132" y="51926"/>
                  </a:cubicBezTo>
                  <a:cubicBezTo>
                    <a:pt x="98032" y="49860"/>
                    <a:pt x="92543" y="49356"/>
                    <a:pt x="87011" y="49356"/>
                  </a:cubicBezTo>
                  <a:cubicBezTo>
                    <a:pt x="84317" y="49356"/>
                    <a:pt x="81613" y="49475"/>
                    <a:pt x="78939" y="49592"/>
                  </a:cubicBezTo>
                  <a:cubicBezTo>
                    <a:pt x="77820" y="49652"/>
                    <a:pt x="76665" y="49699"/>
                    <a:pt x="75534" y="49747"/>
                  </a:cubicBezTo>
                  <a:cubicBezTo>
                    <a:pt x="74222" y="49796"/>
                    <a:pt x="72885" y="49827"/>
                    <a:pt x="71536" y="49827"/>
                  </a:cubicBezTo>
                  <a:cubicBezTo>
                    <a:pt x="63634" y="49827"/>
                    <a:pt x="55291" y="48742"/>
                    <a:pt x="49007" y="43627"/>
                  </a:cubicBezTo>
                  <a:cubicBezTo>
                    <a:pt x="43208" y="38912"/>
                    <a:pt x="40375" y="31662"/>
                    <a:pt x="37648" y="24661"/>
                  </a:cubicBezTo>
                  <a:cubicBezTo>
                    <a:pt x="35160" y="18255"/>
                    <a:pt x="32576" y="11623"/>
                    <a:pt x="27718" y="6825"/>
                  </a:cubicBezTo>
                  <a:cubicBezTo>
                    <a:pt x="23220" y="2373"/>
                    <a:pt x="16896" y="1"/>
                    <a:pt x="1059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27"/>
            <p:cNvSpPr/>
            <p:nvPr/>
          </p:nvSpPr>
          <p:spPr>
            <a:xfrm rot="8479810">
              <a:off x="-113683" y="-598958"/>
              <a:ext cx="2614198" cy="1438214"/>
            </a:xfrm>
            <a:custGeom>
              <a:avLst/>
              <a:gdLst/>
              <a:ahLst/>
              <a:cxnLst/>
              <a:rect l="l" t="t" r="r" b="b"/>
              <a:pathLst>
                <a:path w="117134" h="64452" extrusionOk="0">
                  <a:moveTo>
                    <a:pt x="10590" y="1"/>
                  </a:moveTo>
                  <a:cubicBezTo>
                    <a:pt x="6950" y="1"/>
                    <a:pt x="3318" y="793"/>
                    <a:pt x="48" y="2432"/>
                  </a:cubicBezTo>
                  <a:cubicBezTo>
                    <a:pt x="12" y="2444"/>
                    <a:pt x="0" y="2491"/>
                    <a:pt x="12" y="2527"/>
                  </a:cubicBezTo>
                  <a:cubicBezTo>
                    <a:pt x="29" y="2544"/>
                    <a:pt x="52" y="2561"/>
                    <a:pt x="76" y="2561"/>
                  </a:cubicBezTo>
                  <a:cubicBezTo>
                    <a:pt x="86" y="2561"/>
                    <a:pt x="97" y="2558"/>
                    <a:pt x="107" y="2551"/>
                  </a:cubicBezTo>
                  <a:cubicBezTo>
                    <a:pt x="3357" y="922"/>
                    <a:pt x="6966" y="135"/>
                    <a:pt x="10582" y="135"/>
                  </a:cubicBezTo>
                  <a:cubicBezTo>
                    <a:pt x="16849" y="135"/>
                    <a:pt x="23138" y="2496"/>
                    <a:pt x="27623" y="6920"/>
                  </a:cubicBezTo>
                  <a:cubicBezTo>
                    <a:pt x="32457" y="11707"/>
                    <a:pt x="35028" y="18315"/>
                    <a:pt x="37517" y="24708"/>
                  </a:cubicBezTo>
                  <a:cubicBezTo>
                    <a:pt x="40243" y="31733"/>
                    <a:pt x="43077" y="38996"/>
                    <a:pt x="48911" y="43734"/>
                  </a:cubicBezTo>
                  <a:cubicBezTo>
                    <a:pt x="55227" y="48871"/>
                    <a:pt x="63594" y="49958"/>
                    <a:pt x="71518" y="49958"/>
                  </a:cubicBezTo>
                  <a:cubicBezTo>
                    <a:pt x="72869" y="49958"/>
                    <a:pt x="74208" y="49927"/>
                    <a:pt x="75522" y="49878"/>
                  </a:cubicBezTo>
                  <a:cubicBezTo>
                    <a:pt x="76653" y="49842"/>
                    <a:pt x="77820" y="49783"/>
                    <a:pt x="78939" y="49735"/>
                  </a:cubicBezTo>
                  <a:cubicBezTo>
                    <a:pt x="81630" y="49613"/>
                    <a:pt x="84352" y="49490"/>
                    <a:pt x="87063" y="49490"/>
                  </a:cubicBezTo>
                  <a:cubicBezTo>
                    <a:pt x="92557" y="49490"/>
                    <a:pt x="98006" y="49996"/>
                    <a:pt x="103061" y="52045"/>
                  </a:cubicBezTo>
                  <a:cubicBezTo>
                    <a:pt x="108990" y="54486"/>
                    <a:pt x="113919" y="58855"/>
                    <a:pt x="117039" y="64451"/>
                  </a:cubicBezTo>
                  <a:cubicBezTo>
                    <a:pt x="117074" y="64416"/>
                    <a:pt x="117110" y="64380"/>
                    <a:pt x="117134" y="64344"/>
                  </a:cubicBezTo>
                  <a:cubicBezTo>
                    <a:pt x="113991" y="58748"/>
                    <a:pt x="109050" y="54367"/>
                    <a:pt x="103120" y="51926"/>
                  </a:cubicBezTo>
                  <a:cubicBezTo>
                    <a:pt x="98033" y="49858"/>
                    <a:pt x="92561" y="49348"/>
                    <a:pt x="87044" y="49348"/>
                  </a:cubicBezTo>
                  <a:cubicBezTo>
                    <a:pt x="84335" y="49348"/>
                    <a:pt x="81616" y="49471"/>
                    <a:pt x="78927" y="49592"/>
                  </a:cubicBezTo>
                  <a:cubicBezTo>
                    <a:pt x="77808" y="49640"/>
                    <a:pt x="76653" y="49700"/>
                    <a:pt x="75522" y="49747"/>
                  </a:cubicBezTo>
                  <a:cubicBezTo>
                    <a:pt x="74236" y="49793"/>
                    <a:pt x="72926" y="49823"/>
                    <a:pt x="71604" y="49823"/>
                  </a:cubicBezTo>
                  <a:cubicBezTo>
                    <a:pt x="63681" y="49823"/>
                    <a:pt x="55312" y="48749"/>
                    <a:pt x="49006" y="43627"/>
                  </a:cubicBezTo>
                  <a:cubicBezTo>
                    <a:pt x="43184" y="38912"/>
                    <a:pt x="40374" y="31662"/>
                    <a:pt x="37648" y="24661"/>
                  </a:cubicBezTo>
                  <a:cubicBezTo>
                    <a:pt x="35148" y="18255"/>
                    <a:pt x="32576" y="11623"/>
                    <a:pt x="27718" y="6825"/>
                  </a:cubicBezTo>
                  <a:cubicBezTo>
                    <a:pt x="23213" y="2373"/>
                    <a:pt x="16890" y="1"/>
                    <a:pt x="105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27"/>
            <p:cNvSpPr/>
            <p:nvPr/>
          </p:nvSpPr>
          <p:spPr>
            <a:xfrm rot="8479810">
              <a:off x="-108762" y="-689224"/>
              <a:ext cx="2611007" cy="1432278"/>
            </a:xfrm>
            <a:custGeom>
              <a:avLst/>
              <a:gdLst/>
              <a:ahLst/>
              <a:cxnLst/>
              <a:rect l="l" t="t" r="r" b="b"/>
              <a:pathLst>
                <a:path w="116991" h="64186" extrusionOk="0">
                  <a:moveTo>
                    <a:pt x="10580" y="0"/>
                  </a:moveTo>
                  <a:cubicBezTo>
                    <a:pt x="6943" y="0"/>
                    <a:pt x="3315" y="790"/>
                    <a:pt x="48" y="2428"/>
                  </a:cubicBezTo>
                  <a:cubicBezTo>
                    <a:pt x="24" y="2440"/>
                    <a:pt x="0" y="2487"/>
                    <a:pt x="24" y="2523"/>
                  </a:cubicBezTo>
                  <a:cubicBezTo>
                    <a:pt x="33" y="2540"/>
                    <a:pt x="61" y="2552"/>
                    <a:pt x="89" y="2552"/>
                  </a:cubicBezTo>
                  <a:cubicBezTo>
                    <a:pt x="99" y="2552"/>
                    <a:pt x="110" y="2550"/>
                    <a:pt x="119" y="2547"/>
                  </a:cubicBezTo>
                  <a:cubicBezTo>
                    <a:pt x="3365" y="918"/>
                    <a:pt x="6972" y="131"/>
                    <a:pt x="10588" y="131"/>
                  </a:cubicBezTo>
                  <a:cubicBezTo>
                    <a:pt x="16854" y="131"/>
                    <a:pt x="23146" y="2492"/>
                    <a:pt x="27623" y="6916"/>
                  </a:cubicBezTo>
                  <a:cubicBezTo>
                    <a:pt x="32457" y="11703"/>
                    <a:pt x="35028" y="18311"/>
                    <a:pt x="37517" y="24704"/>
                  </a:cubicBezTo>
                  <a:cubicBezTo>
                    <a:pt x="40255" y="31717"/>
                    <a:pt x="43077" y="38992"/>
                    <a:pt x="48923" y="43731"/>
                  </a:cubicBezTo>
                  <a:cubicBezTo>
                    <a:pt x="55246" y="48862"/>
                    <a:pt x="63624" y="49954"/>
                    <a:pt x="71555" y="49954"/>
                  </a:cubicBezTo>
                  <a:cubicBezTo>
                    <a:pt x="72898" y="49954"/>
                    <a:pt x="74228" y="49922"/>
                    <a:pt x="75533" y="49874"/>
                  </a:cubicBezTo>
                  <a:cubicBezTo>
                    <a:pt x="76665" y="49826"/>
                    <a:pt x="77819" y="49779"/>
                    <a:pt x="78939" y="49719"/>
                  </a:cubicBezTo>
                  <a:cubicBezTo>
                    <a:pt x="81614" y="49602"/>
                    <a:pt x="84319" y="49482"/>
                    <a:pt x="87012" y="49482"/>
                  </a:cubicBezTo>
                  <a:cubicBezTo>
                    <a:pt x="92530" y="49482"/>
                    <a:pt x="98000" y="49985"/>
                    <a:pt x="103073" y="52041"/>
                  </a:cubicBezTo>
                  <a:cubicBezTo>
                    <a:pt x="108895" y="54446"/>
                    <a:pt x="113764" y="58709"/>
                    <a:pt x="116896" y="64185"/>
                  </a:cubicBezTo>
                  <a:cubicBezTo>
                    <a:pt x="116931" y="64150"/>
                    <a:pt x="116955" y="64114"/>
                    <a:pt x="116991" y="64078"/>
                  </a:cubicBezTo>
                  <a:cubicBezTo>
                    <a:pt x="113836" y="58601"/>
                    <a:pt x="108966" y="54327"/>
                    <a:pt x="103120" y="51922"/>
                  </a:cubicBezTo>
                  <a:cubicBezTo>
                    <a:pt x="98041" y="49854"/>
                    <a:pt x="92571" y="49344"/>
                    <a:pt x="87055" y="49344"/>
                  </a:cubicBezTo>
                  <a:cubicBezTo>
                    <a:pt x="84347" y="49344"/>
                    <a:pt x="81628" y="49467"/>
                    <a:pt x="78939" y="49588"/>
                  </a:cubicBezTo>
                  <a:cubicBezTo>
                    <a:pt x="77819" y="49636"/>
                    <a:pt x="76653" y="49696"/>
                    <a:pt x="75522" y="49743"/>
                  </a:cubicBezTo>
                  <a:cubicBezTo>
                    <a:pt x="74220" y="49791"/>
                    <a:pt x="72893" y="49823"/>
                    <a:pt x="71553" y="49823"/>
                  </a:cubicBezTo>
                  <a:cubicBezTo>
                    <a:pt x="63652" y="49823"/>
                    <a:pt x="55298" y="48734"/>
                    <a:pt x="49006" y="43623"/>
                  </a:cubicBezTo>
                  <a:cubicBezTo>
                    <a:pt x="43196" y="38908"/>
                    <a:pt x="40374" y="31658"/>
                    <a:pt x="37648" y="24657"/>
                  </a:cubicBezTo>
                  <a:cubicBezTo>
                    <a:pt x="35159" y="18251"/>
                    <a:pt x="32576" y="11619"/>
                    <a:pt x="27718" y="6821"/>
                  </a:cubicBezTo>
                  <a:cubicBezTo>
                    <a:pt x="23210" y="2374"/>
                    <a:pt x="16883" y="0"/>
                    <a:pt x="105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27"/>
            <p:cNvSpPr/>
            <p:nvPr/>
          </p:nvSpPr>
          <p:spPr>
            <a:xfrm rot="8479810">
              <a:off x="-103379" y="-779029"/>
              <a:ext cx="2607324" cy="1425963"/>
            </a:xfrm>
            <a:custGeom>
              <a:avLst/>
              <a:gdLst/>
              <a:ahLst/>
              <a:cxnLst/>
              <a:rect l="l" t="t" r="r" b="b"/>
              <a:pathLst>
                <a:path w="116826" h="63903" extrusionOk="0">
                  <a:moveTo>
                    <a:pt x="10582" y="0"/>
                  </a:moveTo>
                  <a:cubicBezTo>
                    <a:pt x="6940" y="0"/>
                    <a:pt x="3306" y="792"/>
                    <a:pt x="37" y="2431"/>
                  </a:cubicBezTo>
                  <a:cubicBezTo>
                    <a:pt x="13" y="2443"/>
                    <a:pt x="1" y="2490"/>
                    <a:pt x="13" y="2514"/>
                  </a:cubicBezTo>
                  <a:cubicBezTo>
                    <a:pt x="22" y="2541"/>
                    <a:pt x="51" y="2554"/>
                    <a:pt x="80" y="2554"/>
                  </a:cubicBezTo>
                  <a:cubicBezTo>
                    <a:pt x="90" y="2554"/>
                    <a:pt x="99" y="2553"/>
                    <a:pt x="108" y="2550"/>
                  </a:cubicBezTo>
                  <a:cubicBezTo>
                    <a:pt x="3360" y="920"/>
                    <a:pt x="6972" y="132"/>
                    <a:pt x="10592" y="132"/>
                  </a:cubicBezTo>
                  <a:cubicBezTo>
                    <a:pt x="16859" y="132"/>
                    <a:pt x="23148" y="2494"/>
                    <a:pt x="27623" y="6931"/>
                  </a:cubicBezTo>
                  <a:cubicBezTo>
                    <a:pt x="32457" y="11706"/>
                    <a:pt x="35029" y="18314"/>
                    <a:pt x="37518" y="24707"/>
                  </a:cubicBezTo>
                  <a:cubicBezTo>
                    <a:pt x="40244" y="31732"/>
                    <a:pt x="43078" y="38995"/>
                    <a:pt x="48912" y="43745"/>
                  </a:cubicBezTo>
                  <a:cubicBezTo>
                    <a:pt x="55214" y="48860"/>
                    <a:pt x="63565" y="49961"/>
                    <a:pt x="71467" y="49961"/>
                  </a:cubicBezTo>
                  <a:cubicBezTo>
                    <a:pt x="72837" y="49961"/>
                    <a:pt x="74193" y="49928"/>
                    <a:pt x="75522" y="49877"/>
                  </a:cubicBezTo>
                  <a:cubicBezTo>
                    <a:pt x="76665" y="49841"/>
                    <a:pt x="77820" y="49794"/>
                    <a:pt x="78939" y="49734"/>
                  </a:cubicBezTo>
                  <a:cubicBezTo>
                    <a:pt x="81630" y="49612"/>
                    <a:pt x="84352" y="49489"/>
                    <a:pt x="87064" y="49489"/>
                  </a:cubicBezTo>
                  <a:cubicBezTo>
                    <a:pt x="92558" y="49489"/>
                    <a:pt x="98007" y="49995"/>
                    <a:pt x="103061" y="52044"/>
                  </a:cubicBezTo>
                  <a:cubicBezTo>
                    <a:pt x="108788" y="54402"/>
                    <a:pt x="113587" y="58569"/>
                    <a:pt x="116730" y="63903"/>
                  </a:cubicBezTo>
                  <a:lnTo>
                    <a:pt x="116825" y="63796"/>
                  </a:lnTo>
                  <a:cubicBezTo>
                    <a:pt x="113670" y="58450"/>
                    <a:pt x="108860" y="54282"/>
                    <a:pt x="103121" y="51925"/>
                  </a:cubicBezTo>
                  <a:cubicBezTo>
                    <a:pt x="98034" y="49857"/>
                    <a:pt x="92561" y="49347"/>
                    <a:pt x="87048" y="49347"/>
                  </a:cubicBezTo>
                  <a:cubicBezTo>
                    <a:pt x="84341" y="49347"/>
                    <a:pt x="81625" y="49470"/>
                    <a:pt x="78939" y="49591"/>
                  </a:cubicBezTo>
                  <a:cubicBezTo>
                    <a:pt x="77808" y="49639"/>
                    <a:pt x="76653" y="49699"/>
                    <a:pt x="75522" y="49746"/>
                  </a:cubicBezTo>
                  <a:cubicBezTo>
                    <a:pt x="74221" y="49795"/>
                    <a:pt x="72894" y="49826"/>
                    <a:pt x="71554" y="49826"/>
                  </a:cubicBezTo>
                  <a:cubicBezTo>
                    <a:pt x="63652" y="49826"/>
                    <a:pt x="55298" y="48737"/>
                    <a:pt x="49007" y="43626"/>
                  </a:cubicBezTo>
                  <a:cubicBezTo>
                    <a:pt x="43197" y="38912"/>
                    <a:pt x="40375" y="31661"/>
                    <a:pt x="37649" y="24660"/>
                  </a:cubicBezTo>
                  <a:cubicBezTo>
                    <a:pt x="35148" y="18254"/>
                    <a:pt x="32576" y="11622"/>
                    <a:pt x="27719" y="6824"/>
                  </a:cubicBezTo>
                  <a:cubicBezTo>
                    <a:pt x="23213" y="2372"/>
                    <a:pt x="16886" y="0"/>
                    <a:pt x="105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27"/>
            <p:cNvSpPr/>
            <p:nvPr/>
          </p:nvSpPr>
          <p:spPr>
            <a:xfrm rot="8479810">
              <a:off x="-97387" y="-868621"/>
              <a:ext cx="2603329" cy="1419068"/>
            </a:xfrm>
            <a:custGeom>
              <a:avLst/>
              <a:gdLst/>
              <a:ahLst/>
              <a:cxnLst/>
              <a:rect l="l" t="t" r="r" b="b"/>
              <a:pathLst>
                <a:path w="116647" h="63594" extrusionOk="0">
                  <a:moveTo>
                    <a:pt x="10590" y="0"/>
                  </a:moveTo>
                  <a:cubicBezTo>
                    <a:pt x="6950" y="0"/>
                    <a:pt x="3318" y="792"/>
                    <a:pt x="49" y="2431"/>
                  </a:cubicBezTo>
                  <a:cubicBezTo>
                    <a:pt x="13" y="2443"/>
                    <a:pt x="1" y="2490"/>
                    <a:pt x="25" y="2526"/>
                  </a:cubicBezTo>
                  <a:cubicBezTo>
                    <a:pt x="32" y="2549"/>
                    <a:pt x="55" y="2562"/>
                    <a:pt x="76" y="2562"/>
                  </a:cubicBezTo>
                  <a:cubicBezTo>
                    <a:pt x="88" y="2562"/>
                    <a:pt x="100" y="2558"/>
                    <a:pt x="108" y="2550"/>
                  </a:cubicBezTo>
                  <a:cubicBezTo>
                    <a:pt x="3358" y="921"/>
                    <a:pt x="6968" y="135"/>
                    <a:pt x="10586" y="135"/>
                  </a:cubicBezTo>
                  <a:cubicBezTo>
                    <a:pt x="16855" y="135"/>
                    <a:pt x="23146" y="2495"/>
                    <a:pt x="27623" y="6920"/>
                  </a:cubicBezTo>
                  <a:cubicBezTo>
                    <a:pt x="32457" y="11694"/>
                    <a:pt x="35029" y="18314"/>
                    <a:pt x="37517" y="24696"/>
                  </a:cubicBezTo>
                  <a:cubicBezTo>
                    <a:pt x="40256" y="31720"/>
                    <a:pt x="43078" y="38983"/>
                    <a:pt x="48924" y="43734"/>
                  </a:cubicBezTo>
                  <a:cubicBezTo>
                    <a:pt x="55247" y="48865"/>
                    <a:pt x="63625" y="49957"/>
                    <a:pt x="71556" y="49957"/>
                  </a:cubicBezTo>
                  <a:cubicBezTo>
                    <a:pt x="72899" y="49957"/>
                    <a:pt x="74229" y="49925"/>
                    <a:pt x="75534" y="49877"/>
                  </a:cubicBezTo>
                  <a:cubicBezTo>
                    <a:pt x="76665" y="49830"/>
                    <a:pt x="77820" y="49782"/>
                    <a:pt x="78951" y="49722"/>
                  </a:cubicBezTo>
                  <a:cubicBezTo>
                    <a:pt x="81623" y="49601"/>
                    <a:pt x="84326" y="49480"/>
                    <a:pt x="87018" y="49480"/>
                  </a:cubicBezTo>
                  <a:cubicBezTo>
                    <a:pt x="92532" y="49480"/>
                    <a:pt x="98001" y="49988"/>
                    <a:pt x="103073" y="52044"/>
                  </a:cubicBezTo>
                  <a:cubicBezTo>
                    <a:pt x="108681" y="54354"/>
                    <a:pt x="113408" y="58402"/>
                    <a:pt x="116551" y="63593"/>
                  </a:cubicBezTo>
                  <a:lnTo>
                    <a:pt x="116646" y="63498"/>
                  </a:lnTo>
                  <a:cubicBezTo>
                    <a:pt x="113491" y="58295"/>
                    <a:pt x="108753" y="54235"/>
                    <a:pt x="103121" y="51925"/>
                  </a:cubicBezTo>
                  <a:cubicBezTo>
                    <a:pt x="98042" y="49857"/>
                    <a:pt x="92567" y="49347"/>
                    <a:pt x="87050" y="49347"/>
                  </a:cubicBezTo>
                  <a:cubicBezTo>
                    <a:pt x="84343" y="49347"/>
                    <a:pt x="81625" y="49470"/>
                    <a:pt x="78939" y="49591"/>
                  </a:cubicBezTo>
                  <a:cubicBezTo>
                    <a:pt x="77820" y="49639"/>
                    <a:pt x="76653" y="49699"/>
                    <a:pt x="75522" y="49746"/>
                  </a:cubicBezTo>
                  <a:cubicBezTo>
                    <a:pt x="74219" y="49795"/>
                    <a:pt x="72891" y="49826"/>
                    <a:pt x="71550" y="49826"/>
                  </a:cubicBezTo>
                  <a:cubicBezTo>
                    <a:pt x="63644" y="49826"/>
                    <a:pt x="55298" y="48737"/>
                    <a:pt x="49007" y="43626"/>
                  </a:cubicBezTo>
                  <a:cubicBezTo>
                    <a:pt x="43197" y="38912"/>
                    <a:pt x="40375" y="31661"/>
                    <a:pt x="37648" y="24660"/>
                  </a:cubicBezTo>
                  <a:cubicBezTo>
                    <a:pt x="35148" y="18254"/>
                    <a:pt x="32576" y="11622"/>
                    <a:pt x="27719" y="6824"/>
                  </a:cubicBezTo>
                  <a:cubicBezTo>
                    <a:pt x="23213" y="2372"/>
                    <a:pt x="16890" y="0"/>
                    <a:pt x="105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27"/>
            <p:cNvSpPr/>
            <p:nvPr/>
          </p:nvSpPr>
          <p:spPr>
            <a:xfrm rot="8479810">
              <a:off x="-91681" y="-958264"/>
              <a:ext cx="2599334" cy="1412418"/>
            </a:xfrm>
            <a:custGeom>
              <a:avLst/>
              <a:gdLst/>
              <a:ahLst/>
              <a:cxnLst/>
              <a:rect l="l" t="t" r="r" b="b"/>
              <a:pathLst>
                <a:path w="116468" h="63296" extrusionOk="0">
                  <a:moveTo>
                    <a:pt x="10593" y="0"/>
                  </a:moveTo>
                  <a:cubicBezTo>
                    <a:pt x="6952" y="0"/>
                    <a:pt x="3318" y="792"/>
                    <a:pt x="48" y="2431"/>
                  </a:cubicBezTo>
                  <a:cubicBezTo>
                    <a:pt x="25" y="2443"/>
                    <a:pt x="1" y="2490"/>
                    <a:pt x="25" y="2526"/>
                  </a:cubicBezTo>
                  <a:cubicBezTo>
                    <a:pt x="33" y="2543"/>
                    <a:pt x="59" y="2560"/>
                    <a:pt x="86" y="2560"/>
                  </a:cubicBezTo>
                  <a:cubicBezTo>
                    <a:pt x="98" y="2560"/>
                    <a:pt x="109" y="2557"/>
                    <a:pt x="120" y="2550"/>
                  </a:cubicBezTo>
                  <a:cubicBezTo>
                    <a:pt x="3365" y="921"/>
                    <a:pt x="6973" y="135"/>
                    <a:pt x="10589" y="135"/>
                  </a:cubicBezTo>
                  <a:cubicBezTo>
                    <a:pt x="16855" y="135"/>
                    <a:pt x="23146" y="2495"/>
                    <a:pt x="27623" y="6920"/>
                  </a:cubicBezTo>
                  <a:cubicBezTo>
                    <a:pt x="32457" y="11706"/>
                    <a:pt x="35029" y="18314"/>
                    <a:pt x="37517" y="24707"/>
                  </a:cubicBezTo>
                  <a:cubicBezTo>
                    <a:pt x="40256" y="31732"/>
                    <a:pt x="43078" y="38995"/>
                    <a:pt x="48923" y="43734"/>
                  </a:cubicBezTo>
                  <a:cubicBezTo>
                    <a:pt x="55240" y="48870"/>
                    <a:pt x="63607" y="49957"/>
                    <a:pt x="71530" y="49957"/>
                  </a:cubicBezTo>
                  <a:cubicBezTo>
                    <a:pt x="72882" y="49957"/>
                    <a:pt x="74221" y="49926"/>
                    <a:pt x="75534" y="49877"/>
                  </a:cubicBezTo>
                  <a:cubicBezTo>
                    <a:pt x="76665" y="49841"/>
                    <a:pt x="77820" y="49782"/>
                    <a:pt x="78939" y="49734"/>
                  </a:cubicBezTo>
                  <a:cubicBezTo>
                    <a:pt x="81634" y="49612"/>
                    <a:pt x="84359" y="49489"/>
                    <a:pt x="87072" y="49489"/>
                  </a:cubicBezTo>
                  <a:cubicBezTo>
                    <a:pt x="92569" y="49489"/>
                    <a:pt x="98019" y="49995"/>
                    <a:pt x="103073" y="52044"/>
                  </a:cubicBezTo>
                  <a:cubicBezTo>
                    <a:pt x="108574" y="54306"/>
                    <a:pt x="113217" y="58247"/>
                    <a:pt x="116372" y="63296"/>
                  </a:cubicBezTo>
                  <a:lnTo>
                    <a:pt x="116468" y="63188"/>
                  </a:lnTo>
                  <a:cubicBezTo>
                    <a:pt x="113301" y="58128"/>
                    <a:pt x="108633" y="54187"/>
                    <a:pt x="103121" y="51925"/>
                  </a:cubicBezTo>
                  <a:cubicBezTo>
                    <a:pt x="98042" y="49857"/>
                    <a:pt x="92566" y="49347"/>
                    <a:pt x="87050" y="49347"/>
                  </a:cubicBezTo>
                  <a:cubicBezTo>
                    <a:pt x="84342" y="49347"/>
                    <a:pt x="81625" y="49470"/>
                    <a:pt x="78939" y="49591"/>
                  </a:cubicBezTo>
                  <a:cubicBezTo>
                    <a:pt x="77820" y="49639"/>
                    <a:pt x="76653" y="49699"/>
                    <a:pt x="75522" y="49746"/>
                  </a:cubicBezTo>
                  <a:cubicBezTo>
                    <a:pt x="74220" y="49795"/>
                    <a:pt x="72894" y="49826"/>
                    <a:pt x="71554" y="49826"/>
                  </a:cubicBezTo>
                  <a:cubicBezTo>
                    <a:pt x="63652" y="49826"/>
                    <a:pt x="55298" y="48737"/>
                    <a:pt x="49007" y="43626"/>
                  </a:cubicBezTo>
                  <a:cubicBezTo>
                    <a:pt x="43197" y="38912"/>
                    <a:pt x="40375" y="31661"/>
                    <a:pt x="37648" y="24660"/>
                  </a:cubicBezTo>
                  <a:cubicBezTo>
                    <a:pt x="35160" y="18254"/>
                    <a:pt x="32576" y="11622"/>
                    <a:pt x="27718" y="6824"/>
                  </a:cubicBezTo>
                  <a:cubicBezTo>
                    <a:pt x="23221" y="2372"/>
                    <a:pt x="16896" y="0"/>
                    <a:pt x="105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27"/>
            <p:cNvSpPr/>
            <p:nvPr/>
          </p:nvSpPr>
          <p:spPr>
            <a:xfrm rot="8479810">
              <a:off x="-85195" y="-1047913"/>
              <a:ext cx="2594558" cy="1405501"/>
            </a:xfrm>
            <a:custGeom>
              <a:avLst/>
              <a:gdLst/>
              <a:ahLst/>
              <a:cxnLst/>
              <a:rect l="l" t="t" r="r" b="b"/>
              <a:pathLst>
                <a:path w="116254" h="62986" extrusionOk="0">
                  <a:moveTo>
                    <a:pt x="10589" y="0"/>
                  </a:moveTo>
                  <a:cubicBezTo>
                    <a:pt x="6950" y="0"/>
                    <a:pt x="3318" y="792"/>
                    <a:pt x="48" y="2431"/>
                  </a:cubicBezTo>
                  <a:cubicBezTo>
                    <a:pt x="12" y="2443"/>
                    <a:pt x="1" y="2490"/>
                    <a:pt x="12" y="2526"/>
                  </a:cubicBezTo>
                  <a:cubicBezTo>
                    <a:pt x="29" y="2543"/>
                    <a:pt x="52" y="2560"/>
                    <a:pt x="77" y="2560"/>
                  </a:cubicBezTo>
                  <a:cubicBezTo>
                    <a:pt x="87" y="2560"/>
                    <a:pt x="97" y="2557"/>
                    <a:pt x="108" y="2550"/>
                  </a:cubicBezTo>
                  <a:cubicBezTo>
                    <a:pt x="3353" y="921"/>
                    <a:pt x="6961" y="135"/>
                    <a:pt x="10576" y="135"/>
                  </a:cubicBezTo>
                  <a:cubicBezTo>
                    <a:pt x="16843" y="135"/>
                    <a:pt x="23134" y="2495"/>
                    <a:pt x="27611" y="6920"/>
                  </a:cubicBezTo>
                  <a:cubicBezTo>
                    <a:pt x="32457" y="11706"/>
                    <a:pt x="35029" y="18314"/>
                    <a:pt x="37517" y="24707"/>
                  </a:cubicBezTo>
                  <a:cubicBezTo>
                    <a:pt x="40244" y="31732"/>
                    <a:pt x="43077" y="38995"/>
                    <a:pt x="48911" y="43734"/>
                  </a:cubicBezTo>
                  <a:cubicBezTo>
                    <a:pt x="55228" y="48870"/>
                    <a:pt x="63595" y="49957"/>
                    <a:pt x="71518" y="49957"/>
                  </a:cubicBezTo>
                  <a:cubicBezTo>
                    <a:pt x="72870" y="49957"/>
                    <a:pt x="74208" y="49926"/>
                    <a:pt x="75522" y="49877"/>
                  </a:cubicBezTo>
                  <a:cubicBezTo>
                    <a:pt x="76653" y="49841"/>
                    <a:pt x="77820" y="49782"/>
                    <a:pt x="78939" y="49734"/>
                  </a:cubicBezTo>
                  <a:cubicBezTo>
                    <a:pt x="81630" y="49612"/>
                    <a:pt x="84352" y="49489"/>
                    <a:pt x="87063" y="49489"/>
                  </a:cubicBezTo>
                  <a:cubicBezTo>
                    <a:pt x="92557" y="49489"/>
                    <a:pt x="98007" y="49995"/>
                    <a:pt x="103061" y="52044"/>
                  </a:cubicBezTo>
                  <a:cubicBezTo>
                    <a:pt x="108443" y="54259"/>
                    <a:pt x="113015" y="58081"/>
                    <a:pt x="116158" y="62986"/>
                  </a:cubicBezTo>
                  <a:lnTo>
                    <a:pt x="116253" y="62879"/>
                  </a:lnTo>
                  <a:cubicBezTo>
                    <a:pt x="113098" y="57973"/>
                    <a:pt x="108514" y="54140"/>
                    <a:pt x="103109" y="51913"/>
                  </a:cubicBezTo>
                  <a:cubicBezTo>
                    <a:pt x="98034" y="49855"/>
                    <a:pt x="92569" y="49347"/>
                    <a:pt x="87058" y="49347"/>
                  </a:cubicBezTo>
                  <a:cubicBezTo>
                    <a:pt x="84345" y="49347"/>
                    <a:pt x="81621" y="49470"/>
                    <a:pt x="78927" y="49591"/>
                  </a:cubicBezTo>
                  <a:cubicBezTo>
                    <a:pt x="77808" y="49639"/>
                    <a:pt x="76653" y="49699"/>
                    <a:pt x="75522" y="49734"/>
                  </a:cubicBezTo>
                  <a:cubicBezTo>
                    <a:pt x="74210" y="49783"/>
                    <a:pt x="72872" y="49815"/>
                    <a:pt x="71521" y="49815"/>
                  </a:cubicBezTo>
                  <a:cubicBezTo>
                    <a:pt x="63621" y="49815"/>
                    <a:pt x="55279" y="48731"/>
                    <a:pt x="48995" y="43626"/>
                  </a:cubicBezTo>
                  <a:cubicBezTo>
                    <a:pt x="43184" y="38900"/>
                    <a:pt x="40363" y="31661"/>
                    <a:pt x="37636" y="24648"/>
                  </a:cubicBezTo>
                  <a:cubicBezTo>
                    <a:pt x="35148" y="18254"/>
                    <a:pt x="32564" y="11623"/>
                    <a:pt x="27706" y="6824"/>
                  </a:cubicBezTo>
                  <a:cubicBezTo>
                    <a:pt x="23209" y="2372"/>
                    <a:pt x="16888" y="0"/>
                    <a:pt x="105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27"/>
            <p:cNvSpPr/>
            <p:nvPr/>
          </p:nvSpPr>
          <p:spPr>
            <a:xfrm rot="8479810">
              <a:off x="-78965" y="-1137589"/>
              <a:ext cx="2590295" cy="1398606"/>
            </a:xfrm>
            <a:custGeom>
              <a:avLst/>
              <a:gdLst/>
              <a:ahLst/>
              <a:cxnLst/>
              <a:rect l="l" t="t" r="r" b="b"/>
              <a:pathLst>
                <a:path w="116063" h="62677" extrusionOk="0">
                  <a:moveTo>
                    <a:pt x="10590" y="0"/>
                  </a:moveTo>
                  <a:cubicBezTo>
                    <a:pt x="6950" y="0"/>
                    <a:pt x="3318" y="792"/>
                    <a:pt x="48" y="2431"/>
                  </a:cubicBezTo>
                  <a:cubicBezTo>
                    <a:pt x="12" y="2443"/>
                    <a:pt x="0" y="2490"/>
                    <a:pt x="24" y="2526"/>
                  </a:cubicBezTo>
                  <a:cubicBezTo>
                    <a:pt x="33" y="2544"/>
                    <a:pt x="54" y="2555"/>
                    <a:pt x="79" y="2555"/>
                  </a:cubicBezTo>
                  <a:cubicBezTo>
                    <a:pt x="88" y="2555"/>
                    <a:pt x="98" y="2553"/>
                    <a:pt x="108" y="2550"/>
                  </a:cubicBezTo>
                  <a:cubicBezTo>
                    <a:pt x="3357" y="921"/>
                    <a:pt x="6968" y="135"/>
                    <a:pt x="10585" y="135"/>
                  </a:cubicBezTo>
                  <a:cubicBezTo>
                    <a:pt x="16854" y="135"/>
                    <a:pt x="23146" y="2495"/>
                    <a:pt x="27623" y="6920"/>
                  </a:cubicBezTo>
                  <a:cubicBezTo>
                    <a:pt x="32457" y="11706"/>
                    <a:pt x="35029" y="18314"/>
                    <a:pt x="37517" y="24707"/>
                  </a:cubicBezTo>
                  <a:cubicBezTo>
                    <a:pt x="40255" y="31732"/>
                    <a:pt x="43077" y="38995"/>
                    <a:pt x="48911" y="43734"/>
                  </a:cubicBezTo>
                  <a:cubicBezTo>
                    <a:pt x="55228" y="48870"/>
                    <a:pt x="63603" y="49957"/>
                    <a:pt x="71522" y="49957"/>
                  </a:cubicBezTo>
                  <a:cubicBezTo>
                    <a:pt x="72873" y="49957"/>
                    <a:pt x="74210" y="49926"/>
                    <a:pt x="75522" y="49877"/>
                  </a:cubicBezTo>
                  <a:cubicBezTo>
                    <a:pt x="76665" y="49830"/>
                    <a:pt x="77820" y="49782"/>
                    <a:pt x="78939" y="49722"/>
                  </a:cubicBezTo>
                  <a:cubicBezTo>
                    <a:pt x="81614" y="49605"/>
                    <a:pt x="84318" y="49486"/>
                    <a:pt x="87009" y="49486"/>
                  </a:cubicBezTo>
                  <a:cubicBezTo>
                    <a:pt x="92524" y="49486"/>
                    <a:pt x="97988" y="49988"/>
                    <a:pt x="103061" y="52044"/>
                  </a:cubicBezTo>
                  <a:cubicBezTo>
                    <a:pt x="108335" y="54211"/>
                    <a:pt x="112836" y="57914"/>
                    <a:pt x="115967" y="62676"/>
                  </a:cubicBezTo>
                  <a:lnTo>
                    <a:pt x="116063" y="62569"/>
                  </a:lnTo>
                  <a:cubicBezTo>
                    <a:pt x="112919" y="57807"/>
                    <a:pt x="108407" y="54092"/>
                    <a:pt x="103120" y="51913"/>
                  </a:cubicBezTo>
                  <a:cubicBezTo>
                    <a:pt x="98038" y="49855"/>
                    <a:pt x="92570" y="49347"/>
                    <a:pt x="87061" y="49347"/>
                  </a:cubicBezTo>
                  <a:cubicBezTo>
                    <a:pt x="84350" y="49347"/>
                    <a:pt x="81629" y="49470"/>
                    <a:pt x="78939" y="49591"/>
                  </a:cubicBezTo>
                  <a:cubicBezTo>
                    <a:pt x="77808" y="49639"/>
                    <a:pt x="76653" y="49699"/>
                    <a:pt x="75522" y="49746"/>
                  </a:cubicBezTo>
                  <a:cubicBezTo>
                    <a:pt x="74236" y="49792"/>
                    <a:pt x="72926" y="49822"/>
                    <a:pt x="71604" y="49822"/>
                  </a:cubicBezTo>
                  <a:cubicBezTo>
                    <a:pt x="63682" y="49822"/>
                    <a:pt x="55312" y="48749"/>
                    <a:pt x="49007" y="43626"/>
                  </a:cubicBezTo>
                  <a:cubicBezTo>
                    <a:pt x="43196" y="38912"/>
                    <a:pt x="40375" y="31661"/>
                    <a:pt x="37648" y="24648"/>
                  </a:cubicBezTo>
                  <a:cubicBezTo>
                    <a:pt x="35148" y="18254"/>
                    <a:pt x="32576" y="11623"/>
                    <a:pt x="27718" y="6824"/>
                  </a:cubicBezTo>
                  <a:cubicBezTo>
                    <a:pt x="23213" y="2372"/>
                    <a:pt x="16890" y="0"/>
                    <a:pt x="105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27"/>
            <p:cNvSpPr/>
            <p:nvPr/>
          </p:nvSpPr>
          <p:spPr>
            <a:xfrm rot="9295642">
              <a:off x="6780949" y="3558526"/>
              <a:ext cx="3297613" cy="1507461"/>
            </a:xfrm>
            <a:custGeom>
              <a:avLst/>
              <a:gdLst/>
              <a:ahLst/>
              <a:cxnLst/>
              <a:rect l="l" t="t" r="r" b="b"/>
              <a:pathLst>
                <a:path w="91559" h="41855" extrusionOk="0">
                  <a:moveTo>
                    <a:pt x="205" y="1"/>
                  </a:moveTo>
                  <a:cubicBezTo>
                    <a:pt x="185" y="1"/>
                    <a:pt x="167" y="30"/>
                    <a:pt x="167" y="51"/>
                  </a:cubicBezTo>
                  <a:cubicBezTo>
                    <a:pt x="0" y="9683"/>
                    <a:pt x="6858" y="18934"/>
                    <a:pt x="16121" y="21577"/>
                  </a:cubicBezTo>
                  <a:cubicBezTo>
                    <a:pt x="19003" y="22411"/>
                    <a:pt x="22062" y="22637"/>
                    <a:pt x="25027" y="22851"/>
                  </a:cubicBezTo>
                  <a:cubicBezTo>
                    <a:pt x="28551" y="23113"/>
                    <a:pt x="32207" y="23387"/>
                    <a:pt x="35552" y="24673"/>
                  </a:cubicBezTo>
                  <a:cubicBezTo>
                    <a:pt x="39541" y="26221"/>
                    <a:pt x="42839" y="29114"/>
                    <a:pt x="46042" y="31912"/>
                  </a:cubicBezTo>
                  <a:cubicBezTo>
                    <a:pt x="48042" y="33674"/>
                    <a:pt x="50114" y="35484"/>
                    <a:pt x="52364" y="36972"/>
                  </a:cubicBezTo>
                  <a:cubicBezTo>
                    <a:pt x="57222" y="40163"/>
                    <a:pt x="62901" y="41853"/>
                    <a:pt x="68711" y="41853"/>
                  </a:cubicBezTo>
                  <a:cubicBezTo>
                    <a:pt x="68779" y="41854"/>
                    <a:pt x="68846" y="41854"/>
                    <a:pt x="68914" y="41854"/>
                  </a:cubicBezTo>
                  <a:cubicBezTo>
                    <a:pt x="70322" y="41854"/>
                    <a:pt x="71730" y="41737"/>
                    <a:pt x="73116" y="41532"/>
                  </a:cubicBezTo>
                  <a:cubicBezTo>
                    <a:pt x="80344" y="40377"/>
                    <a:pt x="86904" y="36603"/>
                    <a:pt x="91523" y="30924"/>
                  </a:cubicBezTo>
                  <a:cubicBezTo>
                    <a:pt x="91559" y="30888"/>
                    <a:pt x="91522" y="30847"/>
                    <a:pt x="91486" y="30847"/>
                  </a:cubicBezTo>
                  <a:cubicBezTo>
                    <a:pt x="91474" y="30847"/>
                    <a:pt x="91461" y="30852"/>
                    <a:pt x="91452" y="30864"/>
                  </a:cubicBezTo>
                  <a:cubicBezTo>
                    <a:pt x="86832" y="36520"/>
                    <a:pt x="80308" y="40282"/>
                    <a:pt x="73105" y="41437"/>
                  </a:cubicBezTo>
                  <a:cubicBezTo>
                    <a:pt x="71643" y="41653"/>
                    <a:pt x="70177" y="41761"/>
                    <a:pt x="68716" y="41761"/>
                  </a:cubicBezTo>
                  <a:cubicBezTo>
                    <a:pt x="62953" y="41761"/>
                    <a:pt x="57284" y="40092"/>
                    <a:pt x="52411" y="36901"/>
                  </a:cubicBezTo>
                  <a:cubicBezTo>
                    <a:pt x="50173" y="35412"/>
                    <a:pt x="48101" y="33591"/>
                    <a:pt x="46101" y="31840"/>
                  </a:cubicBezTo>
                  <a:cubicBezTo>
                    <a:pt x="42910" y="29030"/>
                    <a:pt x="39600" y="26137"/>
                    <a:pt x="35588" y="24589"/>
                  </a:cubicBezTo>
                  <a:cubicBezTo>
                    <a:pt x="32230" y="23292"/>
                    <a:pt x="28575" y="23018"/>
                    <a:pt x="25039" y="22756"/>
                  </a:cubicBezTo>
                  <a:cubicBezTo>
                    <a:pt x="22074" y="22530"/>
                    <a:pt x="19014" y="22303"/>
                    <a:pt x="16145" y="21482"/>
                  </a:cubicBezTo>
                  <a:cubicBezTo>
                    <a:pt x="6930" y="18851"/>
                    <a:pt x="95" y="9635"/>
                    <a:pt x="262" y="51"/>
                  </a:cubicBezTo>
                  <a:cubicBezTo>
                    <a:pt x="262" y="27"/>
                    <a:pt x="238" y="3"/>
                    <a:pt x="214" y="3"/>
                  </a:cubicBezTo>
                  <a:cubicBezTo>
                    <a:pt x="211" y="1"/>
                    <a:pt x="208" y="1"/>
                    <a:pt x="2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27"/>
            <p:cNvSpPr/>
            <p:nvPr/>
          </p:nvSpPr>
          <p:spPr>
            <a:xfrm rot="9295642">
              <a:off x="6777102" y="3665669"/>
              <a:ext cx="3296785" cy="1507749"/>
            </a:xfrm>
            <a:custGeom>
              <a:avLst/>
              <a:gdLst/>
              <a:ahLst/>
              <a:cxnLst/>
              <a:rect l="l" t="t" r="r" b="b"/>
              <a:pathLst>
                <a:path w="91536" h="41863" extrusionOk="0">
                  <a:moveTo>
                    <a:pt x="226" y="0"/>
                  </a:moveTo>
                  <a:cubicBezTo>
                    <a:pt x="191" y="0"/>
                    <a:pt x="167" y="24"/>
                    <a:pt x="167" y="48"/>
                  </a:cubicBezTo>
                  <a:cubicBezTo>
                    <a:pt x="0" y="9680"/>
                    <a:pt x="6858" y="18943"/>
                    <a:pt x="16121" y="21586"/>
                  </a:cubicBezTo>
                  <a:cubicBezTo>
                    <a:pt x="19003" y="22408"/>
                    <a:pt x="22074" y="22634"/>
                    <a:pt x="25027" y="22848"/>
                  </a:cubicBezTo>
                  <a:cubicBezTo>
                    <a:pt x="28563" y="23122"/>
                    <a:pt x="32219" y="23396"/>
                    <a:pt x="35552" y="24682"/>
                  </a:cubicBezTo>
                  <a:cubicBezTo>
                    <a:pt x="39553" y="26218"/>
                    <a:pt x="42851" y="29111"/>
                    <a:pt x="46042" y="31909"/>
                  </a:cubicBezTo>
                  <a:cubicBezTo>
                    <a:pt x="48042" y="33671"/>
                    <a:pt x="50126" y="35481"/>
                    <a:pt x="52364" y="36969"/>
                  </a:cubicBezTo>
                  <a:cubicBezTo>
                    <a:pt x="57222" y="40160"/>
                    <a:pt x="62913" y="41862"/>
                    <a:pt x="68723" y="41862"/>
                  </a:cubicBezTo>
                  <a:cubicBezTo>
                    <a:pt x="70188" y="41862"/>
                    <a:pt x="71652" y="41755"/>
                    <a:pt x="73117" y="41529"/>
                  </a:cubicBezTo>
                  <a:cubicBezTo>
                    <a:pt x="80344" y="40386"/>
                    <a:pt x="86892" y="36612"/>
                    <a:pt x="91524" y="30932"/>
                  </a:cubicBezTo>
                  <a:cubicBezTo>
                    <a:pt x="91536" y="30920"/>
                    <a:pt x="91536" y="30885"/>
                    <a:pt x="91524" y="30861"/>
                  </a:cubicBezTo>
                  <a:cubicBezTo>
                    <a:pt x="91512" y="30855"/>
                    <a:pt x="91497" y="30852"/>
                    <a:pt x="91483" y="30852"/>
                  </a:cubicBezTo>
                  <a:cubicBezTo>
                    <a:pt x="91470" y="30852"/>
                    <a:pt x="91458" y="30855"/>
                    <a:pt x="91452" y="30861"/>
                  </a:cubicBezTo>
                  <a:cubicBezTo>
                    <a:pt x="86844" y="36516"/>
                    <a:pt x="80308" y="40279"/>
                    <a:pt x="73105" y="41434"/>
                  </a:cubicBezTo>
                  <a:cubicBezTo>
                    <a:pt x="71641" y="41654"/>
                    <a:pt x="70171" y="41762"/>
                    <a:pt x="68706" y="41762"/>
                  </a:cubicBezTo>
                  <a:cubicBezTo>
                    <a:pt x="62951" y="41762"/>
                    <a:pt x="57280" y="40086"/>
                    <a:pt x="52412" y="36897"/>
                  </a:cubicBezTo>
                  <a:cubicBezTo>
                    <a:pt x="50185" y="35409"/>
                    <a:pt x="48113" y="33599"/>
                    <a:pt x="46113" y="31837"/>
                  </a:cubicBezTo>
                  <a:cubicBezTo>
                    <a:pt x="42910" y="29027"/>
                    <a:pt x="39612" y="26134"/>
                    <a:pt x="35588" y="24586"/>
                  </a:cubicBezTo>
                  <a:cubicBezTo>
                    <a:pt x="32230" y="23289"/>
                    <a:pt x="28575" y="23015"/>
                    <a:pt x="25039" y="22753"/>
                  </a:cubicBezTo>
                  <a:cubicBezTo>
                    <a:pt x="22074" y="22527"/>
                    <a:pt x="19026" y="22300"/>
                    <a:pt x="16145" y="21491"/>
                  </a:cubicBezTo>
                  <a:cubicBezTo>
                    <a:pt x="6930" y="18859"/>
                    <a:pt x="96" y="9644"/>
                    <a:pt x="274" y="48"/>
                  </a:cubicBezTo>
                  <a:cubicBezTo>
                    <a:pt x="274" y="24"/>
                    <a:pt x="250" y="0"/>
                    <a:pt x="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27"/>
            <p:cNvSpPr/>
            <p:nvPr/>
          </p:nvSpPr>
          <p:spPr>
            <a:xfrm rot="9295642">
              <a:off x="6771616" y="3773668"/>
              <a:ext cx="3297289" cy="1507353"/>
            </a:xfrm>
            <a:custGeom>
              <a:avLst/>
              <a:gdLst/>
              <a:ahLst/>
              <a:cxnLst/>
              <a:rect l="l" t="t" r="r" b="b"/>
              <a:pathLst>
                <a:path w="91550" h="41852" extrusionOk="0">
                  <a:moveTo>
                    <a:pt x="215" y="1"/>
                  </a:moveTo>
                  <a:cubicBezTo>
                    <a:pt x="191" y="1"/>
                    <a:pt x="167" y="13"/>
                    <a:pt x="167" y="48"/>
                  </a:cubicBezTo>
                  <a:cubicBezTo>
                    <a:pt x="0" y="9669"/>
                    <a:pt x="6858" y="18932"/>
                    <a:pt x="16109" y="21575"/>
                  </a:cubicBezTo>
                  <a:cubicBezTo>
                    <a:pt x="19003" y="22408"/>
                    <a:pt x="22063" y="22635"/>
                    <a:pt x="25027" y="22849"/>
                  </a:cubicBezTo>
                  <a:cubicBezTo>
                    <a:pt x="28551" y="23111"/>
                    <a:pt x="32207" y="23385"/>
                    <a:pt x="35540" y="24671"/>
                  </a:cubicBezTo>
                  <a:cubicBezTo>
                    <a:pt x="39541" y="26218"/>
                    <a:pt x="42839" y="29112"/>
                    <a:pt x="46030" y="31910"/>
                  </a:cubicBezTo>
                  <a:cubicBezTo>
                    <a:pt x="48042" y="33672"/>
                    <a:pt x="50114" y="35481"/>
                    <a:pt x="52352" y="36970"/>
                  </a:cubicBezTo>
                  <a:cubicBezTo>
                    <a:pt x="57222" y="40161"/>
                    <a:pt x="62901" y="41851"/>
                    <a:pt x="68711" y="41851"/>
                  </a:cubicBezTo>
                  <a:cubicBezTo>
                    <a:pt x="70188" y="41851"/>
                    <a:pt x="71652" y="41744"/>
                    <a:pt x="73105" y="41530"/>
                  </a:cubicBezTo>
                  <a:cubicBezTo>
                    <a:pt x="80344" y="40375"/>
                    <a:pt x="86892" y="36601"/>
                    <a:pt x="91524" y="30921"/>
                  </a:cubicBezTo>
                  <a:cubicBezTo>
                    <a:pt x="91550" y="30887"/>
                    <a:pt x="91519" y="30839"/>
                    <a:pt x="91486" y="30839"/>
                  </a:cubicBezTo>
                  <a:cubicBezTo>
                    <a:pt x="91474" y="30839"/>
                    <a:pt x="91462" y="30846"/>
                    <a:pt x="91452" y="30862"/>
                  </a:cubicBezTo>
                  <a:cubicBezTo>
                    <a:pt x="86833" y="36517"/>
                    <a:pt x="80308" y="40280"/>
                    <a:pt x="73105" y="41423"/>
                  </a:cubicBezTo>
                  <a:cubicBezTo>
                    <a:pt x="71633" y="41643"/>
                    <a:pt x="70156" y="41752"/>
                    <a:pt x="68685" y="41752"/>
                  </a:cubicBezTo>
                  <a:cubicBezTo>
                    <a:pt x="62933" y="41752"/>
                    <a:pt x="57276" y="40084"/>
                    <a:pt x="52412" y="36898"/>
                  </a:cubicBezTo>
                  <a:cubicBezTo>
                    <a:pt x="50173" y="35410"/>
                    <a:pt x="48102" y="33588"/>
                    <a:pt x="46101" y="31838"/>
                  </a:cubicBezTo>
                  <a:cubicBezTo>
                    <a:pt x="42899" y="29028"/>
                    <a:pt x="39600" y="26123"/>
                    <a:pt x="35576" y="24575"/>
                  </a:cubicBezTo>
                  <a:cubicBezTo>
                    <a:pt x="32231" y="23289"/>
                    <a:pt x="28575" y="23016"/>
                    <a:pt x="25039" y="22754"/>
                  </a:cubicBezTo>
                  <a:cubicBezTo>
                    <a:pt x="22074" y="22516"/>
                    <a:pt x="19015" y="22301"/>
                    <a:pt x="16145" y="21480"/>
                  </a:cubicBezTo>
                  <a:cubicBezTo>
                    <a:pt x="6918" y="18848"/>
                    <a:pt x="96" y="9633"/>
                    <a:pt x="262" y="48"/>
                  </a:cubicBezTo>
                  <a:cubicBezTo>
                    <a:pt x="262" y="25"/>
                    <a:pt x="238" y="1"/>
                    <a:pt x="2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27"/>
            <p:cNvSpPr/>
            <p:nvPr/>
          </p:nvSpPr>
          <p:spPr>
            <a:xfrm rot="9295642">
              <a:off x="6767084" y="3881022"/>
              <a:ext cx="3296785" cy="1507785"/>
            </a:xfrm>
            <a:custGeom>
              <a:avLst/>
              <a:gdLst/>
              <a:ahLst/>
              <a:cxnLst/>
              <a:rect l="l" t="t" r="r" b="b"/>
              <a:pathLst>
                <a:path w="91536" h="41864" extrusionOk="0">
                  <a:moveTo>
                    <a:pt x="203" y="1"/>
                  </a:moveTo>
                  <a:cubicBezTo>
                    <a:pt x="179" y="1"/>
                    <a:pt x="155" y="25"/>
                    <a:pt x="155" y="48"/>
                  </a:cubicBezTo>
                  <a:cubicBezTo>
                    <a:pt x="0" y="9681"/>
                    <a:pt x="6846" y="18932"/>
                    <a:pt x="16109" y="21587"/>
                  </a:cubicBezTo>
                  <a:cubicBezTo>
                    <a:pt x="18991" y="22408"/>
                    <a:pt x="22051" y="22634"/>
                    <a:pt x="25015" y="22861"/>
                  </a:cubicBezTo>
                  <a:cubicBezTo>
                    <a:pt x="28552" y="23123"/>
                    <a:pt x="32207" y="23396"/>
                    <a:pt x="35540" y="24682"/>
                  </a:cubicBezTo>
                  <a:cubicBezTo>
                    <a:pt x="39541" y="26218"/>
                    <a:pt x="42839" y="29111"/>
                    <a:pt x="46030" y="31909"/>
                  </a:cubicBezTo>
                  <a:cubicBezTo>
                    <a:pt x="48030" y="33672"/>
                    <a:pt x="50114" y="35481"/>
                    <a:pt x="52352" y="36970"/>
                  </a:cubicBezTo>
                  <a:cubicBezTo>
                    <a:pt x="57210" y="40160"/>
                    <a:pt x="62889" y="41863"/>
                    <a:pt x="68711" y="41863"/>
                  </a:cubicBezTo>
                  <a:cubicBezTo>
                    <a:pt x="70176" y="41863"/>
                    <a:pt x="71652" y="41744"/>
                    <a:pt x="73105" y="41530"/>
                  </a:cubicBezTo>
                  <a:cubicBezTo>
                    <a:pt x="80332" y="40375"/>
                    <a:pt x="86892" y="36600"/>
                    <a:pt x="91512" y="30921"/>
                  </a:cubicBezTo>
                  <a:cubicBezTo>
                    <a:pt x="91536" y="30909"/>
                    <a:pt x="91524" y="30874"/>
                    <a:pt x="91512" y="30862"/>
                  </a:cubicBezTo>
                  <a:cubicBezTo>
                    <a:pt x="91500" y="30850"/>
                    <a:pt x="91485" y="30844"/>
                    <a:pt x="91472" y="30844"/>
                  </a:cubicBezTo>
                  <a:cubicBezTo>
                    <a:pt x="91458" y="30844"/>
                    <a:pt x="91446" y="30850"/>
                    <a:pt x="91440" y="30862"/>
                  </a:cubicBezTo>
                  <a:cubicBezTo>
                    <a:pt x="86833" y="36517"/>
                    <a:pt x="80296" y="40280"/>
                    <a:pt x="73093" y="41434"/>
                  </a:cubicBezTo>
                  <a:cubicBezTo>
                    <a:pt x="71627" y="41654"/>
                    <a:pt x="70155" y="41763"/>
                    <a:pt x="68689" y="41763"/>
                  </a:cubicBezTo>
                  <a:cubicBezTo>
                    <a:pt x="62931" y="41763"/>
                    <a:pt x="57268" y="40087"/>
                    <a:pt x="52400" y="36898"/>
                  </a:cubicBezTo>
                  <a:cubicBezTo>
                    <a:pt x="50173" y="35410"/>
                    <a:pt x="48102" y="33588"/>
                    <a:pt x="46089" y="31838"/>
                  </a:cubicBezTo>
                  <a:cubicBezTo>
                    <a:pt x="42899" y="29028"/>
                    <a:pt x="39589" y="26135"/>
                    <a:pt x="35576" y="24587"/>
                  </a:cubicBezTo>
                  <a:cubicBezTo>
                    <a:pt x="32219" y="23289"/>
                    <a:pt x="28563" y="23015"/>
                    <a:pt x="25027" y="22754"/>
                  </a:cubicBezTo>
                  <a:cubicBezTo>
                    <a:pt x="22063" y="22527"/>
                    <a:pt x="19015" y="22301"/>
                    <a:pt x="16133" y="21480"/>
                  </a:cubicBezTo>
                  <a:cubicBezTo>
                    <a:pt x="6918" y="18848"/>
                    <a:pt x="84" y="9633"/>
                    <a:pt x="250" y="48"/>
                  </a:cubicBezTo>
                  <a:cubicBezTo>
                    <a:pt x="262" y="25"/>
                    <a:pt x="238" y="1"/>
                    <a:pt x="2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27"/>
            <p:cNvSpPr/>
            <p:nvPr/>
          </p:nvSpPr>
          <p:spPr>
            <a:xfrm rot="9295642">
              <a:off x="6762562" y="3988747"/>
              <a:ext cx="3296785" cy="1507749"/>
            </a:xfrm>
            <a:custGeom>
              <a:avLst/>
              <a:gdLst/>
              <a:ahLst/>
              <a:cxnLst/>
              <a:rect l="l" t="t" r="r" b="b"/>
              <a:pathLst>
                <a:path w="91536" h="41863" extrusionOk="0">
                  <a:moveTo>
                    <a:pt x="215" y="1"/>
                  </a:moveTo>
                  <a:cubicBezTo>
                    <a:pt x="191" y="1"/>
                    <a:pt x="167" y="24"/>
                    <a:pt x="167" y="48"/>
                  </a:cubicBezTo>
                  <a:cubicBezTo>
                    <a:pt x="0" y="9680"/>
                    <a:pt x="6847" y="18943"/>
                    <a:pt x="16110" y="21587"/>
                  </a:cubicBezTo>
                  <a:cubicBezTo>
                    <a:pt x="19003" y="22408"/>
                    <a:pt x="22063" y="22634"/>
                    <a:pt x="25027" y="22861"/>
                  </a:cubicBezTo>
                  <a:cubicBezTo>
                    <a:pt x="28552" y="23123"/>
                    <a:pt x="32207" y="23396"/>
                    <a:pt x="35541" y="24682"/>
                  </a:cubicBezTo>
                  <a:cubicBezTo>
                    <a:pt x="39541" y="26218"/>
                    <a:pt x="42839" y="29123"/>
                    <a:pt x="46030" y="31921"/>
                  </a:cubicBezTo>
                  <a:cubicBezTo>
                    <a:pt x="48042" y="33671"/>
                    <a:pt x="50114" y="35493"/>
                    <a:pt x="52352" y="36981"/>
                  </a:cubicBezTo>
                  <a:cubicBezTo>
                    <a:pt x="57210" y="40160"/>
                    <a:pt x="62901" y="41863"/>
                    <a:pt x="68711" y="41863"/>
                  </a:cubicBezTo>
                  <a:cubicBezTo>
                    <a:pt x="70188" y="41863"/>
                    <a:pt x="71652" y="41756"/>
                    <a:pt x="73105" y="41530"/>
                  </a:cubicBezTo>
                  <a:cubicBezTo>
                    <a:pt x="80332" y="40375"/>
                    <a:pt x="86892" y="36612"/>
                    <a:pt x="91512" y="30933"/>
                  </a:cubicBezTo>
                  <a:cubicBezTo>
                    <a:pt x="91536" y="30909"/>
                    <a:pt x="91536" y="30885"/>
                    <a:pt x="91512" y="30862"/>
                  </a:cubicBezTo>
                  <a:cubicBezTo>
                    <a:pt x="91506" y="30850"/>
                    <a:pt x="91494" y="30844"/>
                    <a:pt x="91481" y="30844"/>
                  </a:cubicBezTo>
                  <a:cubicBezTo>
                    <a:pt x="91467" y="30844"/>
                    <a:pt x="91452" y="30850"/>
                    <a:pt x="91440" y="30862"/>
                  </a:cubicBezTo>
                  <a:cubicBezTo>
                    <a:pt x="86833" y="36517"/>
                    <a:pt x="80308" y="40279"/>
                    <a:pt x="73093" y="41422"/>
                  </a:cubicBezTo>
                  <a:cubicBezTo>
                    <a:pt x="71624" y="41643"/>
                    <a:pt x="70148" y="41752"/>
                    <a:pt x="68678" y="41752"/>
                  </a:cubicBezTo>
                  <a:cubicBezTo>
                    <a:pt x="62929" y="41752"/>
                    <a:pt x="57266" y="40084"/>
                    <a:pt x="52412" y="36898"/>
                  </a:cubicBezTo>
                  <a:cubicBezTo>
                    <a:pt x="50173" y="35410"/>
                    <a:pt x="48102" y="33600"/>
                    <a:pt x="46101" y="31838"/>
                  </a:cubicBezTo>
                  <a:cubicBezTo>
                    <a:pt x="42899" y="29040"/>
                    <a:pt x="39601" y="26135"/>
                    <a:pt x="35576" y="24587"/>
                  </a:cubicBezTo>
                  <a:cubicBezTo>
                    <a:pt x="32231" y="23289"/>
                    <a:pt x="28575" y="23015"/>
                    <a:pt x="25027" y="22753"/>
                  </a:cubicBezTo>
                  <a:cubicBezTo>
                    <a:pt x="22075" y="22527"/>
                    <a:pt x="19015" y="22313"/>
                    <a:pt x="16145" y="21491"/>
                  </a:cubicBezTo>
                  <a:cubicBezTo>
                    <a:pt x="6918" y="18848"/>
                    <a:pt x="108" y="9645"/>
                    <a:pt x="262" y="60"/>
                  </a:cubicBezTo>
                  <a:cubicBezTo>
                    <a:pt x="262" y="24"/>
                    <a:pt x="239" y="1"/>
                    <a:pt x="2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27"/>
            <p:cNvSpPr/>
            <p:nvPr/>
          </p:nvSpPr>
          <p:spPr>
            <a:xfrm rot="9295642">
              <a:off x="6757178" y="4096591"/>
              <a:ext cx="3297577" cy="1507353"/>
            </a:xfrm>
            <a:custGeom>
              <a:avLst/>
              <a:gdLst/>
              <a:ahLst/>
              <a:cxnLst/>
              <a:rect l="l" t="t" r="r" b="b"/>
              <a:pathLst>
                <a:path w="91558" h="41852" extrusionOk="0">
                  <a:moveTo>
                    <a:pt x="215" y="0"/>
                  </a:moveTo>
                  <a:cubicBezTo>
                    <a:pt x="191" y="0"/>
                    <a:pt x="167" y="24"/>
                    <a:pt x="167" y="60"/>
                  </a:cubicBezTo>
                  <a:cubicBezTo>
                    <a:pt x="1" y="9680"/>
                    <a:pt x="6859" y="18943"/>
                    <a:pt x="16122" y="21586"/>
                  </a:cubicBezTo>
                  <a:cubicBezTo>
                    <a:pt x="19003" y="22408"/>
                    <a:pt x="22063" y="22634"/>
                    <a:pt x="25028" y="22860"/>
                  </a:cubicBezTo>
                  <a:cubicBezTo>
                    <a:pt x="28552" y="23122"/>
                    <a:pt x="32219" y="23396"/>
                    <a:pt x="35553" y="24682"/>
                  </a:cubicBezTo>
                  <a:cubicBezTo>
                    <a:pt x="39553" y="26218"/>
                    <a:pt x="42851" y="29111"/>
                    <a:pt x="46042" y="31921"/>
                  </a:cubicBezTo>
                  <a:cubicBezTo>
                    <a:pt x="48042" y="33671"/>
                    <a:pt x="50126" y="35493"/>
                    <a:pt x="52364" y="36981"/>
                  </a:cubicBezTo>
                  <a:cubicBezTo>
                    <a:pt x="57222" y="40160"/>
                    <a:pt x="62901" y="41851"/>
                    <a:pt x="68712" y="41851"/>
                  </a:cubicBezTo>
                  <a:cubicBezTo>
                    <a:pt x="68785" y="41851"/>
                    <a:pt x="68859" y="41852"/>
                    <a:pt x="68933" y="41852"/>
                  </a:cubicBezTo>
                  <a:cubicBezTo>
                    <a:pt x="70335" y="41852"/>
                    <a:pt x="71737" y="41744"/>
                    <a:pt x="73117" y="41529"/>
                  </a:cubicBezTo>
                  <a:cubicBezTo>
                    <a:pt x="80344" y="40374"/>
                    <a:pt x="86904" y="36612"/>
                    <a:pt x="91524" y="30933"/>
                  </a:cubicBezTo>
                  <a:cubicBezTo>
                    <a:pt x="91558" y="30891"/>
                    <a:pt x="91526" y="30849"/>
                    <a:pt x="91492" y="30849"/>
                  </a:cubicBezTo>
                  <a:cubicBezTo>
                    <a:pt x="91477" y="30849"/>
                    <a:pt x="91463" y="30856"/>
                    <a:pt x="91452" y="30873"/>
                  </a:cubicBezTo>
                  <a:cubicBezTo>
                    <a:pt x="86845" y="36529"/>
                    <a:pt x="80308" y="40291"/>
                    <a:pt x="73105" y="41434"/>
                  </a:cubicBezTo>
                  <a:cubicBezTo>
                    <a:pt x="71634" y="41655"/>
                    <a:pt x="70158" y="41764"/>
                    <a:pt x="68688" y="41764"/>
                  </a:cubicBezTo>
                  <a:cubicBezTo>
                    <a:pt x="62935" y="41764"/>
                    <a:pt x="57277" y="40094"/>
                    <a:pt x="52412" y="36898"/>
                  </a:cubicBezTo>
                  <a:cubicBezTo>
                    <a:pt x="50185" y="35410"/>
                    <a:pt x="48114" y="33600"/>
                    <a:pt x="46102" y="31838"/>
                  </a:cubicBezTo>
                  <a:cubicBezTo>
                    <a:pt x="42911" y="29040"/>
                    <a:pt x="39601" y="26135"/>
                    <a:pt x="35588" y="24587"/>
                  </a:cubicBezTo>
                  <a:cubicBezTo>
                    <a:pt x="32231" y="23289"/>
                    <a:pt x="28576" y="23015"/>
                    <a:pt x="25039" y="22753"/>
                  </a:cubicBezTo>
                  <a:cubicBezTo>
                    <a:pt x="22075" y="22539"/>
                    <a:pt x="19027" y="22313"/>
                    <a:pt x="16145" y="21491"/>
                  </a:cubicBezTo>
                  <a:cubicBezTo>
                    <a:pt x="6930" y="18860"/>
                    <a:pt x="96" y="9645"/>
                    <a:pt x="274" y="60"/>
                  </a:cubicBezTo>
                  <a:cubicBezTo>
                    <a:pt x="274" y="24"/>
                    <a:pt x="251" y="0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27"/>
            <p:cNvSpPr/>
            <p:nvPr/>
          </p:nvSpPr>
          <p:spPr>
            <a:xfrm rot="9295642">
              <a:off x="6753319" y="4203736"/>
              <a:ext cx="3296785" cy="1507749"/>
            </a:xfrm>
            <a:custGeom>
              <a:avLst/>
              <a:gdLst/>
              <a:ahLst/>
              <a:cxnLst/>
              <a:rect l="l" t="t" r="r" b="b"/>
              <a:pathLst>
                <a:path w="91536" h="41863" extrusionOk="0">
                  <a:moveTo>
                    <a:pt x="215" y="0"/>
                  </a:moveTo>
                  <a:cubicBezTo>
                    <a:pt x="191" y="0"/>
                    <a:pt x="167" y="24"/>
                    <a:pt x="167" y="48"/>
                  </a:cubicBezTo>
                  <a:cubicBezTo>
                    <a:pt x="1" y="9680"/>
                    <a:pt x="6871" y="18943"/>
                    <a:pt x="16122" y="21586"/>
                  </a:cubicBezTo>
                  <a:cubicBezTo>
                    <a:pt x="19015" y="22408"/>
                    <a:pt x="22075" y="22634"/>
                    <a:pt x="25040" y="22860"/>
                  </a:cubicBezTo>
                  <a:cubicBezTo>
                    <a:pt x="28564" y="23122"/>
                    <a:pt x="32219" y="23396"/>
                    <a:pt x="35553" y="24682"/>
                  </a:cubicBezTo>
                  <a:cubicBezTo>
                    <a:pt x="39553" y="26230"/>
                    <a:pt x="42851" y="29123"/>
                    <a:pt x="46042" y="31921"/>
                  </a:cubicBezTo>
                  <a:cubicBezTo>
                    <a:pt x="48054" y="33671"/>
                    <a:pt x="50126" y="35493"/>
                    <a:pt x="52364" y="36981"/>
                  </a:cubicBezTo>
                  <a:cubicBezTo>
                    <a:pt x="57222" y="40160"/>
                    <a:pt x="62913" y="41863"/>
                    <a:pt x="68724" y="41863"/>
                  </a:cubicBezTo>
                  <a:cubicBezTo>
                    <a:pt x="70188" y="41863"/>
                    <a:pt x="71653" y="41756"/>
                    <a:pt x="73105" y="41529"/>
                  </a:cubicBezTo>
                  <a:cubicBezTo>
                    <a:pt x="80344" y="40386"/>
                    <a:pt x="86893" y="36612"/>
                    <a:pt x="91524" y="30933"/>
                  </a:cubicBezTo>
                  <a:cubicBezTo>
                    <a:pt x="91536" y="30921"/>
                    <a:pt x="91536" y="30885"/>
                    <a:pt x="91524" y="30861"/>
                  </a:cubicBezTo>
                  <a:cubicBezTo>
                    <a:pt x="91512" y="30855"/>
                    <a:pt x="91497" y="30852"/>
                    <a:pt x="91484" y="30852"/>
                  </a:cubicBezTo>
                  <a:cubicBezTo>
                    <a:pt x="91470" y="30852"/>
                    <a:pt x="91459" y="30855"/>
                    <a:pt x="91453" y="30861"/>
                  </a:cubicBezTo>
                  <a:cubicBezTo>
                    <a:pt x="86845" y="36517"/>
                    <a:pt x="80308" y="40279"/>
                    <a:pt x="73105" y="41434"/>
                  </a:cubicBezTo>
                  <a:cubicBezTo>
                    <a:pt x="71639" y="41654"/>
                    <a:pt x="70167" y="41762"/>
                    <a:pt x="68702" y="41762"/>
                  </a:cubicBezTo>
                  <a:cubicBezTo>
                    <a:pt x="62944" y="41762"/>
                    <a:pt x="57281" y="40087"/>
                    <a:pt x="52412" y="36898"/>
                  </a:cubicBezTo>
                  <a:cubicBezTo>
                    <a:pt x="50186" y="35410"/>
                    <a:pt x="48114" y="33600"/>
                    <a:pt x="46102" y="31838"/>
                  </a:cubicBezTo>
                  <a:cubicBezTo>
                    <a:pt x="42911" y="29028"/>
                    <a:pt x="39601" y="26135"/>
                    <a:pt x="35588" y="24587"/>
                  </a:cubicBezTo>
                  <a:cubicBezTo>
                    <a:pt x="32231" y="23289"/>
                    <a:pt x="28576" y="23015"/>
                    <a:pt x="25040" y="22753"/>
                  </a:cubicBezTo>
                  <a:cubicBezTo>
                    <a:pt x="22075" y="22527"/>
                    <a:pt x="19015" y="22301"/>
                    <a:pt x="16146" y="21479"/>
                  </a:cubicBezTo>
                  <a:cubicBezTo>
                    <a:pt x="6930" y="18848"/>
                    <a:pt x="96" y="9644"/>
                    <a:pt x="263" y="48"/>
                  </a:cubicBezTo>
                  <a:cubicBezTo>
                    <a:pt x="263" y="24"/>
                    <a:pt x="251" y="0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27"/>
            <p:cNvSpPr/>
            <p:nvPr/>
          </p:nvSpPr>
          <p:spPr>
            <a:xfrm rot="9295642">
              <a:off x="6747609" y="4311785"/>
              <a:ext cx="3297613" cy="1507749"/>
            </a:xfrm>
            <a:custGeom>
              <a:avLst/>
              <a:gdLst/>
              <a:ahLst/>
              <a:cxnLst/>
              <a:rect l="l" t="t" r="r" b="b"/>
              <a:pathLst>
                <a:path w="91559" h="41863" extrusionOk="0">
                  <a:moveTo>
                    <a:pt x="215" y="0"/>
                  </a:moveTo>
                  <a:cubicBezTo>
                    <a:pt x="191" y="12"/>
                    <a:pt x="167" y="24"/>
                    <a:pt x="167" y="60"/>
                  </a:cubicBezTo>
                  <a:cubicBezTo>
                    <a:pt x="1" y="9692"/>
                    <a:pt x="6859" y="18943"/>
                    <a:pt x="16110" y="21586"/>
                  </a:cubicBezTo>
                  <a:cubicBezTo>
                    <a:pt x="19003" y="22408"/>
                    <a:pt x="22063" y="22634"/>
                    <a:pt x="25028" y="22860"/>
                  </a:cubicBezTo>
                  <a:cubicBezTo>
                    <a:pt x="28552" y="23122"/>
                    <a:pt x="32207" y="23396"/>
                    <a:pt x="35541" y="24682"/>
                  </a:cubicBezTo>
                  <a:cubicBezTo>
                    <a:pt x="39541" y="26230"/>
                    <a:pt x="42839" y="29123"/>
                    <a:pt x="46030" y="31921"/>
                  </a:cubicBezTo>
                  <a:cubicBezTo>
                    <a:pt x="48042" y="33671"/>
                    <a:pt x="50126" y="35493"/>
                    <a:pt x="52353" y="36981"/>
                  </a:cubicBezTo>
                  <a:cubicBezTo>
                    <a:pt x="57210" y="40172"/>
                    <a:pt x="62901" y="41863"/>
                    <a:pt x="68712" y="41863"/>
                  </a:cubicBezTo>
                  <a:cubicBezTo>
                    <a:pt x="70188" y="41863"/>
                    <a:pt x="71653" y="41755"/>
                    <a:pt x="73117" y="41529"/>
                  </a:cubicBezTo>
                  <a:cubicBezTo>
                    <a:pt x="80344" y="40386"/>
                    <a:pt x="86893" y="36612"/>
                    <a:pt x="91524" y="30933"/>
                  </a:cubicBezTo>
                  <a:cubicBezTo>
                    <a:pt x="91559" y="30898"/>
                    <a:pt x="91524" y="30851"/>
                    <a:pt x="91484" y="30851"/>
                  </a:cubicBezTo>
                  <a:cubicBezTo>
                    <a:pt x="91469" y="30851"/>
                    <a:pt x="91454" y="30857"/>
                    <a:pt x="91441" y="30873"/>
                  </a:cubicBezTo>
                  <a:cubicBezTo>
                    <a:pt x="86833" y="36529"/>
                    <a:pt x="80308" y="40291"/>
                    <a:pt x="73105" y="41434"/>
                  </a:cubicBezTo>
                  <a:cubicBezTo>
                    <a:pt x="71634" y="41654"/>
                    <a:pt x="70158" y="41764"/>
                    <a:pt x="68688" y="41764"/>
                  </a:cubicBezTo>
                  <a:cubicBezTo>
                    <a:pt x="62935" y="41764"/>
                    <a:pt x="57277" y="40093"/>
                    <a:pt x="52412" y="36898"/>
                  </a:cubicBezTo>
                  <a:cubicBezTo>
                    <a:pt x="50174" y="35409"/>
                    <a:pt x="48102" y="33600"/>
                    <a:pt x="46102" y="31838"/>
                  </a:cubicBezTo>
                  <a:cubicBezTo>
                    <a:pt x="42911" y="29040"/>
                    <a:pt x="39601" y="26134"/>
                    <a:pt x="35589" y="24587"/>
                  </a:cubicBezTo>
                  <a:cubicBezTo>
                    <a:pt x="32231" y="23289"/>
                    <a:pt x="28576" y="23015"/>
                    <a:pt x="25028" y="22753"/>
                  </a:cubicBezTo>
                  <a:cubicBezTo>
                    <a:pt x="22075" y="22539"/>
                    <a:pt x="19015" y="22313"/>
                    <a:pt x="16146" y="21491"/>
                  </a:cubicBezTo>
                  <a:cubicBezTo>
                    <a:pt x="6918" y="18860"/>
                    <a:pt x="96" y="9644"/>
                    <a:pt x="263" y="60"/>
                  </a:cubicBezTo>
                  <a:cubicBezTo>
                    <a:pt x="263" y="24"/>
                    <a:pt x="239" y="12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27"/>
            <p:cNvSpPr/>
            <p:nvPr/>
          </p:nvSpPr>
          <p:spPr>
            <a:xfrm rot="9295642">
              <a:off x="6743357" y="4419377"/>
              <a:ext cx="3297217" cy="1507353"/>
            </a:xfrm>
            <a:custGeom>
              <a:avLst/>
              <a:gdLst/>
              <a:ahLst/>
              <a:cxnLst/>
              <a:rect l="l" t="t" r="r" b="b"/>
              <a:pathLst>
                <a:path w="91548" h="41852" extrusionOk="0">
                  <a:moveTo>
                    <a:pt x="227" y="0"/>
                  </a:moveTo>
                  <a:cubicBezTo>
                    <a:pt x="191" y="0"/>
                    <a:pt x="168" y="24"/>
                    <a:pt x="168" y="48"/>
                  </a:cubicBezTo>
                  <a:cubicBezTo>
                    <a:pt x="1" y="9680"/>
                    <a:pt x="6859" y="18931"/>
                    <a:pt x="16122" y="21574"/>
                  </a:cubicBezTo>
                  <a:cubicBezTo>
                    <a:pt x="19003" y="22408"/>
                    <a:pt x="22075" y="22634"/>
                    <a:pt x="25028" y="22848"/>
                  </a:cubicBezTo>
                  <a:cubicBezTo>
                    <a:pt x="28564" y="23110"/>
                    <a:pt x="32219" y="23384"/>
                    <a:pt x="35553" y="24670"/>
                  </a:cubicBezTo>
                  <a:cubicBezTo>
                    <a:pt x="39553" y="26218"/>
                    <a:pt x="42851" y="29111"/>
                    <a:pt x="46042" y="31909"/>
                  </a:cubicBezTo>
                  <a:cubicBezTo>
                    <a:pt x="48054" y="33671"/>
                    <a:pt x="50126" y="35481"/>
                    <a:pt x="52365" y="36969"/>
                  </a:cubicBezTo>
                  <a:cubicBezTo>
                    <a:pt x="57222" y="40160"/>
                    <a:pt x="62913" y="41851"/>
                    <a:pt x="68724" y="41851"/>
                  </a:cubicBezTo>
                  <a:cubicBezTo>
                    <a:pt x="68791" y="41851"/>
                    <a:pt x="68858" y="41851"/>
                    <a:pt x="68925" y="41851"/>
                  </a:cubicBezTo>
                  <a:cubicBezTo>
                    <a:pt x="70323" y="41851"/>
                    <a:pt x="71731" y="41734"/>
                    <a:pt x="73117" y="41529"/>
                  </a:cubicBezTo>
                  <a:cubicBezTo>
                    <a:pt x="80344" y="40374"/>
                    <a:pt x="86893" y="36600"/>
                    <a:pt x="91524" y="30932"/>
                  </a:cubicBezTo>
                  <a:cubicBezTo>
                    <a:pt x="91548" y="30909"/>
                    <a:pt x="91548" y="30873"/>
                    <a:pt x="91524" y="30861"/>
                  </a:cubicBezTo>
                  <a:cubicBezTo>
                    <a:pt x="91512" y="30849"/>
                    <a:pt x="91500" y="30843"/>
                    <a:pt x="91488" y="30843"/>
                  </a:cubicBezTo>
                  <a:cubicBezTo>
                    <a:pt x="91477" y="30843"/>
                    <a:pt x="91465" y="30849"/>
                    <a:pt x="91453" y="30861"/>
                  </a:cubicBezTo>
                  <a:cubicBezTo>
                    <a:pt x="86845" y="36517"/>
                    <a:pt x="80309" y="40279"/>
                    <a:pt x="73105" y="41422"/>
                  </a:cubicBezTo>
                  <a:cubicBezTo>
                    <a:pt x="71631" y="41646"/>
                    <a:pt x="70150" y="41756"/>
                    <a:pt x="68675" y="41756"/>
                  </a:cubicBezTo>
                  <a:cubicBezTo>
                    <a:pt x="62932" y="41756"/>
                    <a:pt x="57275" y="40081"/>
                    <a:pt x="52424" y="36898"/>
                  </a:cubicBezTo>
                  <a:cubicBezTo>
                    <a:pt x="50186" y="35409"/>
                    <a:pt x="48114" y="33588"/>
                    <a:pt x="46114" y="31837"/>
                  </a:cubicBezTo>
                  <a:cubicBezTo>
                    <a:pt x="42911" y="29028"/>
                    <a:pt x="39613" y="26134"/>
                    <a:pt x="35589" y="24575"/>
                  </a:cubicBezTo>
                  <a:cubicBezTo>
                    <a:pt x="32243" y="23289"/>
                    <a:pt x="28576" y="23015"/>
                    <a:pt x="25040" y="22753"/>
                  </a:cubicBezTo>
                  <a:cubicBezTo>
                    <a:pt x="22087" y="22527"/>
                    <a:pt x="19027" y="22300"/>
                    <a:pt x="16146" y="21479"/>
                  </a:cubicBezTo>
                  <a:cubicBezTo>
                    <a:pt x="6930" y="18848"/>
                    <a:pt x="108" y="9632"/>
                    <a:pt x="275" y="48"/>
                  </a:cubicBezTo>
                  <a:cubicBezTo>
                    <a:pt x="275" y="24"/>
                    <a:pt x="251" y="0"/>
                    <a:pt x="2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27"/>
            <p:cNvSpPr/>
            <p:nvPr/>
          </p:nvSpPr>
          <p:spPr>
            <a:xfrm rot="9295642">
              <a:off x="6738730" y="4526789"/>
              <a:ext cx="3296821" cy="1507749"/>
            </a:xfrm>
            <a:custGeom>
              <a:avLst/>
              <a:gdLst/>
              <a:ahLst/>
              <a:cxnLst/>
              <a:rect l="l" t="t" r="r" b="b"/>
              <a:pathLst>
                <a:path w="91537" h="41863" extrusionOk="0">
                  <a:moveTo>
                    <a:pt x="215" y="0"/>
                  </a:moveTo>
                  <a:cubicBezTo>
                    <a:pt x="191" y="0"/>
                    <a:pt x="168" y="24"/>
                    <a:pt x="168" y="48"/>
                  </a:cubicBezTo>
                  <a:cubicBezTo>
                    <a:pt x="1" y="9680"/>
                    <a:pt x="6859" y="18943"/>
                    <a:pt x="16122" y="21586"/>
                  </a:cubicBezTo>
                  <a:cubicBezTo>
                    <a:pt x="19003" y="22408"/>
                    <a:pt x="22063" y="22634"/>
                    <a:pt x="25028" y="22860"/>
                  </a:cubicBezTo>
                  <a:cubicBezTo>
                    <a:pt x="28552" y="23122"/>
                    <a:pt x="32207" y="23396"/>
                    <a:pt x="35541" y="24682"/>
                  </a:cubicBezTo>
                  <a:cubicBezTo>
                    <a:pt x="39542" y="26218"/>
                    <a:pt x="42840" y="29111"/>
                    <a:pt x="46030" y="31921"/>
                  </a:cubicBezTo>
                  <a:cubicBezTo>
                    <a:pt x="48043" y="33671"/>
                    <a:pt x="50114" y="35492"/>
                    <a:pt x="52353" y="36981"/>
                  </a:cubicBezTo>
                  <a:cubicBezTo>
                    <a:pt x="57222" y="40160"/>
                    <a:pt x="62902" y="41862"/>
                    <a:pt x="68712" y="41862"/>
                  </a:cubicBezTo>
                  <a:cubicBezTo>
                    <a:pt x="70188" y="41862"/>
                    <a:pt x="71653" y="41755"/>
                    <a:pt x="73105" y="41529"/>
                  </a:cubicBezTo>
                  <a:cubicBezTo>
                    <a:pt x="80344" y="40374"/>
                    <a:pt x="86893" y="36600"/>
                    <a:pt x="91524" y="30932"/>
                  </a:cubicBezTo>
                  <a:cubicBezTo>
                    <a:pt x="91536" y="30909"/>
                    <a:pt x="91536" y="30873"/>
                    <a:pt x="91524" y="30861"/>
                  </a:cubicBezTo>
                  <a:cubicBezTo>
                    <a:pt x="91514" y="30851"/>
                    <a:pt x="91502" y="30847"/>
                    <a:pt x="91490" y="30847"/>
                  </a:cubicBezTo>
                  <a:cubicBezTo>
                    <a:pt x="91474" y="30847"/>
                    <a:pt x="91460" y="30854"/>
                    <a:pt x="91453" y="30861"/>
                  </a:cubicBezTo>
                  <a:cubicBezTo>
                    <a:pt x="86833" y="36528"/>
                    <a:pt x="80309" y="40291"/>
                    <a:pt x="73105" y="41434"/>
                  </a:cubicBezTo>
                  <a:cubicBezTo>
                    <a:pt x="71639" y="41654"/>
                    <a:pt x="70167" y="41762"/>
                    <a:pt x="68702" y="41762"/>
                  </a:cubicBezTo>
                  <a:cubicBezTo>
                    <a:pt x="62944" y="41762"/>
                    <a:pt x="57281" y="40086"/>
                    <a:pt x="52412" y="36897"/>
                  </a:cubicBezTo>
                  <a:cubicBezTo>
                    <a:pt x="50174" y="35409"/>
                    <a:pt x="48102" y="33599"/>
                    <a:pt x="46102" y="31837"/>
                  </a:cubicBezTo>
                  <a:cubicBezTo>
                    <a:pt x="42911" y="29039"/>
                    <a:pt x="39601" y="26134"/>
                    <a:pt x="35589" y="24586"/>
                  </a:cubicBezTo>
                  <a:cubicBezTo>
                    <a:pt x="32231" y="23289"/>
                    <a:pt x="28576" y="23015"/>
                    <a:pt x="25028" y="22753"/>
                  </a:cubicBezTo>
                  <a:cubicBezTo>
                    <a:pt x="22075" y="22527"/>
                    <a:pt x="19015" y="22312"/>
                    <a:pt x="16146" y="21491"/>
                  </a:cubicBezTo>
                  <a:cubicBezTo>
                    <a:pt x="6918" y="18859"/>
                    <a:pt x="96" y="9644"/>
                    <a:pt x="263" y="60"/>
                  </a:cubicBezTo>
                  <a:cubicBezTo>
                    <a:pt x="263" y="24"/>
                    <a:pt x="239" y="0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27"/>
            <p:cNvSpPr/>
            <p:nvPr/>
          </p:nvSpPr>
          <p:spPr>
            <a:xfrm rot="9295642">
              <a:off x="6733698" y="4634563"/>
              <a:ext cx="3297217" cy="1507389"/>
            </a:xfrm>
            <a:custGeom>
              <a:avLst/>
              <a:gdLst/>
              <a:ahLst/>
              <a:cxnLst/>
              <a:rect l="l" t="t" r="r" b="b"/>
              <a:pathLst>
                <a:path w="91548" h="41853" extrusionOk="0">
                  <a:moveTo>
                    <a:pt x="226" y="1"/>
                  </a:moveTo>
                  <a:cubicBezTo>
                    <a:pt x="191" y="1"/>
                    <a:pt x="167" y="25"/>
                    <a:pt x="167" y="48"/>
                  </a:cubicBezTo>
                  <a:cubicBezTo>
                    <a:pt x="0" y="9681"/>
                    <a:pt x="6858" y="18932"/>
                    <a:pt x="16121" y="21575"/>
                  </a:cubicBezTo>
                  <a:cubicBezTo>
                    <a:pt x="19002" y="22396"/>
                    <a:pt x="22074" y="22623"/>
                    <a:pt x="25039" y="22849"/>
                  </a:cubicBezTo>
                  <a:cubicBezTo>
                    <a:pt x="28563" y="23111"/>
                    <a:pt x="32218" y="23385"/>
                    <a:pt x="35552" y="24671"/>
                  </a:cubicBezTo>
                  <a:cubicBezTo>
                    <a:pt x="39553" y="26218"/>
                    <a:pt x="42851" y="29112"/>
                    <a:pt x="46041" y="31910"/>
                  </a:cubicBezTo>
                  <a:cubicBezTo>
                    <a:pt x="48054" y="33660"/>
                    <a:pt x="50125" y="35481"/>
                    <a:pt x="52364" y="36970"/>
                  </a:cubicBezTo>
                  <a:cubicBezTo>
                    <a:pt x="57221" y="40161"/>
                    <a:pt x="62913" y="41851"/>
                    <a:pt x="68723" y="41851"/>
                  </a:cubicBezTo>
                  <a:cubicBezTo>
                    <a:pt x="68796" y="41852"/>
                    <a:pt x="68869" y="41852"/>
                    <a:pt x="68943" y="41852"/>
                  </a:cubicBezTo>
                  <a:cubicBezTo>
                    <a:pt x="70335" y="41852"/>
                    <a:pt x="71736" y="41745"/>
                    <a:pt x="73116" y="41530"/>
                  </a:cubicBezTo>
                  <a:cubicBezTo>
                    <a:pt x="80355" y="40375"/>
                    <a:pt x="86904" y="36601"/>
                    <a:pt x="91535" y="30933"/>
                  </a:cubicBezTo>
                  <a:cubicBezTo>
                    <a:pt x="91547" y="30909"/>
                    <a:pt x="91547" y="30874"/>
                    <a:pt x="91523" y="30862"/>
                  </a:cubicBezTo>
                  <a:cubicBezTo>
                    <a:pt x="91511" y="30850"/>
                    <a:pt x="91500" y="30844"/>
                    <a:pt x="91488" y="30844"/>
                  </a:cubicBezTo>
                  <a:cubicBezTo>
                    <a:pt x="91476" y="30844"/>
                    <a:pt x="91464" y="30850"/>
                    <a:pt x="91452" y="30862"/>
                  </a:cubicBezTo>
                  <a:cubicBezTo>
                    <a:pt x="86844" y="36517"/>
                    <a:pt x="80308" y="40280"/>
                    <a:pt x="73104" y="41423"/>
                  </a:cubicBezTo>
                  <a:cubicBezTo>
                    <a:pt x="71636" y="41643"/>
                    <a:pt x="70161" y="41752"/>
                    <a:pt x="68692" y="41752"/>
                  </a:cubicBezTo>
                  <a:cubicBezTo>
                    <a:pt x="62942" y="41752"/>
                    <a:pt x="57279" y="40082"/>
                    <a:pt x="52423" y="36886"/>
                  </a:cubicBezTo>
                  <a:cubicBezTo>
                    <a:pt x="50185" y="35398"/>
                    <a:pt x="48113" y="33588"/>
                    <a:pt x="46113" y="31826"/>
                  </a:cubicBezTo>
                  <a:cubicBezTo>
                    <a:pt x="42910" y="29028"/>
                    <a:pt x="39612" y="26123"/>
                    <a:pt x="35588" y="24575"/>
                  </a:cubicBezTo>
                  <a:cubicBezTo>
                    <a:pt x="32242" y="23289"/>
                    <a:pt x="28575" y="23016"/>
                    <a:pt x="25039" y="22754"/>
                  </a:cubicBezTo>
                  <a:cubicBezTo>
                    <a:pt x="22086" y="22516"/>
                    <a:pt x="19026" y="22301"/>
                    <a:pt x="16145" y="21480"/>
                  </a:cubicBezTo>
                  <a:cubicBezTo>
                    <a:pt x="6929" y="18848"/>
                    <a:pt x="107" y="9633"/>
                    <a:pt x="274" y="48"/>
                  </a:cubicBezTo>
                  <a:cubicBezTo>
                    <a:pt x="274" y="25"/>
                    <a:pt x="250" y="1"/>
                    <a:pt x="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27"/>
            <p:cNvSpPr/>
            <p:nvPr/>
          </p:nvSpPr>
          <p:spPr>
            <a:xfrm rot="9295642">
              <a:off x="6729517" y="4741876"/>
              <a:ext cx="3296353" cy="1507785"/>
            </a:xfrm>
            <a:custGeom>
              <a:avLst/>
              <a:gdLst/>
              <a:ahLst/>
              <a:cxnLst/>
              <a:rect l="l" t="t" r="r" b="b"/>
              <a:pathLst>
                <a:path w="91524" h="41864" extrusionOk="0">
                  <a:moveTo>
                    <a:pt x="214" y="1"/>
                  </a:moveTo>
                  <a:cubicBezTo>
                    <a:pt x="191" y="1"/>
                    <a:pt x="167" y="25"/>
                    <a:pt x="167" y="48"/>
                  </a:cubicBezTo>
                  <a:cubicBezTo>
                    <a:pt x="0" y="9681"/>
                    <a:pt x="6858" y="18932"/>
                    <a:pt x="16109" y="21575"/>
                  </a:cubicBezTo>
                  <a:cubicBezTo>
                    <a:pt x="19002" y="22408"/>
                    <a:pt x="22062" y="22635"/>
                    <a:pt x="25027" y="22849"/>
                  </a:cubicBezTo>
                  <a:cubicBezTo>
                    <a:pt x="28551" y="23111"/>
                    <a:pt x="32206" y="23385"/>
                    <a:pt x="35540" y="24670"/>
                  </a:cubicBezTo>
                  <a:cubicBezTo>
                    <a:pt x="39541" y="26218"/>
                    <a:pt x="42839" y="29111"/>
                    <a:pt x="46030" y="31909"/>
                  </a:cubicBezTo>
                  <a:cubicBezTo>
                    <a:pt x="48042" y="33672"/>
                    <a:pt x="50125" y="35481"/>
                    <a:pt x="52352" y="36970"/>
                  </a:cubicBezTo>
                  <a:cubicBezTo>
                    <a:pt x="57210" y="40160"/>
                    <a:pt x="62901" y="41863"/>
                    <a:pt x="68711" y="41863"/>
                  </a:cubicBezTo>
                  <a:cubicBezTo>
                    <a:pt x="70175" y="41851"/>
                    <a:pt x="71652" y="41744"/>
                    <a:pt x="73104" y="41518"/>
                  </a:cubicBezTo>
                  <a:cubicBezTo>
                    <a:pt x="80332" y="40363"/>
                    <a:pt x="86880" y="36601"/>
                    <a:pt x="91511" y="30921"/>
                  </a:cubicBezTo>
                  <a:cubicBezTo>
                    <a:pt x="91523" y="30897"/>
                    <a:pt x="91523" y="30874"/>
                    <a:pt x="91511" y="30850"/>
                  </a:cubicBezTo>
                  <a:cubicBezTo>
                    <a:pt x="91500" y="30844"/>
                    <a:pt x="91485" y="30841"/>
                    <a:pt x="91471" y="30841"/>
                  </a:cubicBezTo>
                  <a:cubicBezTo>
                    <a:pt x="91458" y="30841"/>
                    <a:pt x="91446" y="30844"/>
                    <a:pt x="91440" y="30850"/>
                  </a:cubicBezTo>
                  <a:cubicBezTo>
                    <a:pt x="86832" y="36517"/>
                    <a:pt x="80296" y="40280"/>
                    <a:pt x="73093" y="41423"/>
                  </a:cubicBezTo>
                  <a:cubicBezTo>
                    <a:pt x="71629" y="41642"/>
                    <a:pt x="70159" y="41751"/>
                    <a:pt x="68695" y="41751"/>
                  </a:cubicBezTo>
                  <a:cubicBezTo>
                    <a:pt x="62943" y="41751"/>
                    <a:pt x="57280" y="40075"/>
                    <a:pt x="52411" y="36886"/>
                  </a:cubicBezTo>
                  <a:cubicBezTo>
                    <a:pt x="50185" y="35398"/>
                    <a:pt x="48113" y="33588"/>
                    <a:pt x="46101" y="31826"/>
                  </a:cubicBezTo>
                  <a:cubicBezTo>
                    <a:pt x="42910" y="29028"/>
                    <a:pt x="39600" y="26123"/>
                    <a:pt x="35588" y="24575"/>
                  </a:cubicBezTo>
                  <a:cubicBezTo>
                    <a:pt x="32230" y="23289"/>
                    <a:pt x="28575" y="23016"/>
                    <a:pt x="25039" y="22754"/>
                  </a:cubicBezTo>
                  <a:cubicBezTo>
                    <a:pt x="22074" y="22515"/>
                    <a:pt x="19026" y="22301"/>
                    <a:pt x="16145" y="21480"/>
                  </a:cubicBezTo>
                  <a:cubicBezTo>
                    <a:pt x="6918" y="18848"/>
                    <a:pt x="95" y="9633"/>
                    <a:pt x="262" y="48"/>
                  </a:cubicBezTo>
                  <a:cubicBezTo>
                    <a:pt x="262" y="25"/>
                    <a:pt x="238" y="1"/>
                    <a:pt x="2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27"/>
            <p:cNvSpPr/>
            <p:nvPr/>
          </p:nvSpPr>
          <p:spPr>
            <a:xfrm rot="9295642">
              <a:off x="6724514" y="4849707"/>
              <a:ext cx="3296785" cy="1507425"/>
            </a:xfrm>
            <a:custGeom>
              <a:avLst/>
              <a:gdLst/>
              <a:ahLst/>
              <a:cxnLst/>
              <a:rect l="l" t="t" r="r" b="b"/>
              <a:pathLst>
                <a:path w="91536" h="41854" extrusionOk="0">
                  <a:moveTo>
                    <a:pt x="231" y="0"/>
                  </a:moveTo>
                  <a:cubicBezTo>
                    <a:pt x="226" y="0"/>
                    <a:pt x="221" y="1"/>
                    <a:pt x="214" y="4"/>
                  </a:cubicBezTo>
                  <a:cubicBezTo>
                    <a:pt x="191" y="4"/>
                    <a:pt x="167" y="15"/>
                    <a:pt x="167" y="51"/>
                  </a:cubicBezTo>
                  <a:cubicBezTo>
                    <a:pt x="0" y="9671"/>
                    <a:pt x="6858" y="18934"/>
                    <a:pt x="16121" y="21578"/>
                  </a:cubicBezTo>
                  <a:cubicBezTo>
                    <a:pt x="19003" y="22399"/>
                    <a:pt x="22062" y="22625"/>
                    <a:pt x="25027" y="22852"/>
                  </a:cubicBezTo>
                  <a:cubicBezTo>
                    <a:pt x="28551" y="23114"/>
                    <a:pt x="32207" y="23387"/>
                    <a:pt x="35552" y="24673"/>
                  </a:cubicBezTo>
                  <a:cubicBezTo>
                    <a:pt x="39553" y="26209"/>
                    <a:pt x="42851" y="29102"/>
                    <a:pt x="46042" y="31912"/>
                  </a:cubicBezTo>
                  <a:cubicBezTo>
                    <a:pt x="48042" y="33662"/>
                    <a:pt x="50125" y="35484"/>
                    <a:pt x="52364" y="36972"/>
                  </a:cubicBezTo>
                  <a:cubicBezTo>
                    <a:pt x="57222" y="40151"/>
                    <a:pt x="62901" y="41854"/>
                    <a:pt x="68723" y="41854"/>
                  </a:cubicBezTo>
                  <a:cubicBezTo>
                    <a:pt x="70188" y="41854"/>
                    <a:pt x="71652" y="41735"/>
                    <a:pt x="73105" y="41521"/>
                  </a:cubicBezTo>
                  <a:cubicBezTo>
                    <a:pt x="80332" y="40366"/>
                    <a:pt x="86892" y="36591"/>
                    <a:pt x="91524" y="30924"/>
                  </a:cubicBezTo>
                  <a:cubicBezTo>
                    <a:pt x="91535" y="30900"/>
                    <a:pt x="91535" y="30865"/>
                    <a:pt x="91524" y="30853"/>
                  </a:cubicBezTo>
                  <a:cubicBezTo>
                    <a:pt x="91514" y="30844"/>
                    <a:pt x="91504" y="30840"/>
                    <a:pt x="91493" y="30840"/>
                  </a:cubicBezTo>
                  <a:cubicBezTo>
                    <a:pt x="91476" y="30840"/>
                    <a:pt x="91459" y="30850"/>
                    <a:pt x="91452" y="30865"/>
                  </a:cubicBezTo>
                  <a:cubicBezTo>
                    <a:pt x="86844" y="36520"/>
                    <a:pt x="80308" y="40282"/>
                    <a:pt x="73105" y="41425"/>
                  </a:cubicBezTo>
                  <a:cubicBezTo>
                    <a:pt x="71634" y="41646"/>
                    <a:pt x="70157" y="41755"/>
                    <a:pt x="68687" y="41755"/>
                  </a:cubicBezTo>
                  <a:cubicBezTo>
                    <a:pt x="62934" y="41755"/>
                    <a:pt x="57276" y="40085"/>
                    <a:pt x="52411" y="36889"/>
                  </a:cubicBezTo>
                  <a:cubicBezTo>
                    <a:pt x="50173" y="35401"/>
                    <a:pt x="48101" y="33591"/>
                    <a:pt x="46101" y="31829"/>
                  </a:cubicBezTo>
                  <a:cubicBezTo>
                    <a:pt x="42910" y="29031"/>
                    <a:pt x="39600" y="26126"/>
                    <a:pt x="35588" y="24578"/>
                  </a:cubicBezTo>
                  <a:cubicBezTo>
                    <a:pt x="32230" y="23280"/>
                    <a:pt x="28575" y="23018"/>
                    <a:pt x="25039" y="22744"/>
                  </a:cubicBezTo>
                  <a:cubicBezTo>
                    <a:pt x="22074" y="22530"/>
                    <a:pt x="19014" y="22304"/>
                    <a:pt x="16145" y="21482"/>
                  </a:cubicBezTo>
                  <a:cubicBezTo>
                    <a:pt x="6930" y="18851"/>
                    <a:pt x="95" y="9636"/>
                    <a:pt x="262" y="51"/>
                  </a:cubicBezTo>
                  <a:cubicBezTo>
                    <a:pt x="262" y="22"/>
                    <a:pt x="254" y="0"/>
                    <a:pt x="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27"/>
            <p:cNvSpPr/>
            <p:nvPr/>
          </p:nvSpPr>
          <p:spPr>
            <a:xfrm flipH="1">
              <a:off x="-550356" y="-257350"/>
              <a:ext cx="1068875" cy="1371875"/>
            </a:xfrm>
            <a:custGeom>
              <a:avLst/>
              <a:gdLst/>
              <a:ahLst/>
              <a:cxnLst/>
              <a:rect l="l" t="t" r="r" b="b"/>
              <a:pathLst>
                <a:path w="42755" h="54875" extrusionOk="0">
                  <a:moveTo>
                    <a:pt x="16922" y="0"/>
                  </a:moveTo>
                  <a:cubicBezTo>
                    <a:pt x="15745" y="0"/>
                    <a:pt x="14541" y="102"/>
                    <a:pt x="13312" y="316"/>
                  </a:cubicBezTo>
                  <a:cubicBezTo>
                    <a:pt x="6740" y="1340"/>
                    <a:pt x="489" y="6710"/>
                    <a:pt x="156" y="13627"/>
                  </a:cubicBezTo>
                  <a:cubicBezTo>
                    <a:pt x="1" y="20283"/>
                    <a:pt x="8812" y="23438"/>
                    <a:pt x="7514" y="30427"/>
                  </a:cubicBezTo>
                  <a:cubicBezTo>
                    <a:pt x="6561" y="37118"/>
                    <a:pt x="1823" y="44857"/>
                    <a:pt x="8192" y="50358"/>
                  </a:cubicBezTo>
                  <a:cubicBezTo>
                    <a:pt x="11995" y="53505"/>
                    <a:pt x="16115" y="54874"/>
                    <a:pt x="20127" y="54874"/>
                  </a:cubicBezTo>
                  <a:cubicBezTo>
                    <a:pt x="31403" y="54874"/>
                    <a:pt x="41827" y="44056"/>
                    <a:pt x="41959" y="31463"/>
                  </a:cubicBezTo>
                  <a:cubicBezTo>
                    <a:pt x="42754" y="17075"/>
                    <a:pt x="32124" y="0"/>
                    <a:pt x="169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27"/>
            <p:cNvSpPr/>
            <p:nvPr/>
          </p:nvSpPr>
          <p:spPr>
            <a:xfrm flipH="1">
              <a:off x="7209743" y="4743229"/>
              <a:ext cx="769063" cy="768936"/>
            </a:xfrm>
            <a:custGeom>
              <a:avLst/>
              <a:gdLst/>
              <a:ahLst/>
              <a:cxnLst/>
              <a:rect l="l" t="t" r="r" b="b"/>
              <a:pathLst>
                <a:path w="43840" h="43839" extrusionOk="0">
                  <a:moveTo>
                    <a:pt x="21920" y="5584"/>
                  </a:moveTo>
                  <a:cubicBezTo>
                    <a:pt x="30945" y="5596"/>
                    <a:pt x="38244" y="12907"/>
                    <a:pt x="38256" y="21920"/>
                  </a:cubicBezTo>
                  <a:cubicBezTo>
                    <a:pt x="38256" y="28528"/>
                    <a:pt x="34279" y="34481"/>
                    <a:pt x="28171" y="37017"/>
                  </a:cubicBezTo>
                  <a:cubicBezTo>
                    <a:pt x="26153" y="37852"/>
                    <a:pt x="24033" y="38259"/>
                    <a:pt x="21931" y="38259"/>
                  </a:cubicBezTo>
                  <a:cubicBezTo>
                    <a:pt x="17681" y="38259"/>
                    <a:pt x="13501" y="36599"/>
                    <a:pt x="10371" y="33469"/>
                  </a:cubicBezTo>
                  <a:cubicBezTo>
                    <a:pt x="5704" y="28801"/>
                    <a:pt x="4299" y="21777"/>
                    <a:pt x="6835" y="15669"/>
                  </a:cubicBezTo>
                  <a:cubicBezTo>
                    <a:pt x="9359" y="9573"/>
                    <a:pt x="15312" y="5596"/>
                    <a:pt x="21920" y="5596"/>
                  </a:cubicBezTo>
                  <a:lnTo>
                    <a:pt x="21920" y="5584"/>
                  </a:lnTo>
                  <a:close/>
                  <a:moveTo>
                    <a:pt x="21920" y="0"/>
                  </a:moveTo>
                  <a:cubicBezTo>
                    <a:pt x="9835" y="0"/>
                    <a:pt x="1" y="9835"/>
                    <a:pt x="1" y="21920"/>
                  </a:cubicBezTo>
                  <a:cubicBezTo>
                    <a:pt x="1" y="34004"/>
                    <a:pt x="9835" y="43839"/>
                    <a:pt x="21920" y="43839"/>
                  </a:cubicBezTo>
                  <a:cubicBezTo>
                    <a:pt x="34005" y="43839"/>
                    <a:pt x="43840" y="34004"/>
                    <a:pt x="43840" y="21920"/>
                  </a:cubicBezTo>
                  <a:cubicBezTo>
                    <a:pt x="43840" y="9835"/>
                    <a:pt x="34017" y="0"/>
                    <a:pt x="219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1">
    <p:bg>
      <p:bgPr>
        <a:solidFill>
          <a:schemeClr val="lt1"/>
        </a:solidFill>
        <a:effectLst/>
      </p:bgPr>
    </p:bg>
    <p:spTree>
      <p:nvGrpSpPr>
        <p:cNvPr id="1" name="Shape 3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6" name="Google Shape;3106;p37"/>
          <p:cNvGrpSpPr/>
          <p:nvPr/>
        </p:nvGrpSpPr>
        <p:grpSpPr>
          <a:xfrm rot="10800000" flipH="1">
            <a:off x="-947465" y="-2349751"/>
            <a:ext cx="11440288" cy="9389795"/>
            <a:chOff x="-947465" y="-1968751"/>
            <a:chExt cx="11440288" cy="9389795"/>
          </a:xfrm>
        </p:grpSpPr>
        <p:sp>
          <p:nvSpPr>
            <p:cNvPr id="3107" name="Google Shape;3107;p37"/>
            <p:cNvSpPr/>
            <p:nvPr/>
          </p:nvSpPr>
          <p:spPr>
            <a:xfrm>
              <a:off x="-413788" y="-498956"/>
              <a:ext cx="4176851" cy="2052022"/>
            </a:xfrm>
            <a:custGeom>
              <a:avLst/>
              <a:gdLst/>
              <a:ahLst/>
              <a:cxnLst/>
              <a:rect l="l" t="t" r="r" b="b"/>
              <a:pathLst>
                <a:path w="132137" h="64922" extrusionOk="0">
                  <a:moveTo>
                    <a:pt x="108600" y="1"/>
                  </a:moveTo>
                  <a:cubicBezTo>
                    <a:pt x="93831" y="1"/>
                    <a:pt x="78339" y="9944"/>
                    <a:pt x="63532" y="10317"/>
                  </a:cubicBezTo>
                  <a:cubicBezTo>
                    <a:pt x="63228" y="10326"/>
                    <a:pt x="62925" y="10330"/>
                    <a:pt x="62621" y="10330"/>
                  </a:cubicBezTo>
                  <a:cubicBezTo>
                    <a:pt x="51964" y="10330"/>
                    <a:pt x="41563" y="5345"/>
                    <a:pt x="30981" y="5345"/>
                  </a:cubicBezTo>
                  <a:cubicBezTo>
                    <a:pt x="28488" y="5345"/>
                    <a:pt x="25986" y="5622"/>
                    <a:pt x="23468" y="6305"/>
                  </a:cubicBezTo>
                  <a:cubicBezTo>
                    <a:pt x="12978" y="9151"/>
                    <a:pt x="4263" y="18199"/>
                    <a:pt x="2120" y="28903"/>
                  </a:cubicBezTo>
                  <a:cubicBezTo>
                    <a:pt x="1" y="42381"/>
                    <a:pt x="5978" y="58669"/>
                    <a:pt x="19634" y="63514"/>
                  </a:cubicBezTo>
                  <a:cubicBezTo>
                    <a:pt x="23353" y="64493"/>
                    <a:pt x="26597" y="64922"/>
                    <a:pt x="29454" y="64922"/>
                  </a:cubicBezTo>
                  <a:cubicBezTo>
                    <a:pt x="48509" y="64922"/>
                    <a:pt x="50389" y="45835"/>
                    <a:pt x="61354" y="43143"/>
                  </a:cubicBezTo>
                  <a:cubicBezTo>
                    <a:pt x="62129" y="43001"/>
                    <a:pt x="62899" y="42939"/>
                    <a:pt x="63666" y="42939"/>
                  </a:cubicBezTo>
                  <a:cubicBezTo>
                    <a:pt x="68318" y="42939"/>
                    <a:pt x="72834" y="45188"/>
                    <a:pt x="77501" y="45188"/>
                  </a:cubicBezTo>
                  <a:cubicBezTo>
                    <a:pt x="78242" y="45188"/>
                    <a:pt x="78987" y="45132"/>
                    <a:pt x="79737" y="45000"/>
                  </a:cubicBezTo>
                  <a:cubicBezTo>
                    <a:pt x="87285" y="43548"/>
                    <a:pt x="91095" y="35880"/>
                    <a:pt x="97263" y="32058"/>
                  </a:cubicBezTo>
                  <a:cubicBezTo>
                    <a:pt x="99451" y="30675"/>
                    <a:pt x="101977" y="29948"/>
                    <a:pt x="104554" y="29948"/>
                  </a:cubicBezTo>
                  <a:cubicBezTo>
                    <a:pt x="104838" y="29948"/>
                    <a:pt x="105122" y="29957"/>
                    <a:pt x="105407" y="29975"/>
                  </a:cubicBezTo>
                  <a:cubicBezTo>
                    <a:pt x="109866" y="30211"/>
                    <a:pt x="114479" y="32097"/>
                    <a:pt x="118987" y="32097"/>
                  </a:cubicBezTo>
                  <a:cubicBezTo>
                    <a:pt x="120618" y="32097"/>
                    <a:pt x="122235" y="31850"/>
                    <a:pt x="123826" y="31189"/>
                  </a:cubicBezTo>
                  <a:cubicBezTo>
                    <a:pt x="128541" y="29236"/>
                    <a:pt x="131481" y="24212"/>
                    <a:pt x="131791" y="19247"/>
                  </a:cubicBezTo>
                  <a:cubicBezTo>
                    <a:pt x="132136" y="13651"/>
                    <a:pt x="128945" y="8424"/>
                    <a:pt x="124635" y="5079"/>
                  </a:cubicBezTo>
                  <a:cubicBezTo>
                    <a:pt x="119437" y="1363"/>
                    <a:pt x="114068" y="1"/>
                    <a:pt x="1086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37"/>
            <p:cNvSpPr/>
            <p:nvPr/>
          </p:nvSpPr>
          <p:spPr>
            <a:xfrm>
              <a:off x="-858121" y="697477"/>
              <a:ext cx="1593903" cy="2345213"/>
            </a:xfrm>
            <a:custGeom>
              <a:avLst/>
              <a:gdLst/>
              <a:ahLst/>
              <a:cxnLst/>
              <a:rect l="l" t="t" r="r" b="b"/>
              <a:pathLst>
                <a:path w="50424" h="74198" extrusionOk="0">
                  <a:moveTo>
                    <a:pt x="28657" y="0"/>
                  </a:moveTo>
                  <a:cubicBezTo>
                    <a:pt x="25105" y="0"/>
                    <a:pt x="21570" y="969"/>
                    <a:pt x="18491" y="3058"/>
                  </a:cubicBezTo>
                  <a:cubicBezTo>
                    <a:pt x="7370" y="10118"/>
                    <a:pt x="4334" y="24191"/>
                    <a:pt x="2691" y="36395"/>
                  </a:cubicBezTo>
                  <a:cubicBezTo>
                    <a:pt x="0" y="52242"/>
                    <a:pt x="7501" y="73483"/>
                    <a:pt x="25968" y="74197"/>
                  </a:cubicBezTo>
                  <a:cubicBezTo>
                    <a:pt x="39970" y="73995"/>
                    <a:pt x="45887" y="61993"/>
                    <a:pt x="41875" y="49480"/>
                  </a:cubicBezTo>
                  <a:cubicBezTo>
                    <a:pt x="37815" y="37812"/>
                    <a:pt x="50423" y="29216"/>
                    <a:pt x="50292" y="17976"/>
                  </a:cubicBezTo>
                  <a:cubicBezTo>
                    <a:pt x="50090" y="12023"/>
                    <a:pt x="45685" y="7213"/>
                    <a:pt x="40970" y="4070"/>
                  </a:cubicBezTo>
                  <a:cubicBezTo>
                    <a:pt x="37373" y="1449"/>
                    <a:pt x="33002" y="0"/>
                    <a:pt x="286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37"/>
            <p:cNvSpPr/>
            <p:nvPr/>
          </p:nvSpPr>
          <p:spPr>
            <a:xfrm>
              <a:off x="5946831" y="2577376"/>
              <a:ext cx="4545992" cy="3616435"/>
            </a:xfrm>
            <a:custGeom>
              <a:avLst/>
              <a:gdLst/>
              <a:ahLst/>
              <a:cxnLst/>
              <a:rect l="l" t="t" r="r" b="b"/>
              <a:pathLst>
                <a:path w="143815" h="114417" extrusionOk="0">
                  <a:moveTo>
                    <a:pt x="107298" y="0"/>
                  </a:moveTo>
                  <a:cubicBezTo>
                    <a:pt x="99528" y="0"/>
                    <a:pt x="91873" y="2973"/>
                    <a:pt x="86736" y="9336"/>
                  </a:cubicBezTo>
                  <a:cubicBezTo>
                    <a:pt x="77259" y="21457"/>
                    <a:pt x="77604" y="39412"/>
                    <a:pt x="65543" y="49901"/>
                  </a:cubicBezTo>
                  <a:cubicBezTo>
                    <a:pt x="59749" y="54756"/>
                    <a:pt x="53083" y="55871"/>
                    <a:pt x="46129" y="55871"/>
                  </a:cubicBezTo>
                  <a:cubicBezTo>
                    <a:pt x="40212" y="55871"/>
                    <a:pt x="34086" y="55064"/>
                    <a:pt x="28113" y="55064"/>
                  </a:cubicBezTo>
                  <a:cubicBezTo>
                    <a:pt x="23389" y="55064"/>
                    <a:pt x="18761" y="55569"/>
                    <a:pt x="14405" y="57378"/>
                  </a:cubicBezTo>
                  <a:cubicBezTo>
                    <a:pt x="7107" y="60248"/>
                    <a:pt x="2297" y="67498"/>
                    <a:pt x="1535" y="75190"/>
                  </a:cubicBezTo>
                  <a:cubicBezTo>
                    <a:pt x="0" y="103957"/>
                    <a:pt x="33827" y="114417"/>
                    <a:pt x="57819" y="114417"/>
                  </a:cubicBezTo>
                  <a:cubicBezTo>
                    <a:pt x="58582" y="114417"/>
                    <a:pt x="59336" y="114406"/>
                    <a:pt x="60078" y="114385"/>
                  </a:cubicBezTo>
                  <a:cubicBezTo>
                    <a:pt x="60105" y="114385"/>
                    <a:pt x="60132" y="114385"/>
                    <a:pt x="60160" y="114385"/>
                  </a:cubicBezTo>
                  <a:cubicBezTo>
                    <a:pt x="94445" y="114385"/>
                    <a:pt x="128083" y="91999"/>
                    <a:pt x="138290" y="58759"/>
                  </a:cubicBezTo>
                  <a:cubicBezTo>
                    <a:pt x="143814" y="41948"/>
                    <a:pt x="142219" y="21290"/>
                    <a:pt x="128705" y="8658"/>
                  </a:cubicBezTo>
                  <a:cubicBezTo>
                    <a:pt x="123101" y="3030"/>
                    <a:pt x="115141" y="0"/>
                    <a:pt x="1072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37"/>
            <p:cNvSpPr/>
            <p:nvPr/>
          </p:nvSpPr>
          <p:spPr>
            <a:xfrm>
              <a:off x="6138402" y="-1968751"/>
              <a:ext cx="2901069" cy="2900407"/>
            </a:xfrm>
            <a:custGeom>
              <a:avLst/>
              <a:gdLst/>
              <a:ahLst/>
              <a:cxnLst/>
              <a:rect l="l" t="t" r="r" b="b"/>
              <a:pathLst>
                <a:path w="72391" h="72379" extrusionOk="0">
                  <a:moveTo>
                    <a:pt x="36196" y="0"/>
                  </a:moveTo>
                  <a:cubicBezTo>
                    <a:pt x="16205" y="0"/>
                    <a:pt x="1" y="16193"/>
                    <a:pt x="1" y="36183"/>
                  </a:cubicBezTo>
                  <a:cubicBezTo>
                    <a:pt x="1" y="56174"/>
                    <a:pt x="16205" y="72378"/>
                    <a:pt x="36196" y="72378"/>
                  </a:cubicBezTo>
                  <a:cubicBezTo>
                    <a:pt x="56186" y="72378"/>
                    <a:pt x="72391" y="56174"/>
                    <a:pt x="72391" y="36183"/>
                  </a:cubicBezTo>
                  <a:cubicBezTo>
                    <a:pt x="72391" y="16193"/>
                    <a:pt x="56186" y="0"/>
                    <a:pt x="361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37"/>
            <p:cNvSpPr/>
            <p:nvPr/>
          </p:nvSpPr>
          <p:spPr>
            <a:xfrm>
              <a:off x="-290689" y="3412048"/>
              <a:ext cx="720392" cy="719924"/>
            </a:xfrm>
            <a:custGeom>
              <a:avLst/>
              <a:gdLst/>
              <a:ahLst/>
              <a:cxnLst/>
              <a:rect l="l" t="t" r="r" b="b"/>
              <a:pathLst>
                <a:path w="22790" h="22777" extrusionOk="0">
                  <a:moveTo>
                    <a:pt x="11395" y="3596"/>
                  </a:moveTo>
                  <a:cubicBezTo>
                    <a:pt x="15693" y="3596"/>
                    <a:pt x="19182" y="7084"/>
                    <a:pt x="19194" y="11394"/>
                  </a:cubicBezTo>
                  <a:cubicBezTo>
                    <a:pt x="19182" y="15693"/>
                    <a:pt x="15693" y="19181"/>
                    <a:pt x="11395" y="19193"/>
                  </a:cubicBezTo>
                  <a:cubicBezTo>
                    <a:pt x="7085" y="19181"/>
                    <a:pt x="3596" y="15693"/>
                    <a:pt x="3596" y="11394"/>
                  </a:cubicBezTo>
                  <a:cubicBezTo>
                    <a:pt x="3596" y="7084"/>
                    <a:pt x="7085" y="3596"/>
                    <a:pt x="11395" y="3596"/>
                  </a:cubicBezTo>
                  <a:close/>
                  <a:moveTo>
                    <a:pt x="11395" y="0"/>
                  </a:moveTo>
                  <a:cubicBezTo>
                    <a:pt x="5109" y="12"/>
                    <a:pt x="13" y="5108"/>
                    <a:pt x="1" y="11394"/>
                  </a:cubicBezTo>
                  <a:cubicBezTo>
                    <a:pt x="13" y="17681"/>
                    <a:pt x="5109" y="22777"/>
                    <a:pt x="11395" y="22777"/>
                  </a:cubicBezTo>
                  <a:cubicBezTo>
                    <a:pt x="17682" y="22777"/>
                    <a:pt x="22777" y="17681"/>
                    <a:pt x="22789" y="11394"/>
                  </a:cubicBezTo>
                  <a:cubicBezTo>
                    <a:pt x="22777" y="5108"/>
                    <a:pt x="17682" y="12"/>
                    <a:pt x="113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37"/>
            <p:cNvSpPr/>
            <p:nvPr/>
          </p:nvSpPr>
          <p:spPr>
            <a:xfrm>
              <a:off x="5942230" y="-253015"/>
              <a:ext cx="720013" cy="720335"/>
            </a:xfrm>
            <a:custGeom>
              <a:avLst/>
              <a:gdLst/>
              <a:ahLst/>
              <a:cxnLst/>
              <a:rect l="l" t="t" r="r" b="b"/>
              <a:pathLst>
                <a:path w="22778" h="22790" extrusionOk="0">
                  <a:moveTo>
                    <a:pt x="11395" y="3596"/>
                  </a:moveTo>
                  <a:cubicBezTo>
                    <a:pt x="15693" y="3608"/>
                    <a:pt x="19182" y="7097"/>
                    <a:pt x="19182" y="11395"/>
                  </a:cubicBezTo>
                  <a:cubicBezTo>
                    <a:pt x="19182" y="15693"/>
                    <a:pt x="15693" y="19182"/>
                    <a:pt x="11395" y="19194"/>
                  </a:cubicBezTo>
                  <a:cubicBezTo>
                    <a:pt x="7085" y="19182"/>
                    <a:pt x="3597" y="15693"/>
                    <a:pt x="3597" y="11395"/>
                  </a:cubicBezTo>
                  <a:cubicBezTo>
                    <a:pt x="3597" y="7097"/>
                    <a:pt x="7085" y="3608"/>
                    <a:pt x="11395" y="3596"/>
                  </a:cubicBezTo>
                  <a:close/>
                  <a:moveTo>
                    <a:pt x="11395" y="1"/>
                  </a:moveTo>
                  <a:cubicBezTo>
                    <a:pt x="5097" y="1"/>
                    <a:pt x="1" y="5109"/>
                    <a:pt x="1" y="11395"/>
                  </a:cubicBezTo>
                  <a:cubicBezTo>
                    <a:pt x="13" y="17681"/>
                    <a:pt x="5109" y="22777"/>
                    <a:pt x="11395" y="22789"/>
                  </a:cubicBezTo>
                  <a:cubicBezTo>
                    <a:pt x="17682" y="22777"/>
                    <a:pt x="22777" y="17681"/>
                    <a:pt x="22777" y="11395"/>
                  </a:cubicBezTo>
                  <a:cubicBezTo>
                    <a:pt x="22777" y="5109"/>
                    <a:pt x="17682" y="1"/>
                    <a:pt x="113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37"/>
            <p:cNvSpPr/>
            <p:nvPr/>
          </p:nvSpPr>
          <p:spPr>
            <a:xfrm>
              <a:off x="8463247" y="2620972"/>
              <a:ext cx="576219" cy="554427"/>
            </a:xfrm>
            <a:custGeom>
              <a:avLst/>
              <a:gdLst/>
              <a:ahLst/>
              <a:cxnLst/>
              <a:rect l="l" t="t" r="r" b="b"/>
              <a:pathLst>
                <a:path w="18229" h="17541" extrusionOk="0">
                  <a:moveTo>
                    <a:pt x="9466" y="2764"/>
                  </a:moveTo>
                  <a:cubicBezTo>
                    <a:pt x="12776" y="2776"/>
                    <a:pt x="15454" y="5455"/>
                    <a:pt x="15466" y="8765"/>
                  </a:cubicBezTo>
                  <a:cubicBezTo>
                    <a:pt x="15466" y="11194"/>
                    <a:pt x="14002" y="13385"/>
                    <a:pt x="11752" y="14313"/>
                  </a:cubicBezTo>
                  <a:cubicBezTo>
                    <a:pt x="11010" y="14621"/>
                    <a:pt x="10230" y="14771"/>
                    <a:pt x="9457" y="14771"/>
                  </a:cubicBezTo>
                  <a:cubicBezTo>
                    <a:pt x="7896" y="14771"/>
                    <a:pt x="6361" y="14162"/>
                    <a:pt x="5215" y="13016"/>
                  </a:cubicBezTo>
                  <a:cubicBezTo>
                    <a:pt x="3501" y="11289"/>
                    <a:pt x="2989" y="8706"/>
                    <a:pt x="3917" y="6467"/>
                  </a:cubicBezTo>
                  <a:cubicBezTo>
                    <a:pt x="4846" y="4229"/>
                    <a:pt x="7037" y="2764"/>
                    <a:pt x="9466" y="2764"/>
                  </a:cubicBezTo>
                  <a:close/>
                  <a:moveTo>
                    <a:pt x="9457" y="1"/>
                  </a:moveTo>
                  <a:cubicBezTo>
                    <a:pt x="7176" y="1"/>
                    <a:pt x="4934" y="890"/>
                    <a:pt x="3262" y="2562"/>
                  </a:cubicBezTo>
                  <a:cubicBezTo>
                    <a:pt x="750" y="5074"/>
                    <a:pt x="0" y="8848"/>
                    <a:pt x="1357" y="12123"/>
                  </a:cubicBezTo>
                  <a:cubicBezTo>
                    <a:pt x="2715" y="15397"/>
                    <a:pt x="5918" y="17540"/>
                    <a:pt x="9466" y="17540"/>
                  </a:cubicBezTo>
                  <a:cubicBezTo>
                    <a:pt x="14300" y="17528"/>
                    <a:pt x="18217" y="13611"/>
                    <a:pt x="18229" y="8765"/>
                  </a:cubicBezTo>
                  <a:cubicBezTo>
                    <a:pt x="18229" y="5217"/>
                    <a:pt x="16097" y="2026"/>
                    <a:pt x="12811" y="669"/>
                  </a:cubicBezTo>
                  <a:cubicBezTo>
                    <a:pt x="11726" y="219"/>
                    <a:pt x="10587" y="1"/>
                    <a:pt x="94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37"/>
            <p:cNvSpPr/>
            <p:nvPr/>
          </p:nvSpPr>
          <p:spPr>
            <a:xfrm>
              <a:off x="-123770" y="4277411"/>
              <a:ext cx="2503196" cy="1627786"/>
            </a:xfrm>
            <a:custGeom>
              <a:avLst/>
              <a:gdLst/>
              <a:ahLst/>
              <a:cxnLst/>
              <a:rect l="l" t="t" r="r" b="b"/>
              <a:pathLst>
                <a:path w="79190" h="51500" extrusionOk="0">
                  <a:moveTo>
                    <a:pt x="18757" y="0"/>
                  </a:moveTo>
                  <a:cubicBezTo>
                    <a:pt x="15942" y="0"/>
                    <a:pt x="13135" y="883"/>
                    <a:pt x="10740" y="2376"/>
                  </a:cubicBezTo>
                  <a:cubicBezTo>
                    <a:pt x="7216" y="4566"/>
                    <a:pt x="4644" y="8007"/>
                    <a:pt x="2918" y="11734"/>
                  </a:cubicBezTo>
                  <a:cubicBezTo>
                    <a:pt x="1061" y="15746"/>
                    <a:pt x="1" y="20295"/>
                    <a:pt x="680" y="24712"/>
                  </a:cubicBezTo>
                  <a:cubicBezTo>
                    <a:pt x="715" y="24962"/>
                    <a:pt x="763" y="25212"/>
                    <a:pt x="811" y="25462"/>
                  </a:cubicBezTo>
                  <a:cubicBezTo>
                    <a:pt x="1096" y="28367"/>
                    <a:pt x="2144" y="31236"/>
                    <a:pt x="4168" y="33403"/>
                  </a:cubicBezTo>
                  <a:cubicBezTo>
                    <a:pt x="7109" y="36523"/>
                    <a:pt x="11502" y="36999"/>
                    <a:pt x="15110" y="38975"/>
                  </a:cubicBezTo>
                  <a:cubicBezTo>
                    <a:pt x="18991" y="41083"/>
                    <a:pt x="21504" y="44845"/>
                    <a:pt x="24742" y="47726"/>
                  </a:cubicBezTo>
                  <a:cubicBezTo>
                    <a:pt x="26266" y="49060"/>
                    <a:pt x="27957" y="50262"/>
                    <a:pt x="29874" y="50941"/>
                  </a:cubicBezTo>
                  <a:cubicBezTo>
                    <a:pt x="30947" y="51322"/>
                    <a:pt x="32060" y="51500"/>
                    <a:pt x="33178" y="51500"/>
                  </a:cubicBezTo>
                  <a:cubicBezTo>
                    <a:pt x="34157" y="51500"/>
                    <a:pt x="35139" y="51364"/>
                    <a:pt x="36101" y="51108"/>
                  </a:cubicBezTo>
                  <a:cubicBezTo>
                    <a:pt x="40470" y="49953"/>
                    <a:pt x="43887" y="46857"/>
                    <a:pt x="47674" y="44583"/>
                  </a:cubicBezTo>
                  <a:cubicBezTo>
                    <a:pt x="49614" y="43416"/>
                    <a:pt x="51662" y="42488"/>
                    <a:pt x="53889" y="42119"/>
                  </a:cubicBezTo>
                  <a:cubicBezTo>
                    <a:pt x="55413" y="41872"/>
                    <a:pt x="56947" y="41846"/>
                    <a:pt x="58482" y="41846"/>
                  </a:cubicBezTo>
                  <a:cubicBezTo>
                    <a:pt x="58895" y="41846"/>
                    <a:pt x="59307" y="41848"/>
                    <a:pt x="59720" y="41848"/>
                  </a:cubicBezTo>
                  <a:cubicBezTo>
                    <a:pt x="60217" y="41848"/>
                    <a:pt x="60714" y="41845"/>
                    <a:pt x="61211" y="41833"/>
                  </a:cubicBezTo>
                  <a:cubicBezTo>
                    <a:pt x="63330" y="41797"/>
                    <a:pt x="65426" y="41535"/>
                    <a:pt x="67426" y="40821"/>
                  </a:cubicBezTo>
                  <a:cubicBezTo>
                    <a:pt x="69188" y="40190"/>
                    <a:pt x="70831" y="39273"/>
                    <a:pt x="72296" y="38106"/>
                  </a:cubicBezTo>
                  <a:cubicBezTo>
                    <a:pt x="75415" y="35665"/>
                    <a:pt x="77570" y="32189"/>
                    <a:pt x="78380" y="28307"/>
                  </a:cubicBezTo>
                  <a:cubicBezTo>
                    <a:pt x="79189" y="24259"/>
                    <a:pt x="78558" y="19925"/>
                    <a:pt x="76510" y="16330"/>
                  </a:cubicBezTo>
                  <a:cubicBezTo>
                    <a:pt x="74629" y="13044"/>
                    <a:pt x="71605" y="10448"/>
                    <a:pt x="68128" y="8972"/>
                  </a:cubicBezTo>
                  <a:cubicBezTo>
                    <a:pt x="66331" y="8222"/>
                    <a:pt x="64438" y="7781"/>
                    <a:pt x="62497" y="7662"/>
                  </a:cubicBezTo>
                  <a:cubicBezTo>
                    <a:pt x="62095" y="7637"/>
                    <a:pt x="61693" y="7626"/>
                    <a:pt x="61291" y="7626"/>
                  </a:cubicBezTo>
                  <a:cubicBezTo>
                    <a:pt x="59571" y="7626"/>
                    <a:pt x="57851" y="7837"/>
                    <a:pt x="56163" y="8126"/>
                  </a:cubicBezTo>
                  <a:cubicBezTo>
                    <a:pt x="51888" y="8876"/>
                    <a:pt x="47674" y="10222"/>
                    <a:pt x="43304" y="10293"/>
                  </a:cubicBezTo>
                  <a:cubicBezTo>
                    <a:pt x="43197" y="10295"/>
                    <a:pt x="43089" y="10296"/>
                    <a:pt x="42982" y="10296"/>
                  </a:cubicBezTo>
                  <a:cubicBezTo>
                    <a:pt x="40994" y="10296"/>
                    <a:pt x="39013" y="9980"/>
                    <a:pt x="37160" y="9246"/>
                  </a:cubicBezTo>
                  <a:cubicBezTo>
                    <a:pt x="35374" y="8531"/>
                    <a:pt x="33731" y="7495"/>
                    <a:pt x="32172" y="6388"/>
                  </a:cubicBezTo>
                  <a:cubicBezTo>
                    <a:pt x="29112" y="4233"/>
                    <a:pt x="26171" y="1697"/>
                    <a:pt x="22539" y="566"/>
                  </a:cubicBezTo>
                  <a:cubicBezTo>
                    <a:pt x="21302" y="181"/>
                    <a:pt x="20029" y="0"/>
                    <a:pt x="187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15" name="Google Shape;3115;p37"/>
            <p:cNvGrpSpPr/>
            <p:nvPr/>
          </p:nvGrpSpPr>
          <p:grpSpPr>
            <a:xfrm>
              <a:off x="8522383" y="87156"/>
              <a:ext cx="457966" cy="1806874"/>
              <a:chOff x="8417685" y="157794"/>
              <a:chExt cx="457966" cy="1806874"/>
            </a:xfrm>
          </p:grpSpPr>
          <p:sp>
            <p:nvSpPr>
              <p:cNvPr id="3116" name="Google Shape;3116;p37"/>
              <p:cNvSpPr/>
              <p:nvPr/>
            </p:nvSpPr>
            <p:spPr>
              <a:xfrm>
                <a:off x="8424481" y="157794"/>
                <a:ext cx="46941" cy="39983"/>
              </a:xfrm>
              <a:custGeom>
                <a:avLst/>
                <a:gdLst/>
                <a:ahLst/>
                <a:cxnLst/>
                <a:rect l="l" t="t" r="r" b="b"/>
                <a:pathLst>
                  <a:path w="1485" h="1265" extrusionOk="0">
                    <a:moveTo>
                      <a:pt x="850" y="0"/>
                    </a:moveTo>
                    <a:cubicBezTo>
                      <a:pt x="692" y="0"/>
                      <a:pt x="530" y="60"/>
                      <a:pt x="401" y="193"/>
                    </a:cubicBezTo>
                    <a:cubicBezTo>
                      <a:pt x="0" y="595"/>
                      <a:pt x="289" y="1265"/>
                      <a:pt x="851" y="1265"/>
                    </a:cubicBezTo>
                    <a:cubicBezTo>
                      <a:pt x="856" y="1265"/>
                      <a:pt x="861" y="1265"/>
                      <a:pt x="866" y="1265"/>
                    </a:cubicBezTo>
                    <a:cubicBezTo>
                      <a:pt x="1211" y="1265"/>
                      <a:pt x="1485" y="979"/>
                      <a:pt x="1485" y="634"/>
                    </a:cubicBezTo>
                    <a:cubicBezTo>
                      <a:pt x="1485" y="250"/>
                      <a:pt x="1173" y="0"/>
                      <a:pt x="8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37"/>
              <p:cNvSpPr/>
              <p:nvPr/>
            </p:nvSpPr>
            <p:spPr>
              <a:xfrm>
                <a:off x="8424576" y="318107"/>
                <a:ext cx="46846" cy="40015"/>
              </a:xfrm>
              <a:custGeom>
                <a:avLst/>
                <a:gdLst/>
                <a:ahLst/>
                <a:cxnLst/>
                <a:rect l="l" t="t" r="r" b="b"/>
                <a:pathLst>
                  <a:path w="1482" h="1266" extrusionOk="0">
                    <a:moveTo>
                      <a:pt x="843" y="1"/>
                    </a:moveTo>
                    <a:cubicBezTo>
                      <a:pt x="683" y="1"/>
                      <a:pt x="519" y="60"/>
                      <a:pt x="386" y="193"/>
                    </a:cubicBezTo>
                    <a:cubicBezTo>
                      <a:pt x="0" y="591"/>
                      <a:pt x="281" y="1265"/>
                      <a:pt x="834" y="1265"/>
                    </a:cubicBezTo>
                    <a:cubicBezTo>
                      <a:pt x="843" y="1265"/>
                      <a:pt x="853" y="1265"/>
                      <a:pt x="863" y="1265"/>
                    </a:cubicBezTo>
                    <a:cubicBezTo>
                      <a:pt x="1208" y="1265"/>
                      <a:pt x="1482" y="979"/>
                      <a:pt x="1482" y="634"/>
                    </a:cubicBezTo>
                    <a:cubicBezTo>
                      <a:pt x="1482" y="250"/>
                      <a:pt x="1170" y="1"/>
                      <a:pt x="84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8" name="Google Shape;3118;p37"/>
              <p:cNvSpPr/>
              <p:nvPr/>
            </p:nvSpPr>
            <p:spPr>
              <a:xfrm>
                <a:off x="8424449" y="478515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40" y="1"/>
                    </a:moveTo>
                    <a:cubicBezTo>
                      <a:pt x="683" y="1"/>
                      <a:pt x="522" y="59"/>
                      <a:pt x="390" y="190"/>
                    </a:cubicBezTo>
                    <a:cubicBezTo>
                      <a:pt x="1" y="603"/>
                      <a:pt x="290" y="1274"/>
                      <a:pt x="852" y="1274"/>
                    </a:cubicBezTo>
                    <a:cubicBezTo>
                      <a:pt x="857" y="1274"/>
                      <a:pt x="862" y="1274"/>
                      <a:pt x="867" y="1274"/>
                    </a:cubicBezTo>
                    <a:cubicBezTo>
                      <a:pt x="1212" y="1262"/>
                      <a:pt x="1486" y="988"/>
                      <a:pt x="1486" y="643"/>
                    </a:cubicBezTo>
                    <a:cubicBezTo>
                      <a:pt x="1486" y="256"/>
                      <a:pt x="1170" y="1"/>
                      <a:pt x="84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37"/>
              <p:cNvSpPr/>
              <p:nvPr/>
            </p:nvSpPr>
            <p:spPr>
              <a:xfrm>
                <a:off x="8424576" y="638955"/>
                <a:ext cx="46846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82" h="1271" extrusionOk="0">
                    <a:moveTo>
                      <a:pt x="843" y="0"/>
                    </a:moveTo>
                    <a:cubicBezTo>
                      <a:pt x="683" y="0"/>
                      <a:pt x="519" y="61"/>
                      <a:pt x="386" y="198"/>
                    </a:cubicBezTo>
                    <a:cubicBezTo>
                      <a:pt x="0" y="596"/>
                      <a:pt x="281" y="1270"/>
                      <a:pt x="834" y="1270"/>
                    </a:cubicBezTo>
                    <a:cubicBezTo>
                      <a:pt x="843" y="1270"/>
                      <a:pt x="853" y="1270"/>
                      <a:pt x="863" y="1270"/>
                    </a:cubicBezTo>
                    <a:cubicBezTo>
                      <a:pt x="1208" y="1270"/>
                      <a:pt x="1482" y="984"/>
                      <a:pt x="1482" y="639"/>
                    </a:cubicBezTo>
                    <a:cubicBezTo>
                      <a:pt x="1482" y="255"/>
                      <a:pt x="1171" y="0"/>
                      <a:pt x="84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37"/>
              <p:cNvSpPr/>
              <p:nvPr/>
            </p:nvSpPr>
            <p:spPr>
              <a:xfrm>
                <a:off x="8424449" y="799426"/>
                <a:ext cx="4697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7" extrusionOk="0">
                    <a:moveTo>
                      <a:pt x="847" y="1"/>
                    </a:moveTo>
                    <a:cubicBezTo>
                      <a:pt x="687" y="1"/>
                      <a:pt x="523" y="60"/>
                      <a:pt x="390" y="193"/>
                    </a:cubicBezTo>
                    <a:cubicBezTo>
                      <a:pt x="1" y="606"/>
                      <a:pt x="290" y="1277"/>
                      <a:pt x="852" y="1277"/>
                    </a:cubicBezTo>
                    <a:cubicBezTo>
                      <a:pt x="857" y="1277"/>
                      <a:pt x="862" y="1277"/>
                      <a:pt x="867" y="1277"/>
                    </a:cubicBezTo>
                    <a:cubicBezTo>
                      <a:pt x="1212" y="1265"/>
                      <a:pt x="1486" y="979"/>
                      <a:pt x="1486" y="634"/>
                    </a:cubicBezTo>
                    <a:cubicBezTo>
                      <a:pt x="1486" y="250"/>
                      <a:pt x="1174" y="1"/>
                      <a:pt x="8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37"/>
              <p:cNvSpPr/>
              <p:nvPr/>
            </p:nvSpPr>
            <p:spPr>
              <a:xfrm>
                <a:off x="8424481" y="959961"/>
                <a:ext cx="46941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85" h="1271" extrusionOk="0">
                    <a:moveTo>
                      <a:pt x="850" y="0"/>
                    </a:moveTo>
                    <a:cubicBezTo>
                      <a:pt x="692" y="0"/>
                      <a:pt x="530" y="61"/>
                      <a:pt x="401" y="198"/>
                    </a:cubicBezTo>
                    <a:cubicBezTo>
                      <a:pt x="0" y="600"/>
                      <a:pt x="289" y="1270"/>
                      <a:pt x="851" y="1270"/>
                    </a:cubicBezTo>
                    <a:cubicBezTo>
                      <a:pt x="856" y="1270"/>
                      <a:pt x="861" y="1270"/>
                      <a:pt x="866" y="1270"/>
                    </a:cubicBezTo>
                    <a:cubicBezTo>
                      <a:pt x="1211" y="1270"/>
                      <a:pt x="1485" y="984"/>
                      <a:pt x="1485" y="639"/>
                    </a:cubicBezTo>
                    <a:cubicBezTo>
                      <a:pt x="1485" y="255"/>
                      <a:pt x="1174" y="0"/>
                      <a:pt x="8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37"/>
              <p:cNvSpPr/>
              <p:nvPr/>
            </p:nvSpPr>
            <p:spPr>
              <a:xfrm>
                <a:off x="8559203" y="157794"/>
                <a:ext cx="46972" cy="3998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65" extrusionOk="0">
                    <a:moveTo>
                      <a:pt x="847" y="0"/>
                    </a:moveTo>
                    <a:cubicBezTo>
                      <a:pt x="687" y="0"/>
                      <a:pt x="523" y="60"/>
                      <a:pt x="390" y="193"/>
                    </a:cubicBezTo>
                    <a:cubicBezTo>
                      <a:pt x="0" y="595"/>
                      <a:pt x="289" y="1265"/>
                      <a:pt x="851" y="1265"/>
                    </a:cubicBezTo>
                    <a:cubicBezTo>
                      <a:pt x="856" y="1265"/>
                      <a:pt x="861" y="1265"/>
                      <a:pt x="866" y="1265"/>
                    </a:cubicBezTo>
                    <a:cubicBezTo>
                      <a:pt x="1211" y="1265"/>
                      <a:pt x="1485" y="979"/>
                      <a:pt x="1485" y="634"/>
                    </a:cubicBezTo>
                    <a:cubicBezTo>
                      <a:pt x="1485" y="250"/>
                      <a:pt x="1174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37"/>
              <p:cNvSpPr/>
              <p:nvPr/>
            </p:nvSpPr>
            <p:spPr>
              <a:xfrm>
                <a:off x="8559297" y="318107"/>
                <a:ext cx="46878" cy="40015"/>
              </a:xfrm>
              <a:custGeom>
                <a:avLst/>
                <a:gdLst/>
                <a:ahLst/>
                <a:cxnLst/>
                <a:rect l="l" t="t" r="r" b="b"/>
                <a:pathLst>
                  <a:path w="1483" h="1266" extrusionOk="0">
                    <a:moveTo>
                      <a:pt x="844" y="1"/>
                    </a:moveTo>
                    <a:cubicBezTo>
                      <a:pt x="684" y="1"/>
                      <a:pt x="520" y="60"/>
                      <a:pt x="387" y="193"/>
                    </a:cubicBezTo>
                    <a:cubicBezTo>
                      <a:pt x="1" y="591"/>
                      <a:pt x="282" y="1265"/>
                      <a:pt x="834" y="1265"/>
                    </a:cubicBezTo>
                    <a:cubicBezTo>
                      <a:pt x="844" y="1265"/>
                      <a:pt x="853" y="1265"/>
                      <a:pt x="863" y="1265"/>
                    </a:cubicBezTo>
                    <a:cubicBezTo>
                      <a:pt x="1208" y="1265"/>
                      <a:pt x="1482" y="979"/>
                      <a:pt x="1482" y="634"/>
                    </a:cubicBezTo>
                    <a:cubicBezTo>
                      <a:pt x="1482" y="250"/>
                      <a:pt x="1171" y="1"/>
                      <a:pt x="8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37"/>
              <p:cNvSpPr/>
              <p:nvPr/>
            </p:nvSpPr>
            <p:spPr>
              <a:xfrm>
                <a:off x="8559203" y="478515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40" y="1"/>
                    </a:moveTo>
                    <a:cubicBezTo>
                      <a:pt x="682" y="1"/>
                      <a:pt x="521" y="59"/>
                      <a:pt x="390" y="190"/>
                    </a:cubicBezTo>
                    <a:cubicBezTo>
                      <a:pt x="0" y="603"/>
                      <a:pt x="289" y="1274"/>
                      <a:pt x="851" y="1274"/>
                    </a:cubicBezTo>
                    <a:cubicBezTo>
                      <a:pt x="856" y="1274"/>
                      <a:pt x="861" y="1274"/>
                      <a:pt x="866" y="1274"/>
                    </a:cubicBezTo>
                    <a:cubicBezTo>
                      <a:pt x="1211" y="1262"/>
                      <a:pt x="1485" y="988"/>
                      <a:pt x="1485" y="643"/>
                    </a:cubicBezTo>
                    <a:cubicBezTo>
                      <a:pt x="1485" y="256"/>
                      <a:pt x="1170" y="1"/>
                      <a:pt x="84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37"/>
              <p:cNvSpPr/>
              <p:nvPr/>
            </p:nvSpPr>
            <p:spPr>
              <a:xfrm>
                <a:off x="8559297" y="638955"/>
                <a:ext cx="46878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83" h="1271" extrusionOk="0">
                    <a:moveTo>
                      <a:pt x="844" y="0"/>
                    </a:moveTo>
                    <a:cubicBezTo>
                      <a:pt x="684" y="0"/>
                      <a:pt x="520" y="61"/>
                      <a:pt x="387" y="198"/>
                    </a:cubicBezTo>
                    <a:cubicBezTo>
                      <a:pt x="1" y="596"/>
                      <a:pt x="282" y="1270"/>
                      <a:pt x="834" y="1270"/>
                    </a:cubicBezTo>
                    <a:cubicBezTo>
                      <a:pt x="844" y="1270"/>
                      <a:pt x="853" y="1270"/>
                      <a:pt x="863" y="1270"/>
                    </a:cubicBezTo>
                    <a:cubicBezTo>
                      <a:pt x="1208" y="1270"/>
                      <a:pt x="1482" y="984"/>
                      <a:pt x="1482" y="639"/>
                    </a:cubicBezTo>
                    <a:cubicBezTo>
                      <a:pt x="1482" y="255"/>
                      <a:pt x="1171" y="0"/>
                      <a:pt x="8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37"/>
              <p:cNvSpPr/>
              <p:nvPr/>
            </p:nvSpPr>
            <p:spPr>
              <a:xfrm>
                <a:off x="8559203" y="799426"/>
                <a:ext cx="4697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7" extrusionOk="0">
                    <a:moveTo>
                      <a:pt x="847" y="1"/>
                    </a:moveTo>
                    <a:cubicBezTo>
                      <a:pt x="687" y="1"/>
                      <a:pt x="523" y="60"/>
                      <a:pt x="390" y="193"/>
                    </a:cubicBezTo>
                    <a:cubicBezTo>
                      <a:pt x="0" y="606"/>
                      <a:pt x="289" y="1277"/>
                      <a:pt x="851" y="1277"/>
                    </a:cubicBezTo>
                    <a:cubicBezTo>
                      <a:pt x="856" y="1277"/>
                      <a:pt x="861" y="1277"/>
                      <a:pt x="866" y="1277"/>
                    </a:cubicBezTo>
                    <a:cubicBezTo>
                      <a:pt x="1211" y="1265"/>
                      <a:pt x="1485" y="979"/>
                      <a:pt x="1485" y="634"/>
                    </a:cubicBezTo>
                    <a:cubicBezTo>
                      <a:pt x="1485" y="250"/>
                      <a:pt x="1174" y="1"/>
                      <a:pt x="8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37"/>
              <p:cNvSpPr/>
              <p:nvPr/>
            </p:nvSpPr>
            <p:spPr>
              <a:xfrm>
                <a:off x="8559203" y="959961"/>
                <a:ext cx="46972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1" extrusionOk="0">
                    <a:moveTo>
                      <a:pt x="847" y="0"/>
                    </a:moveTo>
                    <a:cubicBezTo>
                      <a:pt x="687" y="0"/>
                      <a:pt x="523" y="61"/>
                      <a:pt x="390" y="198"/>
                    </a:cubicBezTo>
                    <a:cubicBezTo>
                      <a:pt x="0" y="600"/>
                      <a:pt x="289" y="1270"/>
                      <a:pt x="851" y="1270"/>
                    </a:cubicBezTo>
                    <a:cubicBezTo>
                      <a:pt x="856" y="1270"/>
                      <a:pt x="861" y="1270"/>
                      <a:pt x="866" y="1270"/>
                    </a:cubicBezTo>
                    <a:cubicBezTo>
                      <a:pt x="1211" y="1258"/>
                      <a:pt x="1485" y="984"/>
                      <a:pt x="1485" y="639"/>
                    </a:cubicBezTo>
                    <a:cubicBezTo>
                      <a:pt x="1485" y="255"/>
                      <a:pt x="1174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37"/>
              <p:cNvSpPr/>
              <p:nvPr/>
            </p:nvSpPr>
            <p:spPr>
              <a:xfrm>
                <a:off x="8693924" y="157794"/>
                <a:ext cx="46972" cy="3998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65" extrusionOk="0">
                    <a:moveTo>
                      <a:pt x="839" y="0"/>
                    </a:moveTo>
                    <a:cubicBezTo>
                      <a:pt x="681" y="0"/>
                      <a:pt x="519" y="60"/>
                      <a:pt x="390" y="193"/>
                    </a:cubicBezTo>
                    <a:cubicBezTo>
                      <a:pt x="1" y="595"/>
                      <a:pt x="290" y="1265"/>
                      <a:pt x="852" y="1265"/>
                    </a:cubicBezTo>
                    <a:cubicBezTo>
                      <a:pt x="857" y="1265"/>
                      <a:pt x="862" y="1265"/>
                      <a:pt x="867" y="1265"/>
                    </a:cubicBezTo>
                    <a:cubicBezTo>
                      <a:pt x="1212" y="1265"/>
                      <a:pt x="1486" y="979"/>
                      <a:pt x="1474" y="634"/>
                    </a:cubicBezTo>
                    <a:cubicBezTo>
                      <a:pt x="1474" y="250"/>
                      <a:pt x="1162" y="0"/>
                      <a:pt x="83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9" name="Google Shape;3129;p37"/>
              <p:cNvSpPr/>
              <p:nvPr/>
            </p:nvSpPr>
            <p:spPr>
              <a:xfrm>
                <a:off x="8693672" y="318107"/>
                <a:ext cx="47225" cy="40015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66" extrusionOk="0">
                    <a:moveTo>
                      <a:pt x="847" y="1"/>
                    </a:moveTo>
                    <a:cubicBezTo>
                      <a:pt x="689" y="1"/>
                      <a:pt x="527" y="60"/>
                      <a:pt x="398" y="193"/>
                    </a:cubicBezTo>
                    <a:cubicBezTo>
                      <a:pt x="0" y="591"/>
                      <a:pt x="293" y="1265"/>
                      <a:pt x="846" y="1265"/>
                    </a:cubicBezTo>
                    <a:cubicBezTo>
                      <a:pt x="855" y="1265"/>
                      <a:pt x="865" y="1265"/>
                      <a:pt x="875" y="1265"/>
                    </a:cubicBezTo>
                    <a:cubicBezTo>
                      <a:pt x="1220" y="1265"/>
                      <a:pt x="1494" y="979"/>
                      <a:pt x="1482" y="634"/>
                    </a:cubicBezTo>
                    <a:cubicBezTo>
                      <a:pt x="1482" y="250"/>
                      <a:pt x="1170" y="1"/>
                      <a:pt x="8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0" name="Google Shape;3130;p37"/>
              <p:cNvSpPr/>
              <p:nvPr/>
            </p:nvSpPr>
            <p:spPr>
              <a:xfrm>
                <a:off x="8693545" y="478515"/>
                <a:ext cx="4735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4" extrusionOk="0">
                    <a:moveTo>
                      <a:pt x="844" y="1"/>
                    </a:moveTo>
                    <a:cubicBezTo>
                      <a:pt x="688" y="1"/>
                      <a:pt x="530" y="59"/>
                      <a:pt x="402" y="190"/>
                    </a:cubicBezTo>
                    <a:cubicBezTo>
                      <a:pt x="1" y="603"/>
                      <a:pt x="302" y="1274"/>
                      <a:pt x="864" y="1274"/>
                    </a:cubicBezTo>
                    <a:cubicBezTo>
                      <a:pt x="869" y="1274"/>
                      <a:pt x="874" y="1274"/>
                      <a:pt x="879" y="1274"/>
                    </a:cubicBezTo>
                    <a:cubicBezTo>
                      <a:pt x="1224" y="1262"/>
                      <a:pt x="1498" y="988"/>
                      <a:pt x="1486" y="643"/>
                    </a:cubicBezTo>
                    <a:cubicBezTo>
                      <a:pt x="1486" y="256"/>
                      <a:pt x="1170" y="1"/>
                      <a:pt x="8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37"/>
              <p:cNvSpPr/>
              <p:nvPr/>
            </p:nvSpPr>
            <p:spPr>
              <a:xfrm>
                <a:off x="8693672" y="638955"/>
                <a:ext cx="47225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1" extrusionOk="0">
                    <a:moveTo>
                      <a:pt x="847" y="0"/>
                    </a:moveTo>
                    <a:cubicBezTo>
                      <a:pt x="689" y="0"/>
                      <a:pt x="527" y="61"/>
                      <a:pt x="398" y="198"/>
                    </a:cubicBezTo>
                    <a:cubicBezTo>
                      <a:pt x="0" y="596"/>
                      <a:pt x="293" y="1270"/>
                      <a:pt x="846" y="1270"/>
                    </a:cubicBezTo>
                    <a:cubicBezTo>
                      <a:pt x="855" y="1270"/>
                      <a:pt x="865" y="1270"/>
                      <a:pt x="875" y="1270"/>
                    </a:cubicBezTo>
                    <a:cubicBezTo>
                      <a:pt x="1220" y="1270"/>
                      <a:pt x="1494" y="984"/>
                      <a:pt x="1482" y="639"/>
                    </a:cubicBezTo>
                    <a:cubicBezTo>
                      <a:pt x="1482" y="255"/>
                      <a:pt x="1171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37"/>
              <p:cNvSpPr/>
              <p:nvPr/>
            </p:nvSpPr>
            <p:spPr>
              <a:xfrm>
                <a:off x="8693545" y="799426"/>
                <a:ext cx="4735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7" extrusionOk="0">
                    <a:moveTo>
                      <a:pt x="851" y="1"/>
                    </a:moveTo>
                    <a:cubicBezTo>
                      <a:pt x="693" y="1"/>
                      <a:pt x="531" y="60"/>
                      <a:pt x="402" y="193"/>
                    </a:cubicBezTo>
                    <a:cubicBezTo>
                      <a:pt x="1" y="606"/>
                      <a:pt x="302" y="1277"/>
                      <a:pt x="864" y="1277"/>
                    </a:cubicBezTo>
                    <a:cubicBezTo>
                      <a:pt x="869" y="1277"/>
                      <a:pt x="874" y="1277"/>
                      <a:pt x="879" y="1277"/>
                    </a:cubicBezTo>
                    <a:cubicBezTo>
                      <a:pt x="1224" y="1265"/>
                      <a:pt x="1498" y="979"/>
                      <a:pt x="1486" y="634"/>
                    </a:cubicBezTo>
                    <a:cubicBezTo>
                      <a:pt x="1486" y="250"/>
                      <a:pt x="1174" y="1"/>
                      <a:pt x="85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37"/>
              <p:cNvSpPr/>
              <p:nvPr/>
            </p:nvSpPr>
            <p:spPr>
              <a:xfrm>
                <a:off x="8693924" y="959961"/>
                <a:ext cx="46972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1" extrusionOk="0">
                    <a:moveTo>
                      <a:pt x="839" y="0"/>
                    </a:moveTo>
                    <a:cubicBezTo>
                      <a:pt x="681" y="0"/>
                      <a:pt x="519" y="61"/>
                      <a:pt x="390" y="198"/>
                    </a:cubicBezTo>
                    <a:cubicBezTo>
                      <a:pt x="1" y="600"/>
                      <a:pt x="290" y="1270"/>
                      <a:pt x="852" y="1270"/>
                    </a:cubicBezTo>
                    <a:cubicBezTo>
                      <a:pt x="857" y="1270"/>
                      <a:pt x="862" y="1270"/>
                      <a:pt x="867" y="1270"/>
                    </a:cubicBezTo>
                    <a:cubicBezTo>
                      <a:pt x="1212" y="1270"/>
                      <a:pt x="1486" y="984"/>
                      <a:pt x="1474" y="639"/>
                    </a:cubicBezTo>
                    <a:cubicBezTo>
                      <a:pt x="1474" y="255"/>
                      <a:pt x="1163" y="0"/>
                      <a:pt x="83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37"/>
              <p:cNvSpPr/>
              <p:nvPr/>
            </p:nvSpPr>
            <p:spPr>
              <a:xfrm>
                <a:off x="8828678" y="157794"/>
                <a:ext cx="46972" cy="3998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65" extrusionOk="0">
                    <a:moveTo>
                      <a:pt x="838" y="0"/>
                    </a:moveTo>
                    <a:cubicBezTo>
                      <a:pt x="680" y="0"/>
                      <a:pt x="519" y="60"/>
                      <a:pt x="390" y="193"/>
                    </a:cubicBezTo>
                    <a:cubicBezTo>
                      <a:pt x="0" y="595"/>
                      <a:pt x="289" y="1265"/>
                      <a:pt x="851" y="1265"/>
                    </a:cubicBezTo>
                    <a:cubicBezTo>
                      <a:pt x="856" y="1265"/>
                      <a:pt x="861" y="1265"/>
                      <a:pt x="866" y="1265"/>
                    </a:cubicBezTo>
                    <a:cubicBezTo>
                      <a:pt x="1199" y="1265"/>
                      <a:pt x="1485" y="979"/>
                      <a:pt x="1473" y="634"/>
                    </a:cubicBezTo>
                    <a:cubicBezTo>
                      <a:pt x="1473" y="250"/>
                      <a:pt x="1162" y="0"/>
                      <a:pt x="83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37"/>
              <p:cNvSpPr/>
              <p:nvPr/>
            </p:nvSpPr>
            <p:spPr>
              <a:xfrm>
                <a:off x="8828393" y="318107"/>
                <a:ext cx="47257" cy="4001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266" extrusionOk="0">
                    <a:moveTo>
                      <a:pt x="848" y="1"/>
                    </a:moveTo>
                    <a:cubicBezTo>
                      <a:pt x="689" y="1"/>
                      <a:pt x="527" y="61"/>
                      <a:pt x="399" y="193"/>
                    </a:cubicBezTo>
                    <a:cubicBezTo>
                      <a:pt x="1" y="591"/>
                      <a:pt x="282" y="1265"/>
                      <a:pt x="846" y="1265"/>
                    </a:cubicBezTo>
                    <a:cubicBezTo>
                      <a:pt x="855" y="1265"/>
                      <a:pt x="865" y="1265"/>
                      <a:pt x="875" y="1265"/>
                    </a:cubicBezTo>
                    <a:cubicBezTo>
                      <a:pt x="1208" y="1265"/>
                      <a:pt x="1494" y="979"/>
                      <a:pt x="1482" y="646"/>
                    </a:cubicBezTo>
                    <a:cubicBezTo>
                      <a:pt x="1490" y="253"/>
                      <a:pt x="1175" y="1"/>
                      <a:pt x="84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37"/>
              <p:cNvSpPr/>
              <p:nvPr/>
            </p:nvSpPr>
            <p:spPr>
              <a:xfrm>
                <a:off x="8828299" y="478515"/>
                <a:ext cx="4735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4" extrusionOk="0">
                    <a:moveTo>
                      <a:pt x="844" y="1"/>
                    </a:moveTo>
                    <a:cubicBezTo>
                      <a:pt x="687" y="1"/>
                      <a:pt x="529" y="59"/>
                      <a:pt x="402" y="190"/>
                    </a:cubicBezTo>
                    <a:cubicBezTo>
                      <a:pt x="0" y="603"/>
                      <a:pt x="301" y="1274"/>
                      <a:pt x="863" y="1274"/>
                    </a:cubicBezTo>
                    <a:cubicBezTo>
                      <a:pt x="868" y="1274"/>
                      <a:pt x="873" y="1274"/>
                      <a:pt x="878" y="1274"/>
                    </a:cubicBezTo>
                    <a:cubicBezTo>
                      <a:pt x="1211" y="1262"/>
                      <a:pt x="1497" y="988"/>
                      <a:pt x="1485" y="643"/>
                    </a:cubicBezTo>
                    <a:cubicBezTo>
                      <a:pt x="1485" y="256"/>
                      <a:pt x="1169" y="1"/>
                      <a:pt x="8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37"/>
              <p:cNvSpPr/>
              <p:nvPr/>
            </p:nvSpPr>
            <p:spPr>
              <a:xfrm>
                <a:off x="8828393" y="638955"/>
                <a:ext cx="47257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271" extrusionOk="0">
                    <a:moveTo>
                      <a:pt x="847" y="0"/>
                    </a:moveTo>
                    <a:cubicBezTo>
                      <a:pt x="689" y="0"/>
                      <a:pt x="528" y="61"/>
                      <a:pt x="399" y="198"/>
                    </a:cubicBezTo>
                    <a:cubicBezTo>
                      <a:pt x="1" y="596"/>
                      <a:pt x="293" y="1270"/>
                      <a:pt x="846" y="1270"/>
                    </a:cubicBezTo>
                    <a:cubicBezTo>
                      <a:pt x="856" y="1270"/>
                      <a:pt x="865" y="1270"/>
                      <a:pt x="875" y="1270"/>
                    </a:cubicBezTo>
                    <a:cubicBezTo>
                      <a:pt x="1220" y="1270"/>
                      <a:pt x="1494" y="984"/>
                      <a:pt x="1482" y="639"/>
                    </a:cubicBezTo>
                    <a:cubicBezTo>
                      <a:pt x="1482" y="255"/>
                      <a:pt x="1171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37"/>
              <p:cNvSpPr/>
              <p:nvPr/>
            </p:nvSpPr>
            <p:spPr>
              <a:xfrm>
                <a:off x="8828299" y="799426"/>
                <a:ext cx="4735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7" extrusionOk="0">
                    <a:moveTo>
                      <a:pt x="850" y="1"/>
                    </a:moveTo>
                    <a:cubicBezTo>
                      <a:pt x="692" y="1"/>
                      <a:pt x="531" y="60"/>
                      <a:pt x="402" y="193"/>
                    </a:cubicBezTo>
                    <a:cubicBezTo>
                      <a:pt x="0" y="606"/>
                      <a:pt x="301" y="1277"/>
                      <a:pt x="863" y="1277"/>
                    </a:cubicBezTo>
                    <a:cubicBezTo>
                      <a:pt x="868" y="1277"/>
                      <a:pt x="873" y="1277"/>
                      <a:pt x="878" y="1277"/>
                    </a:cubicBezTo>
                    <a:cubicBezTo>
                      <a:pt x="1223" y="1265"/>
                      <a:pt x="1497" y="979"/>
                      <a:pt x="1485" y="634"/>
                    </a:cubicBezTo>
                    <a:cubicBezTo>
                      <a:pt x="1485" y="250"/>
                      <a:pt x="1174" y="1"/>
                      <a:pt x="85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37"/>
              <p:cNvSpPr/>
              <p:nvPr/>
            </p:nvSpPr>
            <p:spPr>
              <a:xfrm>
                <a:off x="8828678" y="959961"/>
                <a:ext cx="46972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1" extrusionOk="0">
                    <a:moveTo>
                      <a:pt x="838" y="0"/>
                    </a:moveTo>
                    <a:cubicBezTo>
                      <a:pt x="680" y="0"/>
                      <a:pt x="519" y="61"/>
                      <a:pt x="390" y="198"/>
                    </a:cubicBezTo>
                    <a:cubicBezTo>
                      <a:pt x="0" y="600"/>
                      <a:pt x="289" y="1270"/>
                      <a:pt x="851" y="1270"/>
                    </a:cubicBezTo>
                    <a:cubicBezTo>
                      <a:pt x="856" y="1270"/>
                      <a:pt x="861" y="1270"/>
                      <a:pt x="866" y="1270"/>
                    </a:cubicBezTo>
                    <a:cubicBezTo>
                      <a:pt x="1211" y="1270"/>
                      <a:pt x="1485" y="984"/>
                      <a:pt x="1473" y="639"/>
                    </a:cubicBezTo>
                    <a:cubicBezTo>
                      <a:pt x="1473" y="255"/>
                      <a:pt x="1162" y="0"/>
                      <a:pt x="83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37"/>
              <p:cNvSpPr/>
              <p:nvPr/>
            </p:nvSpPr>
            <p:spPr>
              <a:xfrm>
                <a:off x="8417685" y="1122328"/>
                <a:ext cx="4735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7" extrusionOk="0">
                    <a:moveTo>
                      <a:pt x="851" y="0"/>
                    </a:moveTo>
                    <a:cubicBezTo>
                      <a:pt x="692" y="0"/>
                      <a:pt x="531" y="60"/>
                      <a:pt x="402" y="193"/>
                    </a:cubicBezTo>
                    <a:cubicBezTo>
                      <a:pt x="1" y="594"/>
                      <a:pt x="302" y="1277"/>
                      <a:pt x="864" y="1277"/>
                    </a:cubicBezTo>
                    <a:cubicBezTo>
                      <a:pt x="869" y="1277"/>
                      <a:pt x="873" y="1276"/>
                      <a:pt x="878" y="1276"/>
                    </a:cubicBezTo>
                    <a:cubicBezTo>
                      <a:pt x="1224" y="1264"/>
                      <a:pt x="1497" y="979"/>
                      <a:pt x="1497" y="633"/>
                    </a:cubicBezTo>
                    <a:cubicBezTo>
                      <a:pt x="1489" y="250"/>
                      <a:pt x="1175" y="0"/>
                      <a:pt x="85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37"/>
              <p:cNvSpPr/>
              <p:nvPr/>
            </p:nvSpPr>
            <p:spPr>
              <a:xfrm>
                <a:off x="8418064" y="1282736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32" y="0"/>
                    </a:moveTo>
                    <a:cubicBezTo>
                      <a:pt x="676" y="0"/>
                      <a:pt x="517" y="59"/>
                      <a:pt x="390" y="190"/>
                    </a:cubicBezTo>
                    <a:cubicBezTo>
                      <a:pt x="1" y="603"/>
                      <a:pt x="290" y="1274"/>
                      <a:pt x="851" y="1274"/>
                    </a:cubicBezTo>
                    <a:cubicBezTo>
                      <a:pt x="856" y="1274"/>
                      <a:pt x="861" y="1274"/>
                      <a:pt x="866" y="1273"/>
                    </a:cubicBezTo>
                    <a:cubicBezTo>
                      <a:pt x="1212" y="1262"/>
                      <a:pt x="1485" y="976"/>
                      <a:pt x="1485" y="642"/>
                    </a:cubicBezTo>
                    <a:cubicBezTo>
                      <a:pt x="1477" y="256"/>
                      <a:pt x="1159" y="0"/>
                      <a:pt x="83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2" name="Google Shape;3142;p37"/>
              <p:cNvSpPr/>
              <p:nvPr/>
            </p:nvSpPr>
            <p:spPr>
              <a:xfrm>
                <a:off x="8417811" y="1443144"/>
                <a:ext cx="47225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2" extrusionOk="0">
                    <a:moveTo>
                      <a:pt x="850" y="1"/>
                    </a:moveTo>
                    <a:cubicBezTo>
                      <a:pt x="690" y="1"/>
                      <a:pt x="527" y="62"/>
                      <a:pt x="398" y="199"/>
                    </a:cubicBezTo>
                    <a:cubicBezTo>
                      <a:pt x="0" y="597"/>
                      <a:pt x="293" y="1271"/>
                      <a:pt x="846" y="1271"/>
                    </a:cubicBezTo>
                    <a:cubicBezTo>
                      <a:pt x="855" y="1271"/>
                      <a:pt x="865" y="1271"/>
                      <a:pt x="874" y="1270"/>
                    </a:cubicBezTo>
                    <a:cubicBezTo>
                      <a:pt x="1220" y="1270"/>
                      <a:pt x="1493" y="985"/>
                      <a:pt x="1493" y="639"/>
                    </a:cubicBezTo>
                    <a:cubicBezTo>
                      <a:pt x="1493" y="256"/>
                      <a:pt x="1177" y="1"/>
                      <a:pt x="85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3" name="Google Shape;3143;p37"/>
              <p:cNvSpPr/>
              <p:nvPr/>
            </p:nvSpPr>
            <p:spPr>
              <a:xfrm>
                <a:off x="8417685" y="1603647"/>
                <a:ext cx="4735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7" extrusionOk="0">
                    <a:moveTo>
                      <a:pt x="854" y="0"/>
                    </a:moveTo>
                    <a:cubicBezTo>
                      <a:pt x="694" y="0"/>
                      <a:pt x="531" y="60"/>
                      <a:pt x="402" y="193"/>
                    </a:cubicBezTo>
                    <a:cubicBezTo>
                      <a:pt x="1" y="594"/>
                      <a:pt x="302" y="1277"/>
                      <a:pt x="864" y="1277"/>
                    </a:cubicBezTo>
                    <a:cubicBezTo>
                      <a:pt x="869" y="1277"/>
                      <a:pt x="873" y="1277"/>
                      <a:pt x="878" y="1276"/>
                    </a:cubicBezTo>
                    <a:cubicBezTo>
                      <a:pt x="1224" y="1265"/>
                      <a:pt x="1497" y="979"/>
                      <a:pt x="1497" y="633"/>
                    </a:cubicBezTo>
                    <a:cubicBezTo>
                      <a:pt x="1497" y="250"/>
                      <a:pt x="1181" y="0"/>
                      <a:pt x="85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4" name="Google Shape;3144;p37"/>
              <p:cNvSpPr/>
              <p:nvPr/>
            </p:nvSpPr>
            <p:spPr>
              <a:xfrm>
                <a:off x="8417685" y="1764055"/>
                <a:ext cx="4735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4" extrusionOk="0">
                    <a:moveTo>
                      <a:pt x="844" y="0"/>
                    </a:moveTo>
                    <a:cubicBezTo>
                      <a:pt x="688" y="0"/>
                      <a:pt x="529" y="59"/>
                      <a:pt x="402" y="190"/>
                    </a:cubicBezTo>
                    <a:cubicBezTo>
                      <a:pt x="1" y="603"/>
                      <a:pt x="301" y="1274"/>
                      <a:pt x="863" y="1274"/>
                    </a:cubicBezTo>
                    <a:cubicBezTo>
                      <a:pt x="868" y="1274"/>
                      <a:pt x="873" y="1274"/>
                      <a:pt x="878" y="1273"/>
                    </a:cubicBezTo>
                    <a:cubicBezTo>
                      <a:pt x="1224" y="1262"/>
                      <a:pt x="1497" y="988"/>
                      <a:pt x="1497" y="642"/>
                    </a:cubicBezTo>
                    <a:cubicBezTo>
                      <a:pt x="1489" y="256"/>
                      <a:pt x="1171" y="0"/>
                      <a:pt x="8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37"/>
              <p:cNvSpPr/>
              <p:nvPr/>
            </p:nvSpPr>
            <p:spPr>
              <a:xfrm>
                <a:off x="8417811" y="1924464"/>
                <a:ext cx="47225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2" extrusionOk="0">
                    <a:moveTo>
                      <a:pt x="847" y="1"/>
                    </a:moveTo>
                    <a:cubicBezTo>
                      <a:pt x="688" y="1"/>
                      <a:pt x="527" y="62"/>
                      <a:pt x="398" y="199"/>
                    </a:cubicBezTo>
                    <a:cubicBezTo>
                      <a:pt x="0" y="597"/>
                      <a:pt x="293" y="1271"/>
                      <a:pt x="846" y="1271"/>
                    </a:cubicBezTo>
                    <a:cubicBezTo>
                      <a:pt x="855" y="1271"/>
                      <a:pt x="865" y="1271"/>
                      <a:pt x="874" y="1271"/>
                    </a:cubicBezTo>
                    <a:cubicBezTo>
                      <a:pt x="1220" y="1271"/>
                      <a:pt x="1493" y="985"/>
                      <a:pt x="1493" y="639"/>
                    </a:cubicBezTo>
                    <a:cubicBezTo>
                      <a:pt x="1485" y="256"/>
                      <a:pt x="1172" y="1"/>
                      <a:pt x="8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6" name="Google Shape;3146;p37"/>
              <p:cNvSpPr/>
              <p:nvPr/>
            </p:nvSpPr>
            <p:spPr>
              <a:xfrm>
                <a:off x="8552438" y="1122328"/>
                <a:ext cx="47320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77" extrusionOk="0">
                    <a:moveTo>
                      <a:pt x="850" y="0"/>
                    </a:moveTo>
                    <a:cubicBezTo>
                      <a:pt x="692" y="0"/>
                      <a:pt x="531" y="60"/>
                      <a:pt x="401" y="193"/>
                    </a:cubicBezTo>
                    <a:cubicBezTo>
                      <a:pt x="0" y="594"/>
                      <a:pt x="301" y="1277"/>
                      <a:pt x="863" y="1277"/>
                    </a:cubicBezTo>
                    <a:cubicBezTo>
                      <a:pt x="868" y="1277"/>
                      <a:pt x="873" y="1276"/>
                      <a:pt x="878" y="1276"/>
                    </a:cubicBezTo>
                    <a:cubicBezTo>
                      <a:pt x="1223" y="1264"/>
                      <a:pt x="1497" y="979"/>
                      <a:pt x="1485" y="633"/>
                    </a:cubicBezTo>
                    <a:cubicBezTo>
                      <a:pt x="1485" y="250"/>
                      <a:pt x="1174" y="0"/>
                      <a:pt x="8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7" name="Google Shape;3147;p37"/>
              <p:cNvSpPr/>
              <p:nvPr/>
            </p:nvSpPr>
            <p:spPr>
              <a:xfrm>
                <a:off x="8552786" y="1282736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32" y="0"/>
                    </a:moveTo>
                    <a:cubicBezTo>
                      <a:pt x="676" y="0"/>
                      <a:pt x="518" y="59"/>
                      <a:pt x="390" y="190"/>
                    </a:cubicBezTo>
                    <a:cubicBezTo>
                      <a:pt x="1" y="603"/>
                      <a:pt x="290" y="1274"/>
                      <a:pt x="852" y="1274"/>
                    </a:cubicBezTo>
                    <a:cubicBezTo>
                      <a:pt x="857" y="1274"/>
                      <a:pt x="862" y="1274"/>
                      <a:pt x="867" y="1273"/>
                    </a:cubicBezTo>
                    <a:cubicBezTo>
                      <a:pt x="1212" y="1262"/>
                      <a:pt x="1486" y="976"/>
                      <a:pt x="1474" y="642"/>
                    </a:cubicBezTo>
                    <a:cubicBezTo>
                      <a:pt x="1474" y="256"/>
                      <a:pt x="1158" y="0"/>
                      <a:pt x="83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8" name="Google Shape;3148;p37"/>
              <p:cNvSpPr/>
              <p:nvPr/>
            </p:nvSpPr>
            <p:spPr>
              <a:xfrm>
                <a:off x="8552533" y="1443144"/>
                <a:ext cx="47225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2" extrusionOk="0">
                    <a:moveTo>
                      <a:pt x="847" y="1"/>
                    </a:moveTo>
                    <a:cubicBezTo>
                      <a:pt x="689" y="1"/>
                      <a:pt x="528" y="62"/>
                      <a:pt x="398" y="199"/>
                    </a:cubicBezTo>
                    <a:cubicBezTo>
                      <a:pt x="0" y="597"/>
                      <a:pt x="293" y="1271"/>
                      <a:pt x="846" y="1271"/>
                    </a:cubicBezTo>
                    <a:cubicBezTo>
                      <a:pt x="856" y="1271"/>
                      <a:pt x="865" y="1271"/>
                      <a:pt x="875" y="1270"/>
                    </a:cubicBezTo>
                    <a:cubicBezTo>
                      <a:pt x="1220" y="1270"/>
                      <a:pt x="1494" y="985"/>
                      <a:pt x="1482" y="639"/>
                    </a:cubicBezTo>
                    <a:cubicBezTo>
                      <a:pt x="1482" y="256"/>
                      <a:pt x="1171" y="1"/>
                      <a:pt x="8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37"/>
              <p:cNvSpPr/>
              <p:nvPr/>
            </p:nvSpPr>
            <p:spPr>
              <a:xfrm>
                <a:off x="8552438" y="1603647"/>
                <a:ext cx="47320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77" extrusionOk="0">
                    <a:moveTo>
                      <a:pt x="850" y="0"/>
                    </a:moveTo>
                    <a:cubicBezTo>
                      <a:pt x="692" y="0"/>
                      <a:pt x="531" y="60"/>
                      <a:pt x="401" y="193"/>
                    </a:cubicBezTo>
                    <a:cubicBezTo>
                      <a:pt x="0" y="594"/>
                      <a:pt x="301" y="1277"/>
                      <a:pt x="863" y="1277"/>
                    </a:cubicBezTo>
                    <a:cubicBezTo>
                      <a:pt x="868" y="1277"/>
                      <a:pt x="873" y="1277"/>
                      <a:pt x="878" y="1276"/>
                    </a:cubicBezTo>
                    <a:cubicBezTo>
                      <a:pt x="1223" y="1265"/>
                      <a:pt x="1497" y="979"/>
                      <a:pt x="1485" y="633"/>
                    </a:cubicBezTo>
                    <a:cubicBezTo>
                      <a:pt x="1485" y="250"/>
                      <a:pt x="1174" y="0"/>
                      <a:pt x="8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37"/>
              <p:cNvSpPr/>
              <p:nvPr/>
            </p:nvSpPr>
            <p:spPr>
              <a:xfrm>
                <a:off x="8552438" y="1764055"/>
                <a:ext cx="47320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74" extrusionOk="0">
                    <a:moveTo>
                      <a:pt x="843" y="0"/>
                    </a:moveTo>
                    <a:cubicBezTo>
                      <a:pt x="687" y="0"/>
                      <a:pt x="529" y="59"/>
                      <a:pt x="401" y="190"/>
                    </a:cubicBezTo>
                    <a:cubicBezTo>
                      <a:pt x="0" y="603"/>
                      <a:pt x="301" y="1274"/>
                      <a:pt x="863" y="1274"/>
                    </a:cubicBezTo>
                    <a:cubicBezTo>
                      <a:pt x="868" y="1274"/>
                      <a:pt x="873" y="1274"/>
                      <a:pt x="878" y="1273"/>
                    </a:cubicBezTo>
                    <a:cubicBezTo>
                      <a:pt x="1223" y="1262"/>
                      <a:pt x="1497" y="988"/>
                      <a:pt x="1485" y="642"/>
                    </a:cubicBezTo>
                    <a:cubicBezTo>
                      <a:pt x="1485" y="256"/>
                      <a:pt x="1169" y="0"/>
                      <a:pt x="84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37"/>
              <p:cNvSpPr/>
              <p:nvPr/>
            </p:nvSpPr>
            <p:spPr>
              <a:xfrm>
                <a:off x="8552533" y="1924464"/>
                <a:ext cx="47225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2" extrusionOk="0">
                    <a:moveTo>
                      <a:pt x="847" y="1"/>
                    </a:moveTo>
                    <a:cubicBezTo>
                      <a:pt x="689" y="1"/>
                      <a:pt x="528" y="62"/>
                      <a:pt x="398" y="199"/>
                    </a:cubicBezTo>
                    <a:cubicBezTo>
                      <a:pt x="0" y="597"/>
                      <a:pt x="293" y="1271"/>
                      <a:pt x="846" y="1271"/>
                    </a:cubicBezTo>
                    <a:cubicBezTo>
                      <a:pt x="856" y="1271"/>
                      <a:pt x="865" y="1271"/>
                      <a:pt x="875" y="1271"/>
                    </a:cubicBezTo>
                    <a:cubicBezTo>
                      <a:pt x="1220" y="1271"/>
                      <a:pt x="1494" y="985"/>
                      <a:pt x="1482" y="639"/>
                    </a:cubicBezTo>
                    <a:cubicBezTo>
                      <a:pt x="1482" y="256"/>
                      <a:pt x="1171" y="1"/>
                      <a:pt x="8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37"/>
              <p:cNvSpPr/>
              <p:nvPr/>
            </p:nvSpPr>
            <p:spPr>
              <a:xfrm>
                <a:off x="8687160" y="1122328"/>
                <a:ext cx="4697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7" extrusionOk="0">
                    <a:moveTo>
                      <a:pt x="847" y="0"/>
                    </a:moveTo>
                    <a:cubicBezTo>
                      <a:pt x="687" y="0"/>
                      <a:pt x="523" y="60"/>
                      <a:pt x="390" y="193"/>
                    </a:cubicBezTo>
                    <a:cubicBezTo>
                      <a:pt x="0" y="594"/>
                      <a:pt x="290" y="1277"/>
                      <a:pt x="852" y="1277"/>
                    </a:cubicBezTo>
                    <a:cubicBezTo>
                      <a:pt x="857" y="1277"/>
                      <a:pt x="861" y="1276"/>
                      <a:pt x="866" y="1276"/>
                    </a:cubicBezTo>
                    <a:cubicBezTo>
                      <a:pt x="1212" y="1264"/>
                      <a:pt x="1485" y="979"/>
                      <a:pt x="1485" y="633"/>
                    </a:cubicBezTo>
                    <a:cubicBezTo>
                      <a:pt x="1485" y="250"/>
                      <a:pt x="1174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37"/>
              <p:cNvSpPr/>
              <p:nvPr/>
            </p:nvSpPr>
            <p:spPr>
              <a:xfrm>
                <a:off x="8687160" y="1282736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40" y="0"/>
                    </a:moveTo>
                    <a:cubicBezTo>
                      <a:pt x="682" y="0"/>
                      <a:pt x="521" y="59"/>
                      <a:pt x="390" y="190"/>
                    </a:cubicBezTo>
                    <a:cubicBezTo>
                      <a:pt x="0" y="603"/>
                      <a:pt x="290" y="1274"/>
                      <a:pt x="851" y="1274"/>
                    </a:cubicBezTo>
                    <a:cubicBezTo>
                      <a:pt x="856" y="1274"/>
                      <a:pt x="861" y="1274"/>
                      <a:pt x="866" y="1273"/>
                    </a:cubicBezTo>
                    <a:cubicBezTo>
                      <a:pt x="1212" y="1262"/>
                      <a:pt x="1485" y="976"/>
                      <a:pt x="1485" y="642"/>
                    </a:cubicBezTo>
                    <a:cubicBezTo>
                      <a:pt x="1485" y="256"/>
                      <a:pt x="1170" y="0"/>
                      <a:pt x="84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37"/>
              <p:cNvSpPr/>
              <p:nvPr/>
            </p:nvSpPr>
            <p:spPr>
              <a:xfrm>
                <a:off x="8687255" y="1443144"/>
                <a:ext cx="46878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83" h="1272" extrusionOk="0">
                    <a:moveTo>
                      <a:pt x="844" y="1"/>
                    </a:moveTo>
                    <a:cubicBezTo>
                      <a:pt x="684" y="1"/>
                      <a:pt x="520" y="62"/>
                      <a:pt x="387" y="199"/>
                    </a:cubicBezTo>
                    <a:cubicBezTo>
                      <a:pt x="1" y="597"/>
                      <a:pt x="282" y="1271"/>
                      <a:pt x="835" y="1271"/>
                    </a:cubicBezTo>
                    <a:cubicBezTo>
                      <a:pt x="844" y="1271"/>
                      <a:pt x="854" y="1271"/>
                      <a:pt x="863" y="1270"/>
                    </a:cubicBezTo>
                    <a:cubicBezTo>
                      <a:pt x="1209" y="1270"/>
                      <a:pt x="1482" y="985"/>
                      <a:pt x="1482" y="639"/>
                    </a:cubicBezTo>
                    <a:cubicBezTo>
                      <a:pt x="1482" y="256"/>
                      <a:pt x="1171" y="1"/>
                      <a:pt x="8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37"/>
              <p:cNvSpPr/>
              <p:nvPr/>
            </p:nvSpPr>
            <p:spPr>
              <a:xfrm>
                <a:off x="8687160" y="1603647"/>
                <a:ext cx="4697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7" extrusionOk="0">
                    <a:moveTo>
                      <a:pt x="847" y="0"/>
                    </a:moveTo>
                    <a:cubicBezTo>
                      <a:pt x="687" y="0"/>
                      <a:pt x="523" y="60"/>
                      <a:pt x="390" y="193"/>
                    </a:cubicBezTo>
                    <a:cubicBezTo>
                      <a:pt x="0" y="594"/>
                      <a:pt x="290" y="1277"/>
                      <a:pt x="852" y="1277"/>
                    </a:cubicBezTo>
                    <a:cubicBezTo>
                      <a:pt x="857" y="1277"/>
                      <a:pt x="861" y="1277"/>
                      <a:pt x="866" y="1276"/>
                    </a:cubicBezTo>
                    <a:cubicBezTo>
                      <a:pt x="1212" y="1265"/>
                      <a:pt x="1485" y="979"/>
                      <a:pt x="1485" y="633"/>
                    </a:cubicBezTo>
                    <a:cubicBezTo>
                      <a:pt x="1485" y="250"/>
                      <a:pt x="1174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37"/>
              <p:cNvSpPr/>
              <p:nvPr/>
            </p:nvSpPr>
            <p:spPr>
              <a:xfrm>
                <a:off x="8687160" y="1764055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40" y="0"/>
                    </a:moveTo>
                    <a:cubicBezTo>
                      <a:pt x="682" y="0"/>
                      <a:pt x="521" y="59"/>
                      <a:pt x="390" y="190"/>
                    </a:cubicBezTo>
                    <a:cubicBezTo>
                      <a:pt x="0" y="603"/>
                      <a:pt x="290" y="1274"/>
                      <a:pt x="851" y="1274"/>
                    </a:cubicBezTo>
                    <a:cubicBezTo>
                      <a:pt x="856" y="1274"/>
                      <a:pt x="861" y="1274"/>
                      <a:pt x="866" y="1273"/>
                    </a:cubicBezTo>
                    <a:cubicBezTo>
                      <a:pt x="1212" y="1262"/>
                      <a:pt x="1485" y="988"/>
                      <a:pt x="1485" y="642"/>
                    </a:cubicBezTo>
                    <a:cubicBezTo>
                      <a:pt x="1485" y="256"/>
                      <a:pt x="1170" y="0"/>
                      <a:pt x="84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37"/>
              <p:cNvSpPr/>
              <p:nvPr/>
            </p:nvSpPr>
            <p:spPr>
              <a:xfrm>
                <a:off x="8687255" y="1924464"/>
                <a:ext cx="46878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83" h="1272" extrusionOk="0">
                    <a:moveTo>
                      <a:pt x="844" y="1"/>
                    </a:moveTo>
                    <a:cubicBezTo>
                      <a:pt x="684" y="1"/>
                      <a:pt x="520" y="62"/>
                      <a:pt x="387" y="199"/>
                    </a:cubicBezTo>
                    <a:cubicBezTo>
                      <a:pt x="1" y="597"/>
                      <a:pt x="282" y="1271"/>
                      <a:pt x="835" y="1271"/>
                    </a:cubicBezTo>
                    <a:cubicBezTo>
                      <a:pt x="844" y="1271"/>
                      <a:pt x="854" y="1271"/>
                      <a:pt x="863" y="1271"/>
                    </a:cubicBezTo>
                    <a:cubicBezTo>
                      <a:pt x="1209" y="1271"/>
                      <a:pt x="1482" y="985"/>
                      <a:pt x="1482" y="639"/>
                    </a:cubicBezTo>
                    <a:cubicBezTo>
                      <a:pt x="1482" y="256"/>
                      <a:pt x="1171" y="1"/>
                      <a:pt x="8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37"/>
              <p:cNvSpPr/>
              <p:nvPr/>
            </p:nvSpPr>
            <p:spPr>
              <a:xfrm>
                <a:off x="8821882" y="1122328"/>
                <a:ext cx="4697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7" extrusionOk="0">
                    <a:moveTo>
                      <a:pt x="842" y="0"/>
                    </a:moveTo>
                    <a:cubicBezTo>
                      <a:pt x="682" y="0"/>
                      <a:pt x="520" y="60"/>
                      <a:pt x="390" y="193"/>
                    </a:cubicBezTo>
                    <a:cubicBezTo>
                      <a:pt x="1" y="594"/>
                      <a:pt x="290" y="1277"/>
                      <a:pt x="852" y="1277"/>
                    </a:cubicBezTo>
                    <a:cubicBezTo>
                      <a:pt x="857" y="1277"/>
                      <a:pt x="862" y="1276"/>
                      <a:pt x="867" y="1276"/>
                    </a:cubicBezTo>
                    <a:cubicBezTo>
                      <a:pt x="1212" y="1264"/>
                      <a:pt x="1486" y="979"/>
                      <a:pt x="1486" y="633"/>
                    </a:cubicBezTo>
                    <a:cubicBezTo>
                      <a:pt x="1486" y="250"/>
                      <a:pt x="1169" y="0"/>
                      <a:pt x="84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37"/>
              <p:cNvSpPr/>
              <p:nvPr/>
            </p:nvSpPr>
            <p:spPr>
              <a:xfrm>
                <a:off x="8821882" y="1282736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40" y="0"/>
                    </a:moveTo>
                    <a:cubicBezTo>
                      <a:pt x="683" y="0"/>
                      <a:pt x="522" y="59"/>
                      <a:pt x="390" y="190"/>
                    </a:cubicBezTo>
                    <a:cubicBezTo>
                      <a:pt x="1" y="603"/>
                      <a:pt x="290" y="1274"/>
                      <a:pt x="852" y="1274"/>
                    </a:cubicBezTo>
                    <a:cubicBezTo>
                      <a:pt x="857" y="1274"/>
                      <a:pt x="862" y="1274"/>
                      <a:pt x="867" y="1273"/>
                    </a:cubicBezTo>
                    <a:cubicBezTo>
                      <a:pt x="1212" y="1262"/>
                      <a:pt x="1486" y="976"/>
                      <a:pt x="1486" y="642"/>
                    </a:cubicBezTo>
                    <a:cubicBezTo>
                      <a:pt x="1486" y="256"/>
                      <a:pt x="1170" y="0"/>
                      <a:pt x="84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37"/>
              <p:cNvSpPr/>
              <p:nvPr/>
            </p:nvSpPr>
            <p:spPr>
              <a:xfrm>
                <a:off x="8822008" y="1443144"/>
                <a:ext cx="46846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82" h="1272" extrusionOk="0">
                    <a:moveTo>
                      <a:pt x="843" y="1"/>
                    </a:moveTo>
                    <a:cubicBezTo>
                      <a:pt x="683" y="1"/>
                      <a:pt x="519" y="62"/>
                      <a:pt x="386" y="199"/>
                    </a:cubicBezTo>
                    <a:cubicBezTo>
                      <a:pt x="0" y="597"/>
                      <a:pt x="281" y="1271"/>
                      <a:pt x="834" y="1271"/>
                    </a:cubicBezTo>
                    <a:cubicBezTo>
                      <a:pt x="843" y="1271"/>
                      <a:pt x="853" y="1271"/>
                      <a:pt x="863" y="1270"/>
                    </a:cubicBezTo>
                    <a:cubicBezTo>
                      <a:pt x="1208" y="1270"/>
                      <a:pt x="1482" y="985"/>
                      <a:pt x="1482" y="639"/>
                    </a:cubicBezTo>
                    <a:cubicBezTo>
                      <a:pt x="1482" y="256"/>
                      <a:pt x="1171" y="1"/>
                      <a:pt x="84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37"/>
              <p:cNvSpPr/>
              <p:nvPr/>
            </p:nvSpPr>
            <p:spPr>
              <a:xfrm>
                <a:off x="8821882" y="1603647"/>
                <a:ext cx="46972" cy="40363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7" extrusionOk="0">
                    <a:moveTo>
                      <a:pt x="847" y="0"/>
                    </a:moveTo>
                    <a:cubicBezTo>
                      <a:pt x="687" y="0"/>
                      <a:pt x="523" y="60"/>
                      <a:pt x="390" y="193"/>
                    </a:cubicBezTo>
                    <a:cubicBezTo>
                      <a:pt x="1" y="594"/>
                      <a:pt x="290" y="1277"/>
                      <a:pt x="852" y="1277"/>
                    </a:cubicBezTo>
                    <a:cubicBezTo>
                      <a:pt x="857" y="1277"/>
                      <a:pt x="862" y="1277"/>
                      <a:pt x="867" y="1276"/>
                    </a:cubicBezTo>
                    <a:cubicBezTo>
                      <a:pt x="1212" y="1265"/>
                      <a:pt x="1486" y="979"/>
                      <a:pt x="1486" y="633"/>
                    </a:cubicBezTo>
                    <a:cubicBezTo>
                      <a:pt x="1486" y="250"/>
                      <a:pt x="1174" y="0"/>
                      <a:pt x="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37"/>
              <p:cNvSpPr/>
              <p:nvPr/>
            </p:nvSpPr>
            <p:spPr>
              <a:xfrm>
                <a:off x="8821882" y="1764055"/>
                <a:ext cx="46972" cy="40268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1274" extrusionOk="0">
                    <a:moveTo>
                      <a:pt x="835" y="0"/>
                    </a:moveTo>
                    <a:cubicBezTo>
                      <a:pt x="677" y="0"/>
                      <a:pt x="518" y="59"/>
                      <a:pt x="390" y="190"/>
                    </a:cubicBezTo>
                    <a:cubicBezTo>
                      <a:pt x="1" y="603"/>
                      <a:pt x="290" y="1274"/>
                      <a:pt x="852" y="1274"/>
                    </a:cubicBezTo>
                    <a:cubicBezTo>
                      <a:pt x="857" y="1274"/>
                      <a:pt x="862" y="1274"/>
                      <a:pt x="867" y="1273"/>
                    </a:cubicBezTo>
                    <a:cubicBezTo>
                      <a:pt x="1212" y="1262"/>
                      <a:pt x="1486" y="988"/>
                      <a:pt x="1486" y="642"/>
                    </a:cubicBezTo>
                    <a:cubicBezTo>
                      <a:pt x="1486" y="256"/>
                      <a:pt x="1165" y="0"/>
                      <a:pt x="83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37"/>
              <p:cNvSpPr/>
              <p:nvPr/>
            </p:nvSpPr>
            <p:spPr>
              <a:xfrm>
                <a:off x="8822008" y="1924464"/>
                <a:ext cx="46846" cy="40205"/>
              </a:xfrm>
              <a:custGeom>
                <a:avLst/>
                <a:gdLst/>
                <a:ahLst/>
                <a:cxnLst/>
                <a:rect l="l" t="t" r="r" b="b"/>
                <a:pathLst>
                  <a:path w="1482" h="1272" extrusionOk="0">
                    <a:moveTo>
                      <a:pt x="838" y="1"/>
                    </a:moveTo>
                    <a:cubicBezTo>
                      <a:pt x="678" y="1"/>
                      <a:pt x="516" y="62"/>
                      <a:pt x="386" y="199"/>
                    </a:cubicBezTo>
                    <a:cubicBezTo>
                      <a:pt x="0" y="597"/>
                      <a:pt x="281" y="1271"/>
                      <a:pt x="834" y="1271"/>
                    </a:cubicBezTo>
                    <a:cubicBezTo>
                      <a:pt x="843" y="1271"/>
                      <a:pt x="853" y="1271"/>
                      <a:pt x="863" y="1271"/>
                    </a:cubicBezTo>
                    <a:cubicBezTo>
                      <a:pt x="1208" y="1271"/>
                      <a:pt x="1482" y="985"/>
                      <a:pt x="1482" y="639"/>
                    </a:cubicBezTo>
                    <a:cubicBezTo>
                      <a:pt x="1482" y="256"/>
                      <a:pt x="1165" y="1"/>
                      <a:pt x="83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64" name="Google Shape;3164;p37"/>
            <p:cNvGrpSpPr/>
            <p:nvPr/>
          </p:nvGrpSpPr>
          <p:grpSpPr>
            <a:xfrm>
              <a:off x="-21068" y="4724762"/>
              <a:ext cx="1814319" cy="450502"/>
              <a:chOff x="188559" y="4458500"/>
              <a:chExt cx="1814319" cy="450502"/>
            </a:xfrm>
          </p:grpSpPr>
          <p:sp>
            <p:nvSpPr>
              <p:cNvPr id="3165" name="Google Shape;3165;p37"/>
              <p:cNvSpPr/>
              <p:nvPr/>
            </p:nvSpPr>
            <p:spPr>
              <a:xfrm>
                <a:off x="188559" y="4862317"/>
                <a:ext cx="47320" cy="3992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3" extrusionOk="0">
                    <a:moveTo>
                      <a:pt x="879" y="0"/>
                    </a:moveTo>
                    <a:cubicBezTo>
                      <a:pt x="872" y="0"/>
                      <a:pt x="865" y="0"/>
                      <a:pt x="857" y="0"/>
                    </a:cubicBezTo>
                    <a:cubicBezTo>
                      <a:pt x="286" y="0"/>
                      <a:pt x="0" y="691"/>
                      <a:pt x="405" y="1084"/>
                    </a:cubicBezTo>
                    <a:cubicBezTo>
                      <a:pt x="536" y="1207"/>
                      <a:pt x="693" y="1263"/>
                      <a:pt x="846" y="1263"/>
                    </a:cubicBezTo>
                    <a:cubicBezTo>
                      <a:pt x="1180" y="1263"/>
                      <a:pt x="1496" y="1000"/>
                      <a:pt x="1488" y="608"/>
                    </a:cubicBezTo>
                    <a:cubicBezTo>
                      <a:pt x="1477" y="270"/>
                      <a:pt x="1214" y="0"/>
                      <a:pt x="87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37"/>
              <p:cNvSpPr/>
              <p:nvPr/>
            </p:nvSpPr>
            <p:spPr>
              <a:xfrm>
                <a:off x="349264" y="4862317"/>
                <a:ext cx="46941" cy="39920"/>
              </a:xfrm>
              <a:custGeom>
                <a:avLst/>
                <a:gdLst/>
                <a:ahLst/>
                <a:cxnLst/>
                <a:rect l="l" t="t" r="r" b="b"/>
                <a:pathLst>
                  <a:path w="1485" h="1263" extrusionOk="0">
                    <a:moveTo>
                      <a:pt x="867" y="0"/>
                    </a:moveTo>
                    <a:cubicBezTo>
                      <a:pt x="860" y="0"/>
                      <a:pt x="853" y="0"/>
                      <a:pt x="845" y="0"/>
                    </a:cubicBezTo>
                    <a:cubicBezTo>
                      <a:pt x="274" y="0"/>
                      <a:pt x="0" y="691"/>
                      <a:pt x="405" y="1084"/>
                    </a:cubicBezTo>
                    <a:cubicBezTo>
                      <a:pt x="532" y="1207"/>
                      <a:pt x="686" y="1263"/>
                      <a:pt x="838" y="1263"/>
                    </a:cubicBezTo>
                    <a:cubicBezTo>
                      <a:pt x="1168" y="1263"/>
                      <a:pt x="1485" y="1000"/>
                      <a:pt x="1476" y="608"/>
                    </a:cubicBezTo>
                    <a:cubicBezTo>
                      <a:pt x="1476" y="270"/>
                      <a:pt x="1203" y="0"/>
                      <a:pt x="8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37"/>
              <p:cNvSpPr/>
              <p:nvPr/>
            </p:nvSpPr>
            <p:spPr>
              <a:xfrm>
                <a:off x="509590" y="4862317"/>
                <a:ext cx="47320" cy="40078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8" extrusionOk="0">
                    <a:moveTo>
                      <a:pt x="866" y="0"/>
                    </a:moveTo>
                    <a:cubicBezTo>
                      <a:pt x="859" y="0"/>
                      <a:pt x="852" y="0"/>
                      <a:pt x="845" y="0"/>
                    </a:cubicBezTo>
                    <a:cubicBezTo>
                      <a:pt x="274" y="0"/>
                      <a:pt x="0" y="691"/>
                      <a:pt x="405" y="1084"/>
                    </a:cubicBezTo>
                    <a:cubicBezTo>
                      <a:pt x="532" y="1211"/>
                      <a:pt x="688" y="1268"/>
                      <a:pt x="841" y="1268"/>
                    </a:cubicBezTo>
                    <a:cubicBezTo>
                      <a:pt x="1175" y="1268"/>
                      <a:pt x="1497" y="999"/>
                      <a:pt x="1488" y="608"/>
                    </a:cubicBezTo>
                    <a:cubicBezTo>
                      <a:pt x="1477" y="281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37"/>
              <p:cNvSpPr/>
              <p:nvPr/>
            </p:nvSpPr>
            <p:spPr>
              <a:xfrm>
                <a:off x="669916" y="4862317"/>
                <a:ext cx="47320" cy="40078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8" extrusionOk="0">
                    <a:moveTo>
                      <a:pt x="878" y="0"/>
                    </a:moveTo>
                    <a:cubicBezTo>
                      <a:pt x="871" y="0"/>
                      <a:pt x="864" y="0"/>
                      <a:pt x="857" y="0"/>
                    </a:cubicBezTo>
                    <a:cubicBezTo>
                      <a:pt x="286" y="0"/>
                      <a:pt x="0" y="691"/>
                      <a:pt x="405" y="1084"/>
                    </a:cubicBezTo>
                    <a:cubicBezTo>
                      <a:pt x="536" y="1211"/>
                      <a:pt x="693" y="1268"/>
                      <a:pt x="846" y="1268"/>
                    </a:cubicBezTo>
                    <a:cubicBezTo>
                      <a:pt x="1180" y="1268"/>
                      <a:pt x="1497" y="999"/>
                      <a:pt x="1488" y="608"/>
                    </a:cubicBezTo>
                    <a:cubicBezTo>
                      <a:pt x="1477" y="281"/>
                      <a:pt x="1214" y="0"/>
                      <a:pt x="87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37"/>
              <p:cNvSpPr/>
              <p:nvPr/>
            </p:nvSpPr>
            <p:spPr>
              <a:xfrm>
                <a:off x="830242" y="4862317"/>
                <a:ext cx="47573" cy="40078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268" extrusionOk="0">
                    <a:moveTo>
                      <a:pt x="879" y="0"/>
                    </a:moveTo>
                    <a:cubicBezTo>
                      <a:pt x="872" y="0"/>
                      <a:pt x="865" y="0"/>
                      <a:pt x="857" y="0"/>
                    </a:cubicBezTo>
                    <a:cubicBezTo>
                      <a:pt x="286" y="0"/>
                      <a:pt x="0" y="691"/>
                      <a:pt x="417" y="1084"/>
                    </a:cubicBezTo>
                    <a:cubicBezTo>
                      <a:pt x="544" y="1211"/>
                      <a:pt x="700" y="1268"/>
                      <a:pt x="853" y="1268"/>
                    </a:cubicBezTo>
                    <a:cubicBezTo>
                      <a:pt x="1186" y="1268"/>
                      <a:pt x="1505" y="999"/>
                      <a:pt x="1488" y="608"/>
                    </a:cubicBezTo>
                    <a:cubicBezTo>
                      <a:pt x="1488" y="270"/>
                      <a:pt x="1215" y="0"/>
                      <a:pt x="87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37"/>
              <p:cNvSpPr/>
              <p:nvPr/>
            </p:nvSpPr>
            <p:spPr>
              <a:xfrm>
                <a:off x="990947" y="4862317"/>
                <a:ext cx="47320" cy="3992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3" extrusionOk="0">
                    <a:moveTo>
                      <a:pt x="867" y="0"/>
                    </a:moveTo>
                    <a:cubicBezTo>
                      <a:pt x="860" y="0"/>
                      <a:pt x="853" y="0"/>
                      <a:pt x="846" y="0"/>
                    </a:cubicBezTo>
                    <a:cubicBezTo>
                      <a:pt x="274" y="0"/>
                      <a:pt x="0" y="691"/>
                      <a:pt x="405" y="1084"/>
                    </a:cubicBezTo>
                    <a:cubicBezTo>
                      <a:pt x="532" y="1207"/>
                      <a:pt x="688" y="1263"/>
                      <a:pt x="841" y="1263"/>
                    </a:cubicBezTo>
                    <a:cubicBezTo>
                      <a:pt x="1174" y="1263"/>
                      <a:pt x="1497" y="1000"/>
                      <a:pt x="1488" y="608"/>
                    </a:cubicBezTo>
                    <a:cubicBezTo>
                      <a:pt x="1477" y="270"/>
                      <a:pt x="1203" y="0"/>
                      <a:pt x="8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37"/>
              <p:cNvSpPr/>
              <p:nvPr/>
            </p:nvSpPr>
            <p:spPr>
              <a:xfrm>
                <a:off x="188559" y="4727575"/>
                <a:ext cx="47320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9" extrusionOk="0">
                    <a:moveTo>
                      <a:pt x="878" y="1"/>
                    </a:moveTo>
                    <a:cubicBezTo>
                      <a:pt x="871" y="1"/>
                      <a:pt x="864" y="1"/>
                      <a:pt x="857" y="1"/>
                    </a:cubicBezTo>
                    <a:cubicBezTo>
                      <a:pt x="286" y="1"/>
                      <a:pt x="0" y="692"/>
                      <a:pt x="405" y="1084"/>
                    </a:cubicBezTo>
                    <a:cubicBezTo>
                      <a:pt x="536" y="1212"/>
                      <a:pt x="694" y="1269"/>
                      <a:pt x="848" y="1269"/>
                    </a:cubicBezTo>
                    <a:cubicBezTo>
                      <a:pt x="1181" y="1269"/>
                      <a:pt x="1496" y="1003"/>
                      <a:pt x="1488" y="620"/>
                    </a:cubicBezTo>
                    <a:cubicBezTo>
                      <a:pt x="1477" y="282"/>
                      <a:pt x="1213" y="1"/>
                      <a:pt x="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37"/>
              <p:cNvSpPr/>
              <p:nvPr/>
            </p:nvSpPr>
            <p:spPr>
              <a:xfrm>
                <a:off x="349264" y="4727575"/>
                <a:ext cx="46941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85" h="1269" extrusionOk="0">
                    <a:moveTo>
                      <a:pt x="866" y="1"/>
                    </a:moveTo>
                    <a:cubicBezTo>
                      <a:pt x="859" y="1"/>
                      <a:pt x="852" y="1"/>
                      <a:pt x="845" y="1"/>
                    </a:cubicBezTo>
                    <a:cubicBezTo>
                      <a:pt x="274" y="1"/>
                      <a:pt x="0" y="692"/>
                      <a:pt x="405" y="1084"/>
                    </a:cubicBezTo>
                    <a:cubicBezTo>
                      <a:pt x="533" y="1212"/>
                      <a:pt x="688" y="1269"/>
                      <a:pt x="840" y="1269"/>
                    </a:cubicBezTo>
                    <a:cubicBezTo>
                      <a:pt x="1169" y="1269"/>
                      <a:pt x="1485" y="1003"/>
                      <a:pt x="1476" y="620"/>
                    </a:cubicBezTo>
                    <a:cubicBezTo>
                      <a:pt x="1476" y="282"/>
                      <a:pt x="1202" y="1"/>
                      <a:pt x="86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37"/>
              <p:cNvSpPr/>
              <p:nvPr/>
            </p:nvSpPr>
            <p:spPr>
              <a:xfrm>
                <a:off x="509590" y="4727575"/>
                <a:ext cx="47320" cy="40331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76" extrusionOk="0">
                    <a:moveTo>
                      <a:pt x="866" y="1"/>
                    </a:moveTo>
                    <a:cubicBezTo>
                      <a:pt x="859" y="1"/>
                      <a:pt x="852" y="1"/>
                      <a:pt x="845" y="1"/>
                    </a:cubicBezTo>
                    <a:cubicBezTo>
                      <a:pt x="274" y="1"/>
                      <a:pt x="0" y="692"/>
                      <a:pt x="405" y="1096"/>
                    </a:cubicBezTo>
                    <a:cubicBezTo>
                      <a:pt x="532" y="1220"/>
                      <a:pt x="688" y="1275"/>
                      <a:pt x="841" y="1275"/>
                    </a:cubicBezTo>
                    <a:cubicBezTo>
                      <a:pt x="1174" y="1275"/>
                      <a:pt x="1497" y="1012"/>
                      <a:pt x="1488" y="620"/>
                    </a:cubicBezTo>
                    <a:cubicBezTo>
                      <a:pt x="1477" y="282"/>
                      <a:pt x="1202" y="1"/>
                      <a:pt x="86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37"/>
              <p:cNvSpPr/>
              <p:nvPr/>
            </p:nvSpPr>
            <p:spPr>
              <a:xfrm>
                <a:off x="669916" y="4727575"/>
                <a:ext cx="47320" cy="40331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76" extrusionOk="0">
                    <a:moveTo>
                      <a:pt x="878" y="1"/>
                    </a:moveTo>
                    <a:cubicBezTo>
                      <a:pt x="871" y="1"/>
                      <a:pt x="864" y="1"/>
                      <a:pt x="857" y="1"/>
                    </a:cubicBezTo>
                    <a:cubicBezTo>
                      <a:pt x="286" y="1"/>
                      <a:pt x="0" y="692"/>
                      <a:pt x="405" y="1096"/>
                    </a:cubicBezTo>
                    <a:cubicBezTo>
                      <a:pt x="536" y="1220"/>
                      <a:pt x="693" y="1275"/>
                      <a:pt x="846" y="1275"/>
                    </a:cubicBezTo>
                    <a:cubicBezTo>
                      <a:pt x="1180" y="1275"/>
                      <a:pt x="1497" y="1012"/>
                      <a:pt x="1488" y="620"/>
                    </a:cubicBezTo>
                    <a:cubicBezTo>
                      <a:pt x="1477" y="282"/>
                      <a:pt x="1214" y="1"/>
                      <a:pt x="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37"/>
              <p:cNvSpPr/>
              <p:nvPr/>
            </p:nvSpPr>
            <p:spPr>
              <a:xfrm>
                <a:off x="830242" y="4727575"/>
                <a:ext cx="47573" cy="40331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276" extrusionOk="0">
                    <a:moveTo>
                      <a:pt x="878" y="1"/>
                    </a:moveTo>
                    <a:cubicBezTo>
                      <a:pt x="871" y="1"/>
                      <a:pt x="864" y="1"/>
                      <a:pt x="857" y="1"/>
                    </a:cubicBezTo>
                    <a:cubicBezTo>
                      <a:pt x="286" y="1"/>
                      <a:pt x="0" y="692"/>
                      <a:pt x="417" y="1096"/>
                    </a:cubicBezTo>
                    <a:cubicBezTo>
                      <a:pt x="544" y="1220"/>
                      <a:pt x="700" y="1275"/>
                      <a:pt x="852" y="1275"/>
                    </a:cubicBezTo>
                    <a:cubicBezTo>
                      <a:pt x="1185" y="1275"/>
                      <a:pt x="1505" y="1012"/>
                      <a:pt x="1488" y="620"/>
                    </a:cubicBezTo>
                    <a:cubicBezTo>
                      <a:pt x="1488" y="282"/>
                      <a:pt x="1214" y="1"/>
                      <a:pt x="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37"/>
              <p:cNvSpPr/>
              <p:nvPr/>
            </p:nvSpPr>
            <p:spPr>
              <a:xfrm>
                <a:off x="990947" y="4727575"/>
                <a:ext cx="47320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9" extrusionOk="0">
                    <a:moveTo>
                      <a:pt x="866" y="1"/>
                    </a:moveTo>
                    <a:cubicBezTo>
                      <a:pt x="859" y="1"/>
                      <a:pt x="852" y="1"/>
                      <a:pt x="846" y="1"/>
                    </a:cubicBezTo>
                    <a:cubicBezTo>
                      <a:pt x="274" y="1"/>
                      <a:pt x="0" y="692"/>
                      <a:pt x="405" y="1084"/>
                    </a:cubicBezTo>
                    <a:cubicBezTo>
                      <a:pt x="533" y="1212"/>
                      <a:pt x="689" y="1269"/>
                      <a:pt x="843" y="1269"/>
                    </a:cubicBezTo>
                    <a:cubicBezTo>
                      <a:pt x="1176" y="1269"/>
                      <a:pt x="1497" y="1003"/>
                      <a:pt x="1488" y="620"/>
                    </a:cubicBezTo>
                    <a:cubicBezTo>
                      <a:pt x="1477" y="282"/>
                      <a:pt x="1202" y="1"/>
                      <a:pt x="86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37"/>
              <p:cNvSpPr/>
              <p:nvPr/>
            </p:nvSpPr>
            <p:spPr>
              <a:xfrm>
                <a:off x="188559" y="4593243"/>
                <a:ext cx="47320" cy="3992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3" extrusionOk="0">
                    <a:moveTo>
                      <a:pt x="878" y="0"/>
                    </a:moveTo>
                    <a:cubicBezTo>
                      <a:pt x="871" y="0"/>
                      <a:pt x="864" y="0"/>
                      <a:pt x="857" y="1"/>
                    </a:cubicBezTo>
                    <a:cubicBezTo>
                      <a:pt x="286" y="1"/>
                      <a:pt x="0" y="691"/>
                      <a:pt x="405" y="1084"/>
                    </a:cubicBezTo>
                    <a:cubicBezTo>
                      <a:pt x="536" y="1207"/>
                      <a:pt x="693" y="1263"/>
                      <a:pt x="846" y="1263"/>
                    </a:cubicBezTo>
                    <a:cubicBezTo>
                      <a:pt x="1180" y="1263"/>
                      <a:pt x="1496" y="1000"/>
                      <a:pt x="1488" y="608"/>
                    </a:cubicBezTo>
                    <a:cubicBezTo>
                      <a:pt x="1477" y="270"/>
                      <a:pt x="1203" y="0"/>
                      <a:pt x="87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37"/>
              <p:cNvSpPr/>
              <p:nvPr/>
            </p:nvSpPr>
            <p:spPr>
              <a:xfrm>
                <a:off x="349264" y="4593243"/>
                <a:ext cx="47194" cy="39920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263" extrusionOk="0">
                    <a:moveTo>
                      <a:pt x="867" y="0"/>
                    </a:moveTo>
                    <a:cubicBezTo>
                      <a:pt x="860" y="0"/>
                      <a:pt x="853" y="0"/>
                      <a:pt x="845" y="1"/>
                    </a:cubicBezTo>
                    <a:cubicBezTo>
                      <a:pt x="274" y="1"/>
                      <a:pt x="0" y="691"/>
                      <a:pt x="405" y="1084"/>
                    </a:cubicBezTo>
                    <a:cubicBezTo>
                      <a:pt x="532" y="1207"/>
                      <a:pt x="687" y="1263"/>
                      <a:pt x="840" y="1263"/>
                    </a:cubicBezTo>
                    <a:cubicBezTo>
                      <a:pt x="1173" y="1263"/>
                      <a:pt x="1493" y="1000"/>
                      <a:pt x="1476" y="608"/>
                    </a:cubicBezTo>
                    <a:cubicBezTo>
                      <a:pt x="1476" y="270"/>
                      <a:pt x="1203" y="0"/>
                      <a:pt x="8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37"/>
              <p:cNvSpPr/>
              <p:nvPr/>
            </p:nvSpPr>
            <p:spPr>
              <a:xfrm>
                <a:off x="509685" y="4593243"/>
                <a:ext cx="47225" cy="40078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68" extrusionOk="0">
                    <a:moveTo>
                      <a:pt x="864" y="0"/>
                    </a:moveTo>
                    <a:cubicBezTo>
                      <a:pt x="857" y="0"/>
                      <a:pt x="850" y="0"/>
                      <a:pt x="842" y="1"/>
                    </a:cubicBezTo>
                    <a:cubicBezTo>
                      <a:pt x="838" y="0"/>
                      <a:pt x="833" y="0"/>
                      <a:pt x="828" y="0"/>
                    </a:cubicBezTo>
                    <a:cubicBezTo>
                      <a:pt x="266" y="0"/>
                      <a:pt x="0" y="694"/>
                      <a:pt x="402" y="1084"/>
                    </a:cubicBezTo>
                    <a:cubicBezTo>
                      <a:pt x="529" y="1211"/>
                      <a:pt x="685" y="1268"/>
                      <a:pt x="838" y="1268"/>
                    </a:cubicBezTo>
                    <a:cubicBezTo>
                      <a:pt x="1172" y="1268"/>
                      <a:pt x="1494" y="999"/>
                      <a:pt x="1485" y="608"/>
                    </a:cubicBezTo>
                    <a:cubicBezTo>
                      <a:pt x="1474" y="270"/>
                      <a:pt x="1200" y="0"/>
                      <a:pt x="86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37"/>
              <p:cNvSpPr/>
              <p:nvPr/>
            </p:nvSpPr>
            <p:spPr>
              <a:xfrm>
                <a:off x="670010" y="4593243"/>
                <a:ext cx="47225" cy="40078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68" extrusionOk="0">
                    <a:moveTo>
                      <a:pt x="876" y="0"/>
                    </a:moveTo>
                    <a:cubicBezTo>
                      <a:pt x="869" y="0"/>
                      <a:pt x="862" y="0"/>
                      <a:pt x="854" y="1"/>
                    </a:cubicBezTo>
                    <a:cubicBezTo>
                      <a:pt x="850" y="0"/>
                      <a:pt x="845" y="0"/>
                      <a:pt x="840" y="0"/>
                    </a:cubicBezTo>
                    <a:cubicBezTo>
                      <a:pt x="278" y="0"/>
                      <a:pt x="1" y="694"/>
                      <a:pt x="402" y="1084"/>
                    </a:cubicBezTo>
                    <a:cubicBezTo>
                      <a:pt x="533" y="1211"/>
                      <a:pt x="690" y="1268"/>
                      <a:pt x="843" y="1268"/>
                    </a:cubicBezTo>
                    <a:cubicBezTo>
                      <a:pt x="1177" y="1268"/>
                      <a:pt x="1494" y="999"/>
                      <a:pt x="1485" y="608"/>
                    </a:cubicBezTo>
                    <a:cubicBezTo>
                      <a:pt x="1474" y="270"/>
                      <a:pt x="1211" y="0"/>
                      <a:pt x="8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37"/>
              <p:cNvSpPr/>
              <p:nvPr/>
            </p:nvSpPr>
            <p:spPr>
              <a:xfrm>
                <a:off x="830242" y="4593243"/>
                <a:ext cx="47573" cy="40078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268" extrusionOk="0">
                    <a:moveTo>
                      <a:pt x="879" y="0"/>
                    </a:moveTo>
                    <a:cubicBezTo>
                      <a:pt x="872" y="0"/>
                      <a:pt x="865" y="0"/>
                      <a:pt x="857" y="1"/>
                    </a:cubicBezTo>
                    <a:cubicBezTo>
                      <a:pt x="286" y="1"/>
                      <a:pt x="0" y="691"/>
                      <a:pt x="417" y="1084"/>
                    </a:cubicBezTo>
                    <a:cubicBezTo>
                      <a:pt x="544" y="1211"/>
                      <a:pt x="700" y="1268"/>
                      <a:pt x="853" y="1268"/>
                    </a:cubicBezTo>
                    <a:cubicBezTo>
                      <a:pt x="1186" y="1268"/>
                      <a:pt x="1505" y="999"/>
                      <a:pt x="1488" y="608"/>
                    </a:cubicBezTo>
                    <a:cubicBezTo>
                      <a:pt x="1488" y="270"/>
                      <a:pt x="1215" y="0"/>
                      <a:pt x="87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37"/>
              <p:cNvSpPr/>
              <p:nvPr/>
            </p:nvSpPr>
            <p:spPr>
              <a:xfrm>
                <a:off x="990947" y="4593243"/>
                <a:ext cx="47320" cy="3992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3" extrusionOk="0">
                    <a:moveTo>
                      <a:pt x="867" y="0"/>
                    </a:moveTo>
                    <a:cubicBezTo>
                      <a:pt x="860" y="0"/>
                      <a:pt x="853" y="0"/>
                      <a:pt x="846" y="1"/>
                    </a:cubicBezTo>
                    <a:cubicBezTo>
                      <a:pt x="274" y="1"/>
                      <a:pt x="0" y="691"/>
                      <a:pt x="405" y="1084"/>
                    </a:cubicBezTo>
                    <a:cubicBezTo>
                      <a:pt x="536" y="1207"/>
                      <a:pt x="693" y="1263"/>
                      <a:pt x="846" y="1263"/>
                    </a:cubicBezTo>
                    <a:cubicBezTo>
                      <a:pt x="1180" y="1263"/>
                      <a:pt x="1497" y="1000"/>
                      <a:pt x="1488" y="608"/>
                    </a:cubicBezTo>
                    <a:cubicBezTo>
                      <a:pt x="1477" y="270"/>
                      <a:pt x="1203" y="0"/>
                      <a:pt x="8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37"/>
              <p:cNvSpPr/>
              <p:nvPr/>
            </p:nvSpPr>
            <p:spPr>
              <a:xfrm>
                <a:off x="188559" y="4458500"/>
                <a:ext cx="47320" cy="39952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4" extrusionOk="0">
                    <a:moveTo>
                      <a:pt x="879" y="1"/>
                    </a:moveTo>
                    <a:cubicBezTo>
                      <a:pt x="872" y="1"/>
                      <a:pt x="865" y="1"/>
                      <a:pt x="857" y="1"/>
                    </a:cubicBezTo>
                    <a:cubicBezTo>
                      <a:pt x="286" y="1"/>
                      <a:pt x="0" y="692"/>
                      <a:pt x="405" y="1085"/>
                    </a:cubicBezTo>
                    <a:cubicBezTo>
                      <a:pt x="536" y="1208"/>
                      <a:pt x="694" y="1264"/>
                      <a:pt x="847" y="1264"/>
                    </a:cubicBezTo>
                    <a:cubicBezTo>
                      <a:pt x="1181" y="1264"/>
                      <a:pt x="1496" y="1003"/>
                      <a:pt x="1488" y="620"/>
                    </a:cubicBezTo>
                    <a:cubicBezTo>
                      <a:pt x="1477" y="271"/>
                      <a:pt x="1214" y="1"/>
                      <a:pt x="87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37"/>
              <p:cNvSpPr/>
              <p:nvPr/>
            </p:nvSpPr>
            <p:spPr>
              <a:xfrm>
                <a:off x="349264" y="4458500"/>
                <a:ext cx="46941" cy="39952"/>
              </a:xfrm>
              <a:custGeom>
                <a:avLst/>
                <a:gdLst/>
                <a:ahLst/>
                <a:cxnLst/>
                <a:rect l="l" t="t" r="r" b="b"/>
                <a:pathLst>
                  <a:path w="1485" h="1264" extrusionOk="0">
                    <a:moveTo>
                      <a:pt x="867" y="1"/>
                    </a:moveTo>
                    <a:cubicBezTo>
                      <a:pt x="860" y="1"/>
                      <a:pt x="853" y="1"/>
                      <a:pt x="845" y="1"/>
                    </a:cubicBezTo>
                    <a:cubicBezTo>
                      <a:pt x="274" y="1"/>
                      <a:pt x="0" y="692"/>
                      <a:pt x="405" y="1085"/>
                    </a:cubicBezTo>
                    <a:cubicBezTo>
                      <a:pt x="532" y="1208"/>
                      <a:pt x="687" y="1264"/>
                      <a:pt x="839" y="1264"/>
                    </a:cubicBezTo>
                    <a:cubicBezTo>
                      <a:pt x="1169" y="1264"/>
                      <a:pt x="1485" y="1003"/>
                      <a:pt x="1476" y="620"/>
                    </a:cubicBezTo>
                    <a:cubicBezTo>
                      <a:pt x="1476" y="271"/>
                      <a:pt x="1202" y="1"/>
                      <a:pt x="86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5" name="Google Shape;3185;p37"/>
              <p:cNvSpPr/>
              <p:nvPr/>
            </p:nvSpPr>
            <p:spPr>
              <a:xfrm>
                <a:off x="509590" y="4458500"/>
                <a:ext cx="47320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9" extrusionOk="0">
                    <a:moveTo>
                      <a:pt x="866" y="1"/>
                    </a:moveTo>
                    <a:cubicBezTo>
                      <a:pt x="859" y="1"/>
                      <a:pt x="852" y="1"/>
                      <a:pt x="845" y="1"/>
                    </a:cubicBezTo>
                    <a:cubicBezTo>
                      <a:pt x="274" y="1"/>
                      <a:pt x="0" y="692"/>
                      <a:pt x="405" y="1085"/>
                    </a:cubicBezTo>
                    <a:cubicBezTo>
                      <a:pt x="533" y="1212"/>
                      <a:pt x="689" y="1269"/>
                      <a:pt x="843" y="1269"/>
                    </a:cubicBezTo>
                    <a:cubicBezTo>
                      <a:pt x="1176" y="1269"/>
                      <a:pt x="1496" y="1003"/>
                      <a:pt x="1488" y="620"/>
                    </a:cubicBezTo>
                    <a:cubicBezTo>
                      <a:pt x="1477" y="282"/>
                      <a:pt x="1202" y="1"/>
                      <a:pt x="86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6" name="Google Shape;3186;p37"/>
              <p:cNvSpPr/>
              <p:nvPr/>
            </p:nvSpPr>
            <p:spPr>
              <a:xfrm>
                <a:off x="669916" y="4458500"/>
                <a:ext cx="47320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9" extrusionOk="0">
                    <a:moveTo>
                      <a:pt x="878" y="1"/>
                    </a:moveTo>
                    <a:cubicBezTo>
                      <a:pt x="871" y="1"/>
                      <a:pt x="864" y="1"/>
                      <a:pt x="857" y="1"/>
                    </a:cubicBezTo>
                    <a:cubicBezTo>
                      <a:pt x="286" y="1"/>
                      <a:pt x="0" y="692"/>
                      <a:pt x="405" y="1085"/>
                    </a:cubicBezTo>
                    <a:cubicBezTo>
                      <a:pt x="537" y="1212"/>
                      <a:pt x="694" y="1269"/>
                      <a:pt x="848" y="1269"/>
                    </a:cubicBezTo>
                    <a:cubicBezTo>
                      <a:pt x="1181" y="1269"/>
                      <a:pt x="1497" y="1003"/>
                      <a:pt x="1488" y="620"/>
                    </a:cubicBezTo>
                    <a:cubicBezTo>
                      <a:pt x="1477" y="282"/>
                      <a:pt x="1214" y="1"/>
                      <a:pt x="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37"/>
              <p:cNvSpPr/>
              <p:nvPr/>
            </p:nvSpPr>
            <p:spPr>
              <a:xfrm>
                <a:off x="830242" y="4458500"/>
                <a:ext cx="47573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269" extrusionOk="0">
                    <a:moveTo>
                      <a:pt x="879" y="1"/>
                    </a:moveTo>
                    <a:cubicBezTo>
                      <a:pt x="872" y="1"/>
                      <a:pt x="865" y="1"/>
                      <a:pt x="857" y="1"/>
                    </a:cubicBezTo>
                    <a:cubicBezTo>
                      <a:pt x="286" y="1"/>
                      <a:pt x="0" y="692"/>
                      <a:pt x="417" y="1085"/>
                    </a:cubicBezTo>
                    <a:cubicBezTo>
                      <a:pt x="545" y="1212"/>
                      <a:pt x="701" y="1269"/>
                      <a:pt x="854" y="1269"/>
                    </a:cubicBezTo>
                    <a:cubicBezTo>
                      <a:pt x="1187" y="1269"/>
                      <a:pt x="1505" y="1003"/>
                      <a:pt x="1488" y="620"/>
                    </a:cubicBezTo>
                    <a:cubicBezTo>
                      <a:pt x="1488" y="271"/>
                      <a:pt x="1215" y="1"/>
                      <a:pt x="87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37"/>
              <p:cNvSpPr/>
              <p:nvPr/>
            </p:nvSpPr>
            <p:spPr>
              <a:xfrm>
                <a:off x="990947" y="4458500"/>
                <a:ext cx="47320" cy="39952"/>
              </a:xfrm>
              <a:custGeom>
                <a:avLst/>
                <a:gdLst/>
                <a:ahLst/>
                <a:cxnLst/>
                <a:rect l="l" t="t" r="r" b="b"/>
                <a:pathLst>
                  <a:path w="1497" h="1264" extrusionOk="0">
                    <a:moveTo>
                      <a:pt x="867" y="1"/>
                    </a:moveTo>
                    <a:cubicBezTo>
                      <a:pt x="860" y="1"/>
                      <a:pt x="853" y="1"/>
                      <a:pt x="846" y="1"/>
                    </a:cubicBezTo>
                    <a:cubicBezTo>
                      <a:pt x="274" y="1"/>
                      <a:pt x="0" y="692"/>
                      <a:pt x="405" y="1085"/>
                    </a:cubicBezTo>
                    <a:cubicBezTo>
                      <a:pt x="533" y="1208"/>
                      <a:pt x="689" y="1264"/>
                      <a:pt x="842" y="1264"/>
                    </a:cubicBezTo>
                    <a:cubicBezTo>
                      <a:pt x="1175" y="1264"/>
                      <a:pt x="1497" y="1003"/>
                      <a:pt x="1488" y="620"/>
                    </a:cubicBezTo>
                    <a:cubicBezTo>
                      <a:pt x="1477" y="271"/>
                      <a:pt x="1203" y="1"/>
                      <a:pt x="86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37"/>
              <p:cNvSpPr/>
              <p:nvPr/>
            </p:nvSpPr>
            <p:spPr>
              <a:xfrm>
                <a:off x="1153138" y="4868702"/>
                <a:ext cx="4760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75" extrusionOk="0">
                    <a:moveTo>
                      <a:pt x="858" y="1"/>
                    </a:moveTo>
                    <a:cubicBezTo>
                      <a:pt x="287" y="1"/>
                      <a:pt x="1" y="703"/>
                      <a:pt x="417" y="1096"/>
                    </a:cubicBezTo>
                    <a:cubicBezTo>
                      <a:pt x="545" y="1220"/>
                      <a:pt x="700" y="1275"/>
                      <a:pt x="853" y="1275"/>
                    </a:cubicBezTo>
                    <a:cubicBezTo>
                      <a:pt x="1186" y="1275"/>
                      <a:pt x="1505" y="1012"/>
                      <a:pt x="1489" y="620"/>
                    </a:cubicBezTo>
                    <a:cubicBezTo>
                      <a:pt x="1489" y="275"/>
                      <a:pt x="1203" y="1"/>
                      <a:pt x="8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37"/>
              <p:cNvSpPr/>
              <p:nvPr/>
            </p:nvSpPr>
            <p:spPr>
              <a:xfrm>
                <a:off x="1313843" y="4868702"/>
                <a:ext cx="4722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5" extrusionOk="0">
                    <a:moveTo>
                      <a:pt x="846" y="1"/>
                    </a:moveTo>
                    <a:cubicBezTo>
                      <a:pt x="275" y="1"/>
                      <a:pt x="1" y="691"/>
                      <a:pt x="406" y="1096"/>
                    </a:cubicBezTo>
                    <a:cubicBezTo>
                      <a:pt x="533" y="1220"/>
                      <a:pt x="688" y="1275"/>
                      <a:pt x="841" y="1275"/>
                    </a:cubicBezTo>
                    <a:cubicBezTo>
                      <a:pt x="1174" y="1275"/>
                      <a:pt x="1493" y="1012"/>
                      <a:pt x="1477" y="620"/>
                    </a:cubicBezTo>
                    <a:cubicBezTo>
                      <a:pt x="1477" y="275"/>
                      <a:pt x="1191" y="1"/>
                      <a:pt x="84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37"/>
              <p:cNvSpPr/>
              <p:nvPr/>
            </p:nvSpPr>
            <p:spPr>
              <a:xfrm>
                <a:off x="1474169" y="4868702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58" y="1"/>
                    </a:moveTo>
                    <a:cubicBezTo>
                      <a:pt x="287" y="1"/>
                      <a:pt x="1" y="691"/>
                      <a:pt x="406" y="1096"/>
                    </a:cubicBezTo>
                    <a:cubicBezTo>
                      <a:pt x="537" y="1220"/>
                      <a:pt x="693" y="1275"/>
                      <a:pt x="847" y="1275"/>
                    </a:cubicBezTo>
                    <a:cubicBezTo>
                      <a:pt x="1181" y="1275"/>
                      <a:pt x="1497" y="1012"/>
                      <a:pt x="1489" y="620"/>
                    </a:cubicBezTo>
                    <a:cubicBezTo>
                      <a:pt x="1477" y="275"/>
                      <a:pt x="1191" y="1"/>
                      <a:pt x="8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37"/>
              <p:cNvSpPr/>
              <p:nvPr/>
            </p:nvSpPr>
            <p:spPr>
              <a:xfrm>
                <a:off x="1634495" y="4868702"/>
                <a:ext cx="4760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75" extrusionOk="0">
                    <a:moveTo>
                      <a:pt x="858" y="1"/>
                    </a:moveTo>
                    <a:cubicBezTo>
                      <a:pt x="287" y="1"/>
                      <a:pt x="1" y="691"/>
                      <a:pt x="418" y="1096"/>
                    </a:cubicBezTo>
                    <a:cubicBezTo>
                      <a:pt x="545" y="1220"/>
                      <a:pt x="700" y="1275"/>
                      <a:pt x="853" y="1275"/>
                    </a:cubicBezTo>
                    <a:cubicBezTo>
                      <a:pt x="1186" y="1275"/>
                      <a:pt x="1505" y="1012"/>
                      <a:pt x="1489" y="620"/>
                    </a:cubicBezTo>
                    <a:cubicBezTo>
                      <a:pt x="1489" y="275"/>
                      <a:pt x="1203" y="1"/>
                      <a:pt x="8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37"/>
              <p:cNvSpPr/>
              <p:nvPr/>
            </p:nvSpPr>
            <p:spPr>
              <a:xfrm>
                <a:off x="1795200" y="4868702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46" y="1"/>
                    </a:moveTo>
                    <a:cubicBezTo>
                      <a:pt x="275" y="1"/>
                      <a:pt x="1" y="703"/>
                      <a:pt x="406" y="1096"/>
                    </a:cubicBezTo>
                    <a:cubicBezTo>
                      <a:pt x="533" y="1220"/>
                      <a:pt x="688" y="1275"/>
                      <a:pt x="841" y="1275"/>
                    </a:cubicBezTo>
                    <a:cubicBezTo>
                      <a:pt x="1175" y="1275"/>
                      <a:pt x="1497" y="1012"/>
                      <a:pt x="1489" y="620"/>
                    </a:cubicBezTo>
                    <a:cubicBezTo>
                      <a:pt x="1477" y="275"/>
                      <a:pt x="1191" y="1"/>
                      <a:pt x="84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37"/>
              <p:cNvSpPr/>
              <p:nvPr/>
            </p:nvSpPr>
            <p:spPr>
              <a:xfrm>
                <a:off x="1955526" y="4868702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58" y="1"/>
                    </a:moveTo>
                    <a:cubicBezTo>
                      <a:pt x="287" y="1"/>
                      <a:pt x="1" y="703"/>
                      <a:pt x="406" y="1096"/>
                    </a:cubicBezTo>
                    <a:cubicBezTo>
                      <a:pt x="537" y="1220"/>
                      <a:pt x="694" y="1275"/>
                      <a:pt x="847" y="1275"/>
                    </a:cubicBezTo>
                    <a:cubicBezTo>
                      <a:pt x="1181" y="1275"/>
                      <a:pt x="1497" y="1012"/>
                      <a:pt x="1489" y="620"/>
                    </a:cubicBezTo>
                    <a:cubicBezTo>
                      <a:pt x="1477" y="275"/>
                      <a:pt x="1203" y="1"/>
                      <a:pt x="8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37"/>
              <p:cNvSpPr/>
              <p:nvPr/>
            </p:nvSpPr>
            <p:spPr>
              <a:xfrm>
                <a:off x="1153138" y="4733991"/>
                <a:ext cx="4760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75" extrusionOk="0">
                    <a:moveTo>
                      <a:pt x="858" y="0"/>
                    </a:moveTo>
                    <a:cubicBezTo>
                      <a:pt x="287" y="0"/>
                      <a:pt x="1" y="703"/>
                      <a:pt x="417" y="1096"/>
                    </a:cubicBezTo>
                    <a:cubicBezTo>
                      <a:pt x="545" y="1219"/>
                      <a:pt x="700" y="1275"/>
                      <a:pt x="853" y="1275"/>
                    </a:cubicBezTo>
                    <a:cubicBezTo>
                      <a:pt x="1186" y="1275"/>
                      <a:pt x="1505" y="1011"/>
                      <a:pt x="1489" y="620"/>
                    </a:cubicBezTo>
                    <a:cubicBezTo>
                      <a:pt x="1489" y="274"/>
                      <a:pt x="1203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37"/>
              <p:cNvSpPr/>
              <p:nvPr/>
            </p:nvSpPr>
            <p:spPr>
              <a:xfrm>
                <a:off x="1313843" y="4733991"/>
                <a:ext cx="4722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5" extrusionOk="0">
                    <a:moveTo>
                      <a:pt x="846" y="0"/>
                    </a:moveTo>
                    <a:cubicBezTo>
                      <a:pt x="275" y="0"/>
                      <a:pt x="1" y="703"/>
                      <a:pt x="406" y="1096"/>
                    </a:cubicBezTo>
                    <a:cubicBezTo>
                      <a:pt x="533" y="1219"/>
                      <a:pt x="688" y="1275"/>
                      <a:pt x="841" y="1275"/>
                    </a:cubicBezTo>
                    <a:cubicBezTo>
                      <a:pt x="1174" y="1275"/>
                      <a:pt x="1493" y="1011"/>
                      <a:pt x="1477" y="620"/>
                    </a:cubicBezTo>
                    <a:cubicBezTo>
                      <a:pt x="1477" y="274"/>
                      <a:pt x="1191" y="0"/>
                      <a:pt x="84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37"/>
              <p:cNvSpPr/>
              <p:nvPr/>
            </p:nvSpPr>
            <p:spPr>
              <a:xfrm>
                <a:off x="1474169" y="4733991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58" y="0"/>
                    </a:moveTo>
                    <a:cubicBezTo>
                      <a:pt x="287" y="0"/>
                      <a:pt x="1" y="703"/>
                      <a:pt x="406" y="1096"/>
                    </a:cubicBezTo>
                    <a:cubicBezTo>
                      <a:pt x="537" y="1219"/>
                      <a:pt x="693" y="1275"/>
                      <a:pt x="847" y="1275"/>
                    </a:cubicBezTo>
                    <a:cubicBezTo>
                      <a:pt x="1181" y="1275"/>
                      <a:pt x="1497" y="1011"/>
                      <a:pt x="1489" y="620"/>
                    </a:cubicBezTo>
                    <a:cubicBezTo>
                      <a:pt x="1477" y="274"/>
                      <a:pt x="1191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8" name="Google Shape;3198;p37"/>
              <p:cNvSpPr/>
              <p:nvPr/>
            </p:nvSpPr>
            <p:spPr>
              <a:xfrm>
                <a:off x="1634495" y="4733991"/>
                <a:ext cx="4760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75" extrusionOk="0">
                    <a:moveTo>
                      <a:pt x="858" y="0"/>
                    </a:moveTo>
                    <a:cubicBezTo>
                      <a:pt x="287" y="0"/>
                      <a:pt x="1" y="703"/>
                      <a:pt x="418" y="1096"/>
                    </a:cubicBezTo>
                    <a:cubicBezTo>
                      <a:pt x="545" y="1219"/>
                      <a:pt x="700" y="1275"/>
                      <a:pt x="853" y="1275"/>
                    </a:cubicBezTo>
                    <a:cubicBezTo>
                      <a:pt x="1186" y="1275"/>
                      <a:pt x="1505" y="1011"/>
                      <a:pt x="1489" y="620"/>
                    </a:cubicBezTo>
                    <a:cubicBezTo>
                      <a:pt x="1489" y="274"/>
                      <a:pt x="1203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9" name="Google Shape;3199;p37"/>
              <p:cNvSpPr/>
              <p:nvPr/>
            </p:nvSpPr>
            <p:spPr>
              <a:xfrm>
                <a:off x="1795200" y="4733991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46" y="0"/>
                    </a:moveTo>
                    <a:cubicBezTo>
                      <a:pt x="275" y="0"/>
                      <a:pt x="1" y="703"/>
                      <a:pt x="406" y="1096"/>
                    </a:cubicBezTo>
                    <a:cubicBezTo>
                      <a:pt x="533" y="1219"/>
                      <a:pt x="688" y="1275"/>
                      <a:pt x="841" y="1275"/>
                    </a:cubicBezTo>
                    <a:cubicBezTo>
                      <a:pt x="1175" y="1275"/>
                      <a:pt x="1497" y="1011"/>
                      <a:pt x="1489" y="620"/>
                    </a:cubicBezTo>
                    <a:cubicBezTo>
                      <a:pt x="1477" y="274"/>
                      <a:pt x="1191" y="0"/>
                      <a:pt x="84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0" name="Google Shape;3200;p37"/>
              <p:cNvSpPr/>
              <p:nvPr/>
            </p:nvSpPr>
            <p:spPr>
              <a:xfrm>
                <a:off x="1955526" y="4733991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58" y="0"/>
                    </a:moveTo>
                    <a:cubicBezTo>
                      <a:pt x="287" y="0"/>
                      <a:pt x="1" y="703"/>
                      <a:pt x="406" y="1096"/>
                    </a:cubicBezTo>
                    <a:cubicBezTo>
                      <a:pt x="537" y="1219"/>
                      <a:pt x="694" y="1275"/>
                      <a:pt x="847" y="1275"/>
                    </a:cubicBezTo>
                    <a:cubicBezTo>
                      <a:pt x="1181" y="1275"/>
                      <a:pt x="1497" y="1011"/>
                      <a:pt x="1489" y="620"/>
                    </a:cubicBezTo>
                    <a:cubicBezTo>
                      <a:pt x="1477" y="274"/>
                      <a:pt x="1203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37"/>
              <p:cNvSpPr/>
              <p:nvPr/>
            </p:nvSpPr>
            <p:spPr>
              <a:xfrm>
                <a:off x="1153138" y="4599627"/>
                <a:ext cx="47605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69" extrusionOk="0">
                    <a:moveTo>
                      <a:pt x="880" y="1"/>
                    </a:moveTo>
                    <a:cubicBezTo>
                      <a:pt x="872" y="1"/>
                      <a:pt x="865" y="1"/>
                      <a:pt x="858" y="1"/>
                    </a:cubicBezTo>
                    <a:cubicBezTo>
                      <a:pt x="287" y="1"/>
                      <a:pt x="1" y="691"/>
                      <a:pt x="417" y="1084"/>
                    </a:cubicBezTo>
                    <a:cubicBezTo>
                      <a:pt x="545" y="1212"/>
                      <a:pt x="702" y="1269"/>
                      <a:pt x="855" y="1269"/>
                    </a:cubicBezTo>
                    <a:cubicBezTo>
                      <a:pt x="1187" y="1269"/>
                      <a:pt x="1505" y="1003"/>
                      <a:pt x="1489" y="620"/>
                    </a:cubicBezTo>
                    <a:cubicBezTo>
                      <a:pt x="1489" y="270"/>
                      <a:pt x="1215" y="1"/>
                      <a:pt x="8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2" name="Google Shape;3202;p37"/>
              <p:cNvSpPr/>
              <p:nvPr/>
            </p:nvSpPr>
            <p:spPr>
              <a:xfrm>
                <a:off x="1313843" y="4599627"/>
                <a:ext cx="47225" cy="39952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64" extrusionOk="0">
                    <a:moveTo>
                      <a:pt x="868" y="1"/>
                    </a:moveTo>
                    <a:cubicBezTo>
                      <a:pt x="861" y="1"/>
                      <a:pt x="853" y="1"/>
                      <a:pt x="846" y="1"/>
                    </a:cubicBezTo>
                    <a:cubicBezTo>
                      <a:pt x="275" y="1"/>
                      <a:pt x="1" y="691"/>
                      <a:pt x="406" y="1084"/>
                    </a:cubicBezTo>
                    <a:cubicBezTo>
                      <a:pt x="533" y="1208"/>
                      <a:pt x="689" y="1264"/>
                      <a:pt x="842" y="1264"/>
                    </a:cubicBezTo>
                    <a:cubicBezTo>
                      <a:pt x="1175" y="1264"/>
                      <a:pt x="1493" y="1003"/>
                      <a:pt x="1477" y="620"/>
                    </a:cubicBezTo>
                    <a:cubicBezTo>
                      <a:pt x="1477" y="270"/>
                      <a:pt x="1203" y="1"/>
                      <a:pt x="8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3" name="Google Shape;3203;p37"/>
              <p:cNvSpPr/>
              <p:nvPr/>
            </p:nvSpPr>
            <p:spPr>
              <a:xfrm>
                <a:off x="1474169" y="4599627"/>
                <a:ext cx="47352" cy="39952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64" extrusionOk="0">
                    <a:moveTo>
                      <a:pt x="878" y="1"/>
                    </a:moveTo>
                    <a:cubicBezTo>
                      <a:pt x="871" y="1"/>
                      <a:pt x="865" y="1"/>
                      <a:pt x="858" y="1"/>
                    </a:cubicBezTo>
                    <a:cubicBezTo>
                      <a:pt x="287" y="1"/>
                      <a:pt x="1" y="691"/>
                      <a:pt x="406" y="1084"/>
                    </a:cubicBezTo>
                    <a:cubicBezTo>
                      <a:pt x="537" y="1208"/>
                      <a:pt x="694" y="1264"/>
                      <a:pt x="848" y="1264"/>
                    </a:cubicBezTo>
                    <a:cubicBezTo>
                      <a:pt x="1182" y="1264"/>
                      <a:pt x="1497" y="1003"/>
                      <a:pt x="1489" y="620"/>
                    </a:cubicBezTo>
                    <a:cubicBezTo>
                      <a:pt x="1477" y="282"/>
                      <a:pt x="1203" y="1"/>
                      <a:pt x="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4" name="Google Shape;3204;p37"/>
              <p:cNvSpPr/>
              <p:nvPr/>
            </p:nvSpPr>
            <p:spPr>
              <a:xfrm>
                <a:off x="1634495" y="4599627"/>
                <a:ext cx="47605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69" extrusionOk="0">
                    <a:moveTo>
                      <a:pt x="879" y="1"/>
                    </a:moveTo>
                    <a:cubicBezTo>
                      <a:pt x="872" y="1"/>
                      <a:pt x="865" y="1"/>
                      <a:pt x="858" y="1"/>
                    </a:cubicBezTo>
                    <a:cubicBezTo>
                      <a:pt x="287" y="1"/>
                      <a:pt x="1" y="691"/>
                      <a:pt x="418" y="1084"/>
                    </a:cubicBezTo>
                    <a:cubicBezTo>
                      <a:pt x="545" y="1212"/>
                      <a:pt x="702" y="1269"/>
                      <a:pt x="855" y="1269"/>
                    </a:cubicBezTo>
                    <a:cubicBezTo>
                      <a:pt x="1187" y="1269"/>
                      <a:pt x="1505" y="1003"/>
                      <a:pt x="1489" y="620"/>
                    </a:cubicBezTo>
                    <a:cubicBezTo>
                      <a:pt x="1489" y="282"/>
                      <a:pt x="1215" y="1"/>
                      <a:pt x="87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5" name="Google Shape;3205;p37"/>
              <p:cNvSpPr/>
              <p:nvPr/>
            </p:nvSpPr>
            <p:spPr>
              <a:xfrm>
                <a:off x="1795200" y="4599627"/>
                <a:ext cx="47352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69" extrusionOk="0">
                    <a:moveTo>
                      <a:pt x="868" y="1"/>
                    </a:moveTo>
                    <a:cubicBezTo>
                      <a:pt x="861" y="1"/>
                      <a:pt x="853" y="1"/>
                      <a:pt x="846" y="1"/>
                    </a:cubicBezTo>
                    <a:cubicBezTo>
                      <a:pt x="275" y="1"/>
                      <a:pt x="1" y="691"/>
                      <a:pt x="406" y="1084"/>
                    </a:cubicBezTo>
                    <a:cubicBezTo>
                      <a:pt x="533" y="1212"/>
                      <a:pt x="690" y="1269"/>
                      <a:pt x="843" y="1269"/>
                    </a:cubicBezTo>
                    <a:cubicBezTo>
                      <a:pt x="1176" y="1269"/>
                      <a:pt x="1497" y="1003"/>
                      <a:pt x="1489" y="620"/>
                    </a:cubicBezTo>
                    <a:cubicBezTo>
                      <a:pt x="1477" y="270"/>
                      <a:pt x="1203" y="1"/>
                      <a:pt x="8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6" name="Google Shape;3206;p37"/>
              <p:cNvSpPr/>
              <p:nvPr/>
            </p:nvSpPr>
            <p:spPr>
              <a:xfrm>
                <a:off x="1955526" y="4599627"/>
                <a:ext cx="47352" cy="4011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69" extrusionOk="0">
                    <a:moveTo>
                      <a:pt x="880" y="1"/>
                    </a:moveTo>
                    <a:cubicBezTo>
                      <a:pt x="873" y="1"/>
                      <a:pt x="865" y="1"/>
                      <a:pt x="858" y="1"/>
                    </a:cubicBezTo>
                    <a:cubicBezTo>
                      <a:pt x="287" y="1"/>
                      <a:pt x="1" y="691"/>
                      <a:pt x="406" y="1084"/>
                    </a:cubicBezTo>
                    <a:cubicBezTo>
                      <a:pt x="537" y="1212"/>
                      <a:pt x="695" y="1269"/>
                      <a:pt x="849" y="1269"/>
                    </a:cubicBezTo>
                    <a:cubicBezTo>
                      <a:pt x="1182" y="1269"/>
                      <a:pt x="1497" y="1003"/>
                      <a:pt x="1489" y="620"/>
                    </a:cubicBezTo>
                    <a:cubicBezTo>
                      <a:pt x="1478" y="270"/>
                      <a:pt x="1215" y="1"/>
                      <a:pt x="8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7" name="Google Shape;3207;p37"/>
              <p:cNvSpPr/>
              <p:nvPr/>
            </p:nvSpPr>
            <p:spPr>
              <a:xfrm>
                <a:off x="1153138" y="4464916"/>
                <a:ext cx="4760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75" extrusionOk="0">
                    <a:moveTo>
                      <a:pt x="858" y="0"/>
                    </a:moveTo>
                    <a:cubicBezTo>
                      <a:pt x="287" y="0"/>
                      <a:pt x="1" y="691"/>
                      <a:pt x="417" y="1096"/>
                    </a:cubicBezTo>
                    <a:cubicBezTo>
                      <a:pt x="545" y="1219"/>
                      <a:pt x="700" y="1275"/>
                      <a:pt x="853" y="1275"/>
                    </a:cubicBezTo>
                    <a:cubicBezTo>
                      <a:pt x="1186" y="1275"/>
                      <a:pt x="1505" y="1011"/>
                      <a:pt x="1489" y="620"/>
                    </a:cubicBezTo>
                    <a:cubicBezTo>
                      <a:pt x="1489" y="274"/>
                      <a:pt x="1203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8" name="Google Shape;3208;p37"/>
              <p:cNvSpPr/>
              <p:nvPr/>
            </p:nvSpPr>
            <p:spPr>
              <a:xfrm>
                <a:off x="1313843" y="4464916"/>
                <a:ext cx="47225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94" h="1271" extrusionOk="0">
                    <a:moveTo>
                      <a:pt x="846" y="0"/>
                    </a:moveTo>
                    <a:cubicBezTo>
                      <a:pt x="275" y="0"/>
                      <a:pt x="1" y="691"/>
                      <a:pt x="406" y="1084"/>
                    </a:cubicBezTo>
                    <a:cubicBezTo>
                      <a:pt x="535" y="1213"/>
                      <a:pt x="693" y="1271"/>
                      <a:pt x="848" y="1271"/>
                    </a:cubicBezTo>
                    <a:cubicBezTo>
                      <a:pt x="1178" y="1271"/>
                      <a:pt x="1493" y="1009"/>
                      <a:pt x="1477" y="620"/>
                    </a:cubicBezTo>
                    <a:cubicBezTo>
                      <a:pt x="1477" y="274"/>
                      <a:pt x="1191" y="0"/>
                      <a:pt x="84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9" name="Google Shape;3209;p37"/>
              <p:cNvSpPr/>
              <p:nvPr/>
            </p:nvSpPr>
            <p:spPr>
              <a:xfrm>
                <a:off x="1474169" y="4464916"/>
                <a:ext cx="47352" cy="40173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1" extrusionOk="0">
                    <a:moveTo>
                      <a:pt x="858" y="0"/>
                    </a:moveTo>
                    <a:cubicBezTo>
                      <a:pt x="287" y="0"/>
                      <a:pt x="1" y="691"/>
                      <a:pt x="406" y="1084"/>
                    </a:cubicBezTo>
                    <a:cubicBezTo>
                      <a:pt x="539" y="1213"/>
                      <a:pt x="698" y="1271"/>
                      <a:pt x="854" y="1271"/>
                    </a:cubicBezTo>
                    <a:cubicBezTo>
                      <a:pt x="1185" y="1271"/>
                      <a:pt x="1497" y="1009"/>
                      <a:pt x="1489" y="620"/>
                    </a:cubicBezTo>
                    <a:cubicBezTo>
                      <a:pt x="1477" y="274"/>
                      <a:pt x="1191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0" name="Google Shape;3210;p37"/>
              <p:cNvSpPr/>
              <p:nvPr/>
            </p:nvSpPr>
            <p:spPr>
              <a:xfrm>
                <a:off x="1634495" y="4464916"/>
                <a:ext cx="47605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275" extrusionOk="0">
                    <a:moveTo>
                      <a:pt x="858" y="0"/>
                    </a:moveTo>
                    <a:cubicBezTo>
                      <a:pt x="287" y="0"/>
                      <a:pt x="1" y="691"/>
                      <a:pt x="418" y="1096"/>
                    </a:cubicBezTo>
                    <a:cubicBezTo>
                      <a:pt x="545" y="1219"/>
                      <a:pt x="700" y="1275"/>
                      <a:pt x="853" y="1275"/>
                    </a:cubicBezTo>
                    <a:cubicBezTo>
                      <a:pt x="1186" y="1275"/>
                      <a:pt x="1505" y="1011"/>
                      <a:pt x="1489" y="620"/>
                    </a:cubicBezTo>
                    <a:cubicBezTo>
                      <a:pt x="1489" y="274"/>
                      <a:pt x="1203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1" name="Google Shape;3211;p37"/>
              <p:cNvSpPr/>
              <p:nvPr/>
            </p:nvSpPr>
            <p:spPr>
              <a:xfrm>
                <a:off x="1795200" y="4464916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46" y="0"/>
                    </a:moveTo>
                    <a:cubicBezTo>
                      <a:pt x="275" y="0"/>
                      <a:pt x="1" y="691"/>
                      <a:pt x="406" y="1096"/>
                    </a:cubicBezTo>
                    <a:cubicBezTo>
                      <a:pt x="533" y="1219"/>
                      <a:pt x="688" y="1275"/>
                      <a:pt x="841" y="1275"/>
                    </a:cubicBezTo>
                    <a:cubicBezTo>
                      <a:pt x="1175" y="1275"/>
                      <a:pt x="1497" y="1011"/>
                      <a:pt x="1489" y="620"/>
                    </a:cubicBezTo>
                    <a:cubicBezTo>
                      <a:pt x="1477" y="274"/>
                      <a:pt x="1191" y="0"/>
                      <a:pt x="84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2" name="Google Shape;3212;p37"/>
              <p:cNvSpPr/>
              <p:nvPr/>
            </p:nvSpPr>
            <p:spPr>
              <a:xfrm>
                <a:off x="1955526" y="4464916"/>
                <a:ext cx="47352" cy="4030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275" extrusionOk="0">
                    <a:moveTo>
                      <a:pt x="858" y="0"/>
                    </a:moveTo>
                    <a:cubicBezTo>
                      <a:pt x="287" y="0"/>
                      <a:pt x="1" y="691"/>
                      <a:pt x="406" y="1096"/>
                    </a:cubicBezTo>
                    <a:cubicBezTo>
                      <a:pt x="537" y="1219"/>
                      <a:pt x="694" y="1275"/>
                      <a:pt x="847" y="1275"/>
                    </a:cubicBezTo>
                    <a:cubicBezTo>
                      <a:pt x="1181" y="1275"/>
                      <a:pt x="1497" y="1011"/>
                      <a:pt x="1489" y="620"/>
                    </a:cubicBezTo>
                    <a:cubicBezTo>
                      <a:pt x="1477" y="274"/>
                      <a:pt x="1203" y="0"/>
                      <a:pt x="8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13" name="Google Shape;3213;p37"/>
            <p:cNvGrpSpPr/>
            <p:nvPr/>
          </p:nvGrpSpPr>
          <p:grpSpPr>
            <a:xfrm rot="7216745">
              <a:off x="-771446" y="-1032677"/>
              <a:ext cx="3392361" cy="2355308"/>
              <a:chOff x="-1080800" y="3120175"/>
              <a:chExt cx="3800200" cy="2638725"/>
            </a:xfrm>
          </p:grpSpPr>
          <p:sp>
            <p:nvSpPr>
              <p:cNvPr id="3214" name="Google Shape;3214;p37"/>
              <p:cNvSpPr/>
              <p:nvPr/>
            </p:nvSpPr>
            <p:spPr>
              <a:xfrm>
                <a:off x="-219975" y="3120175"/>
                <a:ext cx="2939375" cy="1632350"/>
              </a:xfrm>
              <a:custGeom>
                <a:avLst/>
                <a:gdLst/>
                <a:ahLst/>
                <a:cxnLst/>
                <a:rect l="l" t="t" r="r" b="b"/>
                <a:pathLst>
                  <a:path w="117575" h="65294" extrusionOk="0">
                    <a:moveTo>
                      <a:pt x="10580" y="1"/>
                    </a:moveTo>
                    <a:cubicBezTo>
                      <a:pt x="6943" y="1"/>
                      <a:pt x="3315" y="791"/>
                      <a:pt x="48" y="2429"/>
                    </a:cubicBezTo>
                    <a:cubicBezTo>
                      <a:pt x="12" y="2452"/>
                      <a:pt x="0" y="2488"/>
                      <a:pt x="12" y="2524"/>
                    </a:cubicBezTo>
                    <a:cubicBezTo>
                      <a:pt x="30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7" y="2560"/>
                    </a:cubicBezTo>
                    <a:cubicBezTo>
                      <a:pt x="3360" y="929"/>
                      <a:pt x="6974" y="141"/>
                      <a:pt x="10595" y="141"/>
                    </a:cubicBezTo>
                    <a:cubicBezTo>
                      <a:pt x="16861" y="141"/>
                      <a:pt x="23148" y="2500"/>
                      <a:pt x="27623" y="6929"/>
                    </a:cubicBezTo>
                    <a:cubicBezTo>
                      <a:pt x="32457" y="11704"/>
                      <a:pt x="35028" y="18312"/>
                      <a:pt x="37517" y="24705"/>
                    </a:cubicBezTo>
                    <a:cubicBezTo>
                      <a:pt x="40243" y="31730"/>
                      <a:pt x="43077" y="38993"/>
                      <a:pt x="48911" y="43743"/>
                    </a:cubicBezTo>
                    <a:cubicBezTo>
                      <a:pt x="55227" y="48869"/>
                      <a:pt x="63601" y="49955"/>
                      <a:pt x="71519" y="49955"/>
                    </a:cubicBezTo>
                    <a:cubicBezTo>
                      <a:pt x="72871" y="49955"/>
                      <a:pt x="74209" y="49924"/>
                      <a:pt x="75522" y="49875"/>
                    </a:cubicBezTo>
                    <a:cubicBezTo>
                      <a:pt x="76665" y="49839"/>
                      <a:pt x="77820" y="49792"/>
                      <a:pt x="78939" y="49732"/>
                    </a:cubicBezTo>
                    <a:cubicBezTo>
                      <a:pt x="81611" y="49611"/>
                      <a:pt x="84313" y="49490"/>
                      <a:pt x="87005" y="49490"/>
                    </a:cubicBezTo>
                    <a:cubicBezTo>
                      <a:pt x="92519" y="49490"/>
                      <a:pt x="97989" y="49998"/>
                      <a:pt x="103061" y="52054"/>
                    </a:cubicBezTo>
                    <a:cubicBezTo>
                      <a:pt x="109288" y="54614"/>
                      <a:pt x="114407" y="59305"/>
                      <a:pt x="117491" y="65293"/>
                    </a:cubicBezTo>
                    <a:lnTo>
                      <a:pt x="117575" y="65174"/>
                    </a:lnTo>
                    <a:cubicBezTo>
                      <a:pt x="114479" y="59186"/>
                      <a:pt x="109359" y="54483"/>
                      <a:pt x="103120" y="51923"/>
                    </a:cubicBezTo>
                    <a:cubicBezTo>
                      <a:pt x="98020" y="49857"/>
                      <a:pt x="92532" y="49347"/>
                      <a:pt x="87000" y="49347"/>
                    </a:cubicBezTo>
                    <a:cubicBezTo>
                      <a:pt x="84306" y="49347"/>
                      <a:pt x="81602" y="49468"/>
                      <a:pt x="78927" y="49589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4" y="49824"/>
                      <a:pt x="71524" y="49824"/>
                    </a:cubicBezTo>
                    <a:cubicBezTo>
                      <a:pt x="63625" y="49824"/>
                      <a:pt x="55291" y="48739"/>
                      <a:pt x="49006" y="43624"/>
                    </a:cubicBezTo>
                    <a:cubicBezTo>
                      <a:pt x="43184" y="38909"/>
                      <a:pt x="40374" y="31658"/>
                      <a:pt x="37648" y="24658"/>
                    </a:cubicBezTo>
                    <a:cubicBezTo>
                      <a:pt x="35148" y="18252"/>
                      <a:pt x="32576" y="11632"/>
                      <a:pt x="27718" y="6822"/>
                    </a:cubicBezTo>
                    <a:cubicBezTo>
                      <a:pt x="23210" y="2375"/>
                      <a:pt x="16883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5" name="Google Shape;3215;p37"/>
              <p:cNvSpPr/>
              <p:nvPr/>
            </p:nvSpPr>
            <p:spPr>
              <a:xfrm>
                <a:off x="-286050" y="3202850"/>
                <a:ext cx="2939975" cy="1633625"/>
              </a:xfrm>
              <a:custGeom>
                <a:avLst/>
                <a:gdLst/>
                <a:ahLst/>
                <a:cxnLst/>
                <a:rect l="l" t="t" r="r" b="b"/>
                <a:pathLst>
                  <a:path w="117599" h="65345" extrusionOk="0">
                    <a:moveTo>
                      <a:pt x="10584" y="1"/>
                    </a:moveTo>
                    <a:cubicBezTo>
                      <a:pt x="6944" y="1"/>
                      <a:pt x="3313" y="792"/>
                      <a:pt x="48" y="2432"/>
                    </a:cubicBezTo>
                    <a:cubicBezTo>
                      <a:pt x="12" y="2443"/>
                      <a:pt x="0" y="2479"/>
                      <a:pt x="12" y="2515"/>
                    </a:cubicBezTo>
                    <a:cubicBezTo>
                      <a:pt x="21" y="2542"/>
                      <a:pt x="50" y="2555"/>
                      <a:pt x="79" y="2555"/>
                    </a:cubicBezTo>
                    <a:cubicBezTo>
                      <a:pt x="89" y="2555"/>
                      <a:pt x="98" y="2554"/>
                      <a:pt x="107" y="2551"/>
                    </a:cubicBezTo>
                    <a:cubicBezTo>
                      <a:pt x="3357" y="919"/>
                      <a:pt x="6970" y="132"/>
                      <a:pt x="10590" y="132"/>
                    </a:cubicBezTo>
                    <a:cubicBezTo>
                      <a:pt x="16852" y="132"/>
                      <a:pt x="23137" y="2487"/>
                      <a:pt x="27611" y="6908"/>
                    </a:cubicBezTo>
                    <a:cubicBezTo>
                      <a:pt x="32445" y="11695"/>
                      <a:pt x="35016" y="18303"/>
                      <a:pt x="37505" y="24696"/>
                    </a:cubicBezTo>
                    <a:cubicBezTo>
                      <a:pt x="40243" y="31721"/>
                      <a:pt x="43065" y="38984"/>
                      <a:pt x="48911" y="43722"/>
                    </a:cubicBezTo>
                    <a:cubicBezTo>
                      <a:pt x="55227" y="48859"/>
                      <a:pt x="63594" y="49946"/>
                      <a:pt x="71518" y="49946"/>
                    </a:cubicBezTo>
                    <a:cubicBezTo>
                      <a:pt x="72869" y="49946"/>
                      <a:pt x="74208" y="49915"/>
                      <a:pt x="75521" y="49866"/>
                    </a:cubicBezTo>
                    <a:cubicBezTo>
                      <a:pt x="76653" y="49830"/>
                      <a:pt x="77807" y="49771"/>
                      <a:pt x="78927" y="49723"/>
                    </a:cubicBezTo>
                    <a:cubicBezTo>
                      <a:pt x="81598" y="49602"/>
                      <a:pt x="84298" y="49481"/>
                      <a:pt x="86988" y="49481"/>
                    </a:cubicBezTo>
                    <a:cubicBezTo>
                      <a:pt x="92510" y="49481"/>
                      <a:pt x="97984" y="49991"/>
                      <a:pt x="103061" y="52057"/>
                    </a:cubicBezTo>
                    <a:cubicBezTo>
                      <a:pt x="109299" y="54617"/>
                      <a:pt x="114431" y="59331"/>
                      <a:pt x="117503" y="65344"/>
                    </a:cubicBezTo>
                    <a:lnTo>
                      <a:pt x="117598" y="65225"/>
                    </a:lnTo>
                    <a:cubicBezTo>
                      <a:pt x="114503" y="59212"/>
                      <a:pt x="109359" y="54497"/>
                      <a:pt x="103108" y="51926"/>
                    </a:cubicBezTo>
                    <a:cubicBezTo>
                      <a:pt x="98029" y="49857"/>
                      <a:pt x="92559" y="49348"/>
                      <a:pt x="87043" y="49348"/>
                    </a:cubicBezTo>
                    <a:cubicBezTo>
                      <a:pt x="84335" y="49348"/>
                      <a:pt x="81616" y="49471"/>
                      <a:pt x="78927" y="49592"/>
                    </a:cubicBezTo>
                    <a:cubicBezTo>
                      <a:pt x="77807" y="49640"/>
                      <a:pt x="76653" y="49687"/>
                      <a:pt x="75521" y="49735"/>
                    </a:cubicBezTo>
                    <a:cubicBezTo>
                      <a:pt x="74209" y="49784"/>
                      <a:pt x="72872" y="49815"/>
                      <a:pt x="71521" y="49815"/>
                    </a:cubicBezTo>
                    <a:cubicBezTo>
                      <a:pt x="63620" y="49815"/>
                      <a:pt x="55278" y="48732"/>
                      <a:pt x="48994" y="43627"/>
                    </a:cubicBezTo>
                    <a:cubicBezTo>
                      <a:pt x="43184" y="38900"/>
                      <a:pt x="40362" y="31661"/>
                      <a:pt x="37636" y="24649"/>
                    </a:cubicBezTo>
                    <a:cubicBezTo>
                      <a:pt x="35147" y="18255"/>
                      <a:pt x="32564" y="11623"/>
                      <a:pt x="27706" y="6825"/>
                    </a:cubicBezTo>
                    <a:cubicBezTo>
                      <a:pt x="23208" y="2372"/>
                      <a:pt x="16883" y="1"/>
                      <a:pt x="105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6" name="Google Shape;3216;p37"/>
              <p:cNvSpPr/>
              <p:nvPr/>
            </p:nvSpPr>
            <p:spPr>
              <a:xfrm>
                <a:off x="-352425" y="3285025"/>
                <a:ext cx="2939975" cy="1633000"/>
              </a:xfrm>
              <a:custGeom>
                <a:avLst/>
                <a:gdLst/>
                <a:ahLst/>
                <a:cxnLst/>
                <a:rect l="l" t="t" r="r" b="b"/>
                <a:pathLst>
                  <a:path w="117599" h="65320" extrusionOk="0">
                    <a:moveTo>
                      <a:pt x="10585" y="0"/>
                    </a:moveTo>
                    <a:cubicBezTo>
                      <a:pt x="6947" y="0"/>
                      <a:pt x="3316" y="792"/>
                      <a:pt x="48" y="2431"/>
                    </a:cubicBezTo>
                    <a:cubicBezTo>
                      <a:pt x="12" y="2454"/>
                      <a:pt x="0" y="2490"/>
                      <a:pt x="12" y="2526"/>
                    </a:cubicBezTo>
                    <a:cubicBezTo>
                      <a:pt x="27" y="2549"/>
                      <a:pt x="48" y="2562"/>
                      <a:pt x="70" y="2562"/>
                    </a:cubicBezTo>
                    <a:cubicBezTo>
                      <a:pt x="82" y="2562"/>
                      <a:pt x="95" y="2558"/>
                      <a:pt x="107" y="2550"/>
                    </a:cubicBezTo>
                    <a:cubicBezTo>
                      <a:pt x="3355" y="926"/>
                      <a:pt x="6962" y="143"/>
                      <a:pt x="10577" y="143"/>
                    </a:cubicBezTo>
                    <a:cubicBezTo>
                      <a:pt x="16849" y="143"/>
                      <a:pt x="23144" y="2501"/>
                      <a:pt x="27623" y="6919"/>
                    </a:cubicBezTo>
                    <a:cubicBezTo>
                      <a:pt x="32456" y="11706"/>
                      <a:pt x="35028" y="18314"/>
                      <a:pt x="37517" y="24707"/>
                    </a:cubicBezTo>
                    <a:cubicBezTo>
                      <a:pt x="40255" y="31732"/>
                      <a:pt x="43077" y="38995"/>
                      <a:pt x="48911" y="43733"/>
                    </a:cubicBezTo>
                    <a:cubicBezTo>
                      <a:pt x="55227" y="48870"/>
                      <a:pt x="63603" y="49957"/>
                      <a:pt x="71529" y="49957"/>
                    </a:cubicBezTo>
                    <a:cubicBezTo>
                      <a:pt x="72881" y="49957"/>
                      <a:pt x="74220" y="49926"/>
                      <a:pt x="75533" y="49877"/>
                    </a:cubicBezTo>
                    <a:cubicBezTo>
                      <a:pt x="76664" y="49841"/>
                      <a:pt x="77819" y="49782"/>
                      <a:pt x="78938" y="49734"/>
                    </a:cubicBezTo>
                    <a:cubicBezTo>
                      <a:pt x="81614" y="49613"/>
                      <a:pt x="84318" y="49492"/>
                      <a:pt x="87010" y="49492"/>
                    </a:cubicBezTo>
                    <a:cubicBezTo>
                      <a:pt x="92524" y="49492"/>
                      <a:pt x="97989" y="50000"/>
                      <a:pt x="103061" y="52056"/>
                    </a:cubicBezTo>
                    <a:cubicBezTo>
                      <a:pt x="109299" y="54616"/>
                      <a:pt x="114419" y="59319"/>
                      <a:pt x="117503" y="65319"/>
                    </a:cubicBezTo>
                    <a:cubicBezTo>
                      <a:pt x="117539" y="65284"/>
                      <a:pt x="117562" y="65236"/>
                      <a:pt x="117598" y="65200"/>
                    </a:cubicBezTo>
                    <a:cubicBezTo>
                      <a:pt x="114502" y="59200"/>
                      <a:pt x="109371" y="54497"/>
                      <a:pt x="103120" y="51925"/>
                    </a:cubicBezTo>
                    <a:cubicBezTo>
                      <a:pt x="98045" y="49866"/>
                      <a:pt x="92580" y="49358"/>
                      <a:pt x="87069" y="49358"/>
                    </a:cubicBezTo>
                    <a:cubicBezTo>
                      <a:pt x="84356" y="49358"/>
                      <a:pt x="81632" y="49481"/>
                      <a:pt x="78938" y="49603"/>
                    </a:cubicBezTo>
                    <a:cubicBezTo>
                      <a:pt x="77819" y="49651"/>
                      <a:pt x="76664" y="49698"/>
                      <a:pt x="75521" y="49746"/>
                    </a:cubicBezTo>
                    <a:cubicBezTo>
                      <a:pt x="74211" y="49795"/>
                      <a:pt x="72875" y="49826"/>
                      <a:pt x="71525" y="49826"/>
                    </a:cubicBezTo>
                    <a:cubicBezTo>
                      <a:pt x="63632" y="49826"/>
                      <a:pt x="55290" y="48743"/>
                      <a:pt x="49006" y="43638"/>
                    </a:cubicBezTo>
                    <a:cubicBezTo>
                      <a:pt x="43196" y="38911"/>
                      <a:pt x="40374" y="31672"/>
                      <a:pt x="37648" y="24660"/>
                    </a:cubicBezTo>
                    <a:cubicBezTo>
                      <a:pt x="35159" y="18266"/>
                      <a:pt x="32576" y="11634"/>
                      <a:pt x="27718" y="6836"/>
                    </a:cubicBezTo>
                    <a:cubicBezTo>
                      <a:pt x="23212" y="2375"/>
                      <a:pt x="16887" y="0"/>
                      <a:pt x="105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7" name="Google Shape;3217;p37"/>
              <p:cNvSpPr/>
              <p:nvPr/>
            </p:nvSpPr>
            <p:spPr>
              <a:xfrm>
                <a:off x="-418825" y="3367525"/>
                <a:ext cx="2938800" cy="1630875"/>
              </a:xfrm>
              <a:custGeom>
                <a:avLst/>
                <a:gdLst/>
                <a:ahLst/>
                <a:cxnLst/>
                <a:rect l="l" t="t" r="r" b="b"/>
                <a:pathLst>
                  <a:path w="117552" h="65235" extrusionOk="0">
                    <a:moveTo>
                      <a:pt x="10580" y="1"/>
                    </a:moveTo>
                    <a:cubicBezTo>
                      <a:pt x="6944" y="1"/>
                      <a:pt x="3315" y="791"/>
                      <a:pt x="49" y="2429"/>
                    </a:cubicBezTo>
                    <a:cubicBezTo>
                      <a:pt x="13" y="2453"/>
                      <a:pt x="1" y="2488"/>
                      <a:pt x="13" y="2524"/>
                    </a:cubicBezTo>
                    <a:cubicBezTo>
                      <a:pt x="31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8" y="2560"/>
                    </a:cubicBezTo>
                    <a:cubicBezTo>
                      <a:pt x="3362" y="928"/>
                      <a:pt x="6977" y="141"/>
                      <a:pt x="10600" y="141"/>
                    </a:cubicBezTo>
                    <a:cubicBezTo>
                      <a:pt x="16864" y="141"/>
                      <a:pt x="23150" y="2496"/>
                      <a:pt x="27623" y="6917"/>
                    </a:cubicBezTo>
                    <a:cubicBezTo>
                      <a:pt x="32469" y="11704"/>
                      <a:pt x="35041" y="18312"/>
                      <a:pt x="37529" y="24705"/>
                    </a:cubicBezTo>
                    <a:cubicBezTo>
                      <a:pt x="40256" y="31730"/>
                      <a:pt x="43090" y="38993"/>
                      <a:pt x="48924" y="43731"/>
                    </a:cubicBezTo>
                    <a:cubicBezTo>
                      <a:pt x="55240" y="48868"/>
                      <a:pt x="63607" y="49955"/>
                      <a:pt x="71530" y="49955"/>
                    </a:cubicBezTo>
                    <a:cubicBezTo>
                      <a:pt x="72882" y="49955"/>
                      <a:pt x="74221" y="49924"/>
                      <a:pt x="75534" y="49875"/>
                    </a:cubicBezTo>
                    <a:cubicBezTo>
                      <a:pt x="76665" y="49839"/>
                      <a:pt x="77820" y="49780"/>
                      <a:pt x="78939" y="49732"/>
                    </a:cubicBezTo>
                    <a:cubicBezTo>
                      <a:pt x="81629" y="49610"/>
                      <a:pt x="84349" y="49487"/>
                      <a:pt x="87058" y="49487"/>
                    </a:cubicBezTo>
                    <a:cubicBezTo>
                      <a:pt x="92560" y="49487"/>
                      <a:pt x="98015" y="49995"/>
                      <a:pt x="103073" y="52054"/>
                    </a:cubicBezTo>
                    <a:cubicBezTo>
                      <a:pt x="109276" y="54602"/>
                      <a:pt x="114372" y="59269"/>
                      <a:pt x="117456" y="65234"/>
                    </a:cubicBezTo>
                    <a:cubicBezTo>
                      <a:pt x="117492" y="65186"/>
                      <a:pt x="117528" y="65151"/>
                      <a:pt x="117551" y="65115"/>
                    </a:cubicBezTo>
                    <a:cubicBezTo>
                      <a:pt x="114444" y="59150"/>
                      <a:pt x="109336" y="54483"/>
                      <a:pt x="103121" y="51923"/>
                    </a:cubicBezTo>
                    <a:cubicBezTo>
                      <a:pt x="98038" y="49864"/>
                      <a:pt x="92571" y="49356"/>
                      <a:pt x="87058" y="49356"/>
                    </a:cubicBezTo>
                    <a:cubicBezTo>
                      <a:pt x="84345" y="49356"/>
                      <a:pt x="81621" y="49479"/>
                      <a:pt x="78927" y="49601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3" y="49824"/>
                      <a:pt x="71523" y="49824"/>
                    </a:cubicBezTo>
                    <a:cubicBezTo>
                      <a:pt x="63624" y="49824"/>
                      <a:pt x="55291" y="48741"/>
                      <a:pt x="49007" y="43636"/>
                    </a:cubicBezTo>
                    <a:cubicBezTo>
                      <a:pt x="43197" y="38909"/>
                      <a:pt x="40375" y="31670"/>
                      <a:pt x="37648" y="24658"/>
                    </a:cubicBezTo>
                    <a:cubicBezTo>
                      <a:pt x="35148" y="18264"/>
                      <a:pt x="32576" y="11632"/>
                      <a:pt x="27719" y="6822"/>
                    </a:cubicBezTo>
                    <a:cubicBezTo>
                      <a:pt x="23211" y="2375"/>
                      <a:pt x="16884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8" name="Google Shape;3218;p37"/>
              <p:cNvSpPr/>
              <p:nvPr/>
            </p:nvSpPr>
            <p:spPr>
              <a:xfrm>
                <a:off x="-484900" y="3449900"/>
                <a:ext cx="2937000" cy="1627375"/>
              </a:xfrm>
              <a:custGeom>
                <a:avLst/>
                <a:gdLst/>
                <a:ahLst/>
                <a:cxnLst/>
                <a:rect l="l" t="t" r="r" b="b"/>
                <a:pathLst>
                  <a:path w="117480" h="65095" extrusionOk="0">
                    <a:moveTo>
                      <a:pt x="10590" y="1"/>
                    </a:moveTo>
                    <a:cubicBezTo>
                      <a:pt x="6950" y="1"/>
                      <a:pt x="3318" y="792"/>
                      <a:pt x="48" y="2432"/>
                    </a:cubicBezTo>
                    <a:cubicBezTo>
                      <a:pt x="13" y="2444"/>
                      <a:pt x="1" y="2491"/>
                      <a:pt x="13" y="2527"/>
                    </a:cubicBezTo>
                    <a:cubicBezTo>
                      <a:pt x="28" y="2550"/>
                      <a:pt x="48" y="2563"/>
                      <a:pt x="70" y="2563"/>
                    </a:cubicBezTo>
                    <a:cubicBezTo>
                      <a:pt x="83" y="2563"/>
                      <a:pt x="95" y="2559"/>
                      <a:pt x="108" y="2551"/>
                    </a:cubicBezTo>
                    <a:cubicBezTo>
                      <a:pt x="3358" y="921"/>
                      <a:pt x="6968" y="135"/>
                      <a:pt x="10586" y="135"/>
                    </a:cubicBezTo>
                    <a:cubicBezTo>
                      <a:pt x="16855" y="135"/>
                      <a:pt x="23146" y="2496"/>
                      <a:pt x="27623" y="6920"/>
                    </a:cubicBezTo>
                    <a:cubicBezTo>
                      <a:pt x="32457" y="11707"/>
                      <a:pt x="35029" y="18315"/>
                      <a:pt x="37517" y="24708"/>
                    </a:cubicBezTo>
                    <a:cubicBezTo>
                      <a:pt x="40256" y="31733"/>
                      <a:pt x="43078" y="38996"/>
                      <a:pt x="48912" y="43734"/>
                    </a:cubicBezTo>
                    <a:cubicBezTo>
                      <a:pt x="55228" y="48871"/>
                      <a:pt x="63604" y="49958"/>
                      <a:pt x="71530" y="49958"/>
                    </a:cubicBezTo>
                    <a:cubicBezTo>
                      <a:pt x="72882" y="49958"/>
                      <a:pt x="74221" y="49927"/>
                      <a:pt x="75534" y="49878"/>
                    </a:cubicBezTo>
                    <a:cubicBezTo>
                      <a:pt x="76665" y="49842"/>
                      <a:pt x="77820" y="49783"/>
                      <a:pt x="78939" y="49735"/>
                    </a:cubicBezTo>
                    <a:cubicBezTo>
                      <a:pt x="81629" y="49613"/>
                      <a:pt x="84349" y="49490"/>
                      <a:pt x="87057" y="49490"/>
                    </a:cubicBezTo>
                    <a:cubicBezTo>
                      <a:pt x="92560" y="49490"/>
                      <a:pt x="98014" y="49998"/>
                      <a:pt x="103073" y="52057"/>
                    </a:cubicBezTo>
                    <a:cubicBezTo>
                      <a:pt x="109217" y="54581"/>
                      <a:pt x="114289" y="59201"/>
                      <a:pt x="117384" y="65094"/>
                    </a:cubicBezTo>
                    <a:cubicBezTo>
                      <a:pt x="117420" y="65058"/>
                      <a:pt x="117444" y="65023"/>
                      <a:pt x="117480" y="64987"/>
                    </a:cubicBezTo>
                    <a:cubicBezTo>
                      <a:pt x="114372" y="59082"/>
                      <a:pt x="109288" y="54462"/>
                      <a:pt x="103121" y="51926"/>
                    </a:cubicBezTo>
                    <a:cubicBezTo>
                      <a:pt x="98046" y="49867"/>
                      <a:pt x="92576" y="49359"/>
                      <a:pt x="87064" y="49359"/>
                    </a:cubicBezTo>
                    <a:cubicBezTo>
                      <a:pt x="84352" y="49359"/>
                      <a:pt x="81629" y="49482"/>
                      <a:pt x="78939" y="49604"/>
                    </a:cubicBezTo>
                    <a:cubicBezTo>
                      <a:pt x="77820" y="49652"/>
                      <a:pt x="76653" y="49699"/>
                      <a:pt x="75522" y="49747"/>
                    </a:cubicBezTo>
                    <a:cubicBezTo>
                      <a:pt x="74210" y="49796"/>
                      <a:pt x="72872" y="49827"/>
                      <a:pt x="71522" y="49827"/>
                    </a:cubicBezTo>
                    <a:cubicBezTo>
                      <a:pt x="63624" y="49827"/>
                      <a:pt x="55291" y="48744"/>
                      <a:pt x="49007" y="43639"/>
                    </a:cubicBezTo>
                    <a:cubicBezTo>
                      <a:pt x="43197" y="38912"/>
                      <a:pt x="40375" y="31673"/>
                      <a:pt x="37648" y="24661"/>
                    </a:cubicBezTo>
                    <a:cubicBezTo>
                      <a:pt x="35148" y="18267"/>
                      <a:pt x="32576" y="11635"/>
                      <a:pt x="27718" y="6825"/>
                    </a:cubicBezTo>
                    <a:cubicBezTo>
                      <a:pt x="23213" y="2373"/>
                      <a:pt x="16890" y="1"/>
                      <a:pt x="105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9" name="Google Shape;3219;p37"/>
              <p:cNvSpPr/>
              <p:nvPr/>
            </p:nvSpPr>
            <p:spPr>
              <a:xfrm>
                <a:off x="-550975" y="3532425"/>
                <a:ext cx="2934625" cy="1622825"/>
              </a:xfrm>
              <a:custGeom>
                <a:avLst/>
                <a:gdLst/>
                <a:ahLst/>
                <a:cxnLst/>
                <a:rect l="l" t="t" r="r" b="b"/>
                <a:pathLst>
                  <a:path w="117385" h="64913" extrusionOk="0">
                    <a:moveTo>
                      <a:pt x="10580" y="1"/>
                    </a:moveTo>
                    <a:cubicBezTo>
                      <a:pt x="6943" y="1"/>
                      <a:pt x="3315" y="791"/>
                      <a:pt x="48" y="2429"/>
                    </a:cubicBezTo>
                    <a:cubicBezTo>
                      <a:pt x="12" y="2453"/>
                      <a:pt x="1" y="2488"/>
                      <a:pt x="12" y="2524"/>
                    </a:cubicBezTo>
                    <a:cubicBezTo>
                      <a:pt x="30" y="2551"/>
                      <a:pt x="55" y="2564"/>
                      <a:pt x="81" y="2564"/>
                    </a:cubicBezTo>
                    <a:cubicBezTo>
                      <a:pt x="90" y="2564"/>
                      <a:pt x="99" y="2563"/>
                      <a:pt x="108" y="2560"/>
                    </a:cubicBezTo>
                    <a:cubicBezTo>
                      <a:pt x="3361" y="924"/>
                      <a:pt x="6974" y="135"/>
                      <a:pt x="10594" y="135"/>
                    </a:cubicBezTo>
                    <a:cubicBezTo>
                      <a:pt x="16856" y="135"/>
                      <a:pt x="23137" y="2496"/>
                      <a:pt x="27611" y="6917"/>
                    </a:cubicBezTo>
                    <a:cubicBezTo>
                      <a:pt x="32457" y="11704"/>
                      <a:pt x="35029" y="18312"/>
                      <a:pt x="37517" y="24705"/>
                    </a:cubicBezTo>
                    <a:cubicBezTo>
                      <a:pt x="40256" y="31730"/>
                      <a:pt x="43077" y="38993"/>
                      <a:pt x="48923" y="43731"/>
                    </a:cubicBezTo>
                    <a:cubicBezTo>
                      <a:pt x="55229" y="48868"/>
                      <a:pt x="63604" y="49955"/>
                      <a:pt x="71522" y="49955"/>
                    </a:cubicBezTo>
                    <a:cubicBezTo>
                      <a:pt x="72873" y="49955"/>
                      <a:pt x="74210" y="49924"/>
                      <a:pt x="75522" y="49875"/>
                    </a:cubicBezTo>
                    <a:cubicBezTo>
                      <a:pt x="76665" y="49839"/>
                      <a:pt x="77820" y="49780"/>
                      <a:pt x="78939" y="49732"/>
                    </a:cubicBezTo>
                    <a:cubicBezTo>
                      <a:pt x="81634" y="49610"/>
                      <a:pt x="84357" y="49487"/>
                      <a:pt x="87069" y="49487"/>
                    </a:cubicBezTo>
                    <a:cubicBezTo>
                      <a:pt x="92564" y="49487"/>
                      <a:pt x="98011" y="49993"/>
                      <a:pt x="103073" y="52042"/>
                    </a:cubicBezTo>
                    <a:cubicBezTo>
                      <a:pt x="109157" y="54554"/>
                      <a:pt x="114181" y="59102"/>
                      <a:pt x="117289" y="64913"/>
                    </a:cubicBezTo>
                    <a:cubicBezTo>
                      <a:pt x="117325" y="64877"/>
                      <a:pt x="117349" y="64841"/>
                      <a:pt x="117384" y="64805"/>
                    </a:cubicBezTo>
                    <a:cubicBezTo>
                      <a:pt x="114265" y="58983"/>
                      <a:pt x="109217" y="54435"/>
                      <a:pt x="103121" y="51923"/>
                    </a:cubicBezTo>
                    <a:cubicBezTo>
                      <a:pt x="98038" y="49864"/>
                      <a:pt x="92570" y="49356"/>
                      <a:pt x="87058" y="49356"/>
                    </a:cubicBezTo>
                    <a:cubicBezTo>
                      <a:pt x="84345" y="49356"/>
                      <a:pt x="81621" y="49479"/>
                      <a:pt x="78927" y="49601"/>
                    </a:cubicBezTo>
                    <a:cubicBezTo>
                      <a:pt x="77808" y="49649"/>
                      <a:pt x="76653" y="49696"/>
                      <a:pt x="75522" y="49744"/>
                    </a:cubicBezTo>
                    <a:cubicBezTo>
                      <a:pt x="74210" y="49793"/>
                      <a:pt x="72872" y="49824"/>
                      <a:pt x="71522" y="49824"/>
                    </a:cubicBezTo>
                    <a:cubicBezTo>
                      <a:pt x="63624" y="49824"/>
                      <a:pt x="55291" y="48741"/>
                      <a:pt x="49007" y="43636"/>
                    </a:cubicBezTo>
                    <a:cubicBezTo>
                      <a:pt x="43185" y="38909"/>
                      <a:pt x="40375" y="31659"/>
                      <a:pt x="37648" y="24658"/>
                    </a:cubicBezTo>
                    <a:cubicBezTo>
                      <a:pt x="35148" y="18252"/>
                      <a:pt x="32576" y="11632"/>
                      <a:pt x="27718" y="6822"/>
                    </a:cubicBezTo>
                    <a:cubicBezTo>
                      <a:pt x="23211" y="2375"/>
                      <a:pt x="16883" y="1"/>
                      <a:pt x="10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0" name="Google Shape;3220;p37"/>
              <p:cNvSpPr/>
              <p:nvPr/>
            </p:nvSpPr>
            <p:spPr>
              <a:xfrm>
                <a:off x="-617350" y="3614800"/>
                <a:ext cx="2931925" cy="1617550"/>
              </a:xfrm>
              <a:custGeom>
                <a:avLst/>
                <a:gdLst/>
                <a:ahLst/>
                <a:cxnLst/>
                <a:rect l="l" t="t" r="r" b="b"/>
                <a:pathLst>
                  <a:path w="117277" h="64702" extrusionOk="0">
                    <a:moveTo>
                      <a:pt x="10593" y="1"/>
                    </a:moveTo>
                    <a:cubicBezTo>
                      <a:pt x="6952" y="1"/>
                      <a:pt x="3318" y="793"/>
                      <a:pt x="48" y="2432"/>
                    </a:cubicBezTo>
                    <a:cubicBezTo>
                      <a:pt x="12" y="2444"/>
                      <a:pt x="0" y="2491"/>
                      <a:pt x="24" y="2527"/>
                    </a:cubicBezTo>
                    <a:cubicBezTo>
                      <a:pt x="33" y="2544"/>
                      <a:pt x="61" y="2555"/>
                      <a:pt x="84" y="2555"/>
                    </a:cubicBezTo>
                    <a:cubicBezTo>
                      <a:pt x="93" y="2555"/>
                      <a:pt x="101" y="2554"/>
                      <a:pt x="108" y="2551"/>
                    </a:cubicBezTo>
                    <a:cubicBezTo>
                      <a:pt x="3358" y="922"/>
                      <a:pt x="6968" y="135"/>
                      <a:pt x="10585" y="135"/>
                    </a:cubicBezTo>
                    <a:cubicBezTo>
                      <a:pt x="16855" y="135"/>
                      <a:pt x="23146" y="2496"/>
                      <a:pt x="27623" y="6920"/>
                    </a:cubicBezTo>
                    <a:cubicBezTo>
                      <a:pt x="32457" y="11707"/>
                      <a:pt x="35029" y="18315"/>
                      <a:pt x="37517" y="24708"/>
                    </a:cubicBezTo>
                    <a:cubicBezTo>
                      <a:pt x="40255" y="31733"/>
                      <a:pt x="43077" y="38996"/>
                      <a:pt x="48923" y="43734"/>
                    </a:cubicBezTo>
                    <a:cubicBezTo>
                      <a:pt x="55240" y="48871"/>
                      <a:pt x="63606" y="49958"/>
                      <a:pt x="71530" y="49958"/>
                    </a:cubicBezTo>
                    <a:cubicBezTo>
                      <a:pt x="72882" y="49958"/>
                      <a:pt x="74220" y="49927"/>
                      <a:pt x="75534" y="49878"/>
                    </a:cubicBezTo>
                    <a:cubicBezTo>
                      <a:pt x="76665" y="49842"/>
                      <a:pt x="77820" y="49783"/>
                      <a:pt x="78939" y="49735"/>
                    </a:cubicBezTo>
                    <a:cubicBezTo>
                      <a:pt x="81634" y="49613"/>
                      <a:pt x="84358" y="49490"/>
                      <a:pt x="87071" y="49490"/>
                    </a:cubicBezTo>
                    <a:cubicBezTo>
                      <a:pt x="92569" y="49490"/>
                      <a:pt x="98018" y="49996"/>
                      <a:pt x="103073" y="52045"/>
                    </a:cubicBezTo>
                    <a:cubicBezTo>
                      <a:pt x="109086" y="54521"/>
                      <a:pt x="114062" y="58986"/>
                      <a:pt x="117182" y="64701"/>
                    </a:cubicBezTo>
                    <a:lnTo>
                      <a:pt x="117277" y="64594"/>
                    </a:lnTo>
                    <a:cubicBezTo>
                      <a:pt x="114146" y="58879"/>
                      <a:pt x="109157" y="54402"/>
                      <a:pt x="103132" y="51926"/>
                    </a:cubicBezTo>
                    <a:cubicBezTo>
                      <a:pt x="98032" y="49860"/>
                      <a:pt x="92543" y="49356"/>
                      <a:pt x="87011" y="49356"/>
                    </a:cubicBezTo>
                    <a:cubicBezTo>
                      <a:pt x="84317" y="49356"/>
                      <a:pt x="81613" y="49475"/>
                      <a:pt x="78939" y="49592"/>
                    </a:cubicBezTo>
                    <a:cubicBezTo>
                      <a:pt x="77820" y="49652"/>
                      <a:pt x="76665" y="49699"/>
                      <a:pt x="75534" y="49747"/>
                    </a:cubicBezTo>
                    <a:cubicBezTo>
                      <a:pt x="74222" y="49796"/>
                      <a:pt x="72885" y="49827"/>
                      <a:pt x="71536" y="49827"/>
                    </a:cubicBezTo>
                    <a:cubicBezTo>
                      <a:pt x="63634" y="49827"/>
                      <a:pt x="55291" y="48742"/>
                      <a:pt x="49007" y="43627"/>
                    </a:cubicBezTo>
                    <a:cubicBezTo>
                      <a:pt x="43208" y="38912"/>
                      <a:pt x="40375" y="31662"/>
                      <a:pt x="37648" y="24661"/>
                    </a:cubicBezTo>
                    <a:cubicBezTo>
                      <a:pt x="35160" y="18255"/>
                      <a:pt x="32576" y="11623"/>
                      <a:pt x="27718" y="6825"/>
                    </a:cubicBezTo>
                    <a:cubicBezTo>
                      <a:pt x="23220" y="2373"/>
                      <a:pt x="16896" y="1"/>
                      <a:pt x="105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1" name="Google Shape;3221;p37"/>
              <p:cNvSpPr/>
              <p:nvPr/>
            </p:nvSpPr>
            <p:spPr>
              <a:xfrm>
                <a:off x="-683425" y="3697250"/>
                <a:ext cx="2928350" cy="1611300"/>
              </a:xfrm>
              <a:custGeom>
                <a:avLst/>
                <a:gdLst/>
                <a:ahLst/>
                <a:cxnLst/>
                <a:rect l="l" t="t" r="r" b="b"/>
                <a:pathLst>
                  <a:path w="117134" h="64452" extrusionOk="0">
                    <a:moveTo>
                      <a:pt x="10590" y="1"/>
                    </a:moveTo>
                    <a:cubicBezTo>
                      <a:pt x="6950" y="1"/>
                      <a:pt x="3318" y="793"/>
                      <a:pt x="48" y="2432"/>
                    </a:cubicBezTo>
                    <a:cubicBezTo>
                      <a:pt x="12" y="2444"/>
                      <a:pt x="0" y="2491"/>
                      <a:pt x="12" y="2527"/>
                    </a:cubicBezTo>
                    <a:cubicBezTo>
                      <a:pt x="29" y="2544"/>
                      <a:pt x="52" y="2561"/>
                      <a:pt x="76" y="2561"/>
                    </a:cubicBezTo>
                    <a:cubicBezTo>
                      <a:pt x="86" y="2561"/>
                      <a:pt x="97" y="2558"/>
                      <a:pt x="107" y="2551"/>
                    </a:cubicBezTo>
                    <a:cubicBezTo>
                      <a:pt x="3357" y="922"/>
                      <a:pt x="6966" y="135"/>
                      <a:pt x="10582" y="135"/>
                    </a:cubicBezTo>
                    <a:cubicBezTo>
                      <a:pt x="16849" y="135"/>
                      <a:pt x="23138" y="2496"/>
                      <a:pt x="27623" y="6920"/>
                    </a:cubicBezTo>
                    <a:cubicBezTo>
                      <a:pt x="32457" y="11707"/>
                      <a:pt x="35028" y="18315"/>
                      <a:pt x="37517" y="24708"/>
                    </a:cubicBezTo>
                    <a:cubicBezTo>
                      <a:pt x="40243" y="31733"/>
                      <a:pt x="43077" y="38996"/>
                      <a:pt x="48911" y="43734"/>
                    </a:cubicBezTo>
                    <a:cubicBezTo>
                      <a:pt x="55227" y="48871"/>
                      <a:pt x="63594" y="49958"/>
                      <a:pt x="71518" y="49958"/>
                    </a:cubicBezTo>
                    <a:cubicBezTo>
                      <a:pt x="72869" y="49958"/>
                      <a:pt x="74208" y="49927"/>
                      <a:pt x="75522" y="49878"/>
                    </a:cubicBezTo>
                    <a:cubicBezTo>
                      <a:pt x="76653" y="49842"/>
                      <a:pt x="77820" y="49783"/>
                      <a:pt x="78939" y="49735"/>
                    </a:cubicBezTo>
                    <a:cubicBezTo>
                      <a:pt x="81630" y="49613"/>
                      <a:pt x="84352" y="49490"/>
                      <a:pt x="87063" y="49490"/>
                    </a:cubicBezTo>
                    <a:cubicBezTo>
                      <a:pt x="92557" y="49490"/>
                      <a:pt x="98006" y="49996"/>
                      <a:pt x="103061" y="52045"/>
                    </a:cubicBezTo>
                    <a:cubicBezTo>
                      <a:pt x="108990" y="54486"/>
                      <a:pt x="113919" y="58855"/>
                      <a:pt x="117039" y="64451"/>
                    </a:cubicBezTo>
                    <a:cubicBezTo>
                      <a:pt x="117074" y="64416"/>
                      <a:pt x="117110" y="64380"/>
                      <a:pt x="117134" y="64344"/>
                    </a:cubicBezTo>
                    <a:cubicBezTo>
                      <a:pt x="113991" y="58748"/>
                      <a:pt x="109050" y="54367"/>
                      <a:pt x="103120" y="51926"/>
                    </a:cubicBezTo>
                    <a:cubicBezTo>
                      <a:pt x="98033" y="49858"/>
                      <a:pt x="92561" y="49348"/>
                      <a:pt x="87044" y="49348"/>
                    </a:cubicBezTo>
                    <a:cubicBezTo>
                      <a:pt x="84335" y="49348"/>
                      <a:pt x="81616" y="49471"/>
                      <a:pt x="78927" y="49592"/>
                    </a:cubicBezTo>
                    <a:cubicBezTo>
                      <a:pt x="77808" y="49640"/>
                      <a:pt x="76653" y="49700"/>
                      <a:pt x="75522" y="49747"/>
                    </a:cubicBezTo>
                    <a:cubicBezTo>
                      <a:pt x="74236" y="49793"/>
                      <a:pt x="72926" y="49823"/>
                      <a:pt x="71604" y="49823"/>
                    </a:cubicBezTo>
                    <a:cubicBezTo>
                      <a:pt x="63681" y="49823"/>
                      <a:pt x="55312" y="48749"/>
                      <a:pt x="49006" y="43627"/>
                    </a:cubicBezTo>
                    <a:cubicBezTo>
                      <a:pt x="43184" y="38912"/>
                      <a:pt x="40374" y="31662"/>
                      <a:pt x="37648" y="24661"/>
                    </a:cubicBezTo>
                    <a:cubicBezTo>
                      <a:pt x="35148" y="18255"/>
                      <a:pt x="32576" y="11623"/>
                      <a:pt x="27718" y="6825"/>
                    </a:cubicBezTo>
                    <a:cubicBezTo>
                      <a:pt x="23213" y="2373"/>
                      <a:pt x="16890" y="1"/>
                      <a:pt x="105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2" name="Google Shape;3222;p37"/>
              <p:cNvSpPr/>
              <p:nvPr/>
            </p:nvSpPr>
            <p:spPr>
              <a:xfrm>
                <a:off x="-749800" y="3779800"/>
                <a:ext cx="2924775" cy="1604650"/>
              </a:xfrm>
              <a:custGeom>
                <a:avLst/>
                <a:gdLst/>
                <a:ahLst/>
                <a:cxnLst/>
                <a:rect l="l" t="t" r="r" b="b"/>
                <a:pathLst>
                  <a:path w="116991" h="64186" extrusionOk="0">
                    <a:moveTo>
                      <a:pt x="10580" y="0"/>
                    </a:moveTo>
                    <a:cubicBezTo>
                      <a:pt x="6943" y="0"/>
                      <a:pt x="3315" y="790"/>
                      <a:pt x="48" y="2428"/>
                    </a:cubicBezTo>
                    <a:cubicBezTo>
                      <a:pt x="24" y="2440"/>
                      <a:pt x="0" y="2487"/>
                      <a:pt x="24" y="2523"/>
                    </a:cubicBezTo>
                    <a:cubicBezTo>
                      <a:pt x="33" y="2540"/>
                      <a:pt x="61" y="2552"/>
                      <a:pt x="89" y="2552"/>
                    </a:cubicBezTo>
                    <a:cubicBezTo>
                      <a:pt x="99" y="2552"/>
                      <a:pt x="110" y="2550"/>
                      <a:pt x="119" y="2547"/>
                    </a:cubicBezTo>
                    <a:cubicBezTo>
                      <a:pt x="3365" y="918"/>
                      <a:pt x="6972" y="131"/>
                      <a:pt x="10588" y="131"/>
                    </a:cubicBezTo>
                    <a:cubicBezTo>
                      <a:pt x="16854" y="131"/>
                      <a:pt x="23146" y="2492"/>
                      <a:pt x="27623" y="6916"/>
                    </a:cubicBezTo>
                    <a:cubicBezTo>
                      <a:pt x="32457" y="11703"/>
                      <a:pt x="35028" y="18311"/>
                      <a:pt x="37517" y="24704"/>
                    </a:cubicBezTo>
                    <a:cubicBezTo>
                      <a:pt x="40255" y="31717"/>
                      <a:pt x="43077" y="38992"/>
                      <a:pt x="48923" y="43731"/>
                    </a:cubicBezTo>
                    <a:cubicBezTo>
                      <a:pt x="55246" y="48862"/>
                      <a:pt x="63624" y="49954"/>
                      <a:pt x="71555" y="49954"/>
                    </a:cubicBezTo>
                    <a:cubicBezTo>
                      <a:pt x="72898" y="49954"/>
                      <a:pt x="74228" y="49922"/>
                      <a:pt x="75533" y="49874"/>
                    </a:cubicBezTo>
                    <a:cubicBezTo>
                      <a:pt x="76665" y="49826"/>
                      <a:pt x="77819" y="49779"/>
                      <a:pt x="78939" y="49719"/>
                    </a:cubicBezTo>
                    <a:cubicBezTo>
                      <a:pt x="81614" y="49602"/>
                      <a:pt x="84319" y="49482"/>
                      <a:pt x="87012" y="49482"/>
                    </a:cubicBezTo>
                    <a:cubicBezTo>
                      <a:pt x="92530" y="49482"/>
                      <a:pt x="98000" y="49985"/>
                      <a:pt x="103073" y="52041"/>
                    </a:cubicBezTo>
                    <a:cubicBezTo>
                      <a:pt x="108895" y="54446"/>
                      <a:pt x="113764" y="58709"/>
                      <a:pt x="116896" y="64185"/>
                    </a:cubicBezTo>
                    <a:cubicBezTo>
                      <a:pt x="116931" y="64150"/>
                      <a:pt x="116955" y="64114"/>
                      <a:pt x="116991" y="64078"/>
                    </a:cubicBezTo>
                    <a:cubicBezTo>
                      <a:pt x="113836" y="58601"/>
                      <a:pt x="108966" y="54327"/>
                      <a:pt x="103120" y="51922"/>
                    </a:cubicBezTo>
                    <a:cubicBezTo>
                      <a:pt x="98041" y="49854"/>
                      <a:pt x="92571" y="49344"/>
                      <a:pt x="87055" y="49344"/>
                    </a:cubicBezTo>
                    <a:cubicBezTo>
                      <a:pt x="84347" y="49344"/>
                      <a:pt x="81628" y="49467"/>
                      <a:pt x="78939" y="49588"/>
                    </a:cubicBezTo>
                    <a:cubicBezTo>
                      <a:pt x="77819" y="49636"/>
                      <a:pt x="76653" y="49696"/>
                      <a:pt x="75522" y="49743"/>
                    </a:cubicBezTo>
                    <a:cubicBezTo>
                      <a:pt x="74220" y="49791"/>
                      <a:pt x="72893" y="49823"/>
                      <a:pt x="71553" y="49823"/>
                    </a:cubicBezTo>
                    <a:cubicBezTo>
                      <a:pt x="63652" y="49823"/>
                      <a:pt x="55298" y="48734"/>
                      <a:pt x="49006" y="43623"/>
                    </a:cubicBezTo>
                    <a:cubicBezTo>
                      <a:pt x="43196" y="38908"/>
                      <a:pt x="40374" y="31658"/>
                      <a:pt x="37648" y="24657"/>
                    </a:cubicBezTo>
                    <a:cubicBezTo>
                      <a:pt x="35159" y="18251"/>
                      <a:pt x="32576" y="11619"/>
                      <a:pt x="27718" y="6821"/>
                    </a:cubicBezTo>
                    <a:cubicBezTo>
                      <a:pt x="23210" y="2374"/>
                      <a:pt x="16883" y="0"/>
                      <a:pt x="1058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3" name="Google Shape;3223;p37"/>
              <p:cNvSpPr/>
              <p:nvPr/>
            </p:nvSpPr>
            <p:spPr>
              <a:xfrm>
                <a:off x="-815900" y="3862175"/>
                <a:ext cx="2920650" cy="1597575"/>
              </a:xfrm>
              <a:custGeom>
                <a:avLst/>
                <a:gdLst/>
                <a:ahLst/>
                <a:cxnLst/>
                <a:rect l="l" t="t" r="r" b="b"/>
                <a:pathLst>
                  <a:path w="116826" h="63903" extrusionOk="0">
                    <a:moveTo>
                      <a:pt x="10582" y="0"/>
                    </a:moveTo>
                    <a:cubicBezTo>
                      <a:pt x="6940" y="0"/>
                      <a:pt x="3306" y="792"/>
                      <a:pt x="37" y="2431"/>
                    </a:cubicBezTo>
                    <a:cubicBezTo>
                      <a:pt x="13" y="2443"/>
                      <a:pt x="1" y="2490"/>
                      <a:pt x="13" y="2514"/>
                    </a:cubicBezTo>
                    <a:cubicBezTo>
                      <a:pt x="22" y="2541"/>
                      <a:pt x="51" y="2554"/>
                      <a:pt x="80" y="2554"/>
                    </a:cubicBezTo>
                    <a:cubicBezTo>
                      <a:pt x="90" y="2554"/>
                      <a:pt x="99" y="2553"/>
                      <a:pt x="108" y="2550"/>
                    </a:cubicBezTo>
                    <a:cubicBezTo>
                      <a:pt x="3360" y="920"/>
                      <a:pt x="6972" y="132"/>
                      <a:pt x="10592" y="132"/>
                    </a:cubicBezTo>
                    <a:cubicBezTo>
                      <a:pt x="16859" y="132"/>
                      <a:pt x="23148" y="2494"/>
                      <a:pt x="27623" y="6931"/>
                    </a:cubicBezTo>
                    <a:cubicBezTo>
                      <a:pt x="32457" y="11706"/>
                      <a:pt x="35029" y="18314"/>
                      <a:pt x="37518" y="24707"/>
                    </a:cubicBezTo>
                    <a:cubicBezTo>
                      <a:pt x="40244" y="31732"/>
                      <a:pt x="43078" y="38995"/>
                      <a:pt x="48912" y="43745"/>
                    </a:cubicBezTo>
                    <a:cubicBezTo>
                      <a:pt x="55214" y="48860"/>
                      <a:pt x="63565" y="49961"/>
                      <a:pt x="71467" y="49961"/>
                    </a:cubicBezTo>
                    <a:cubicBezTo>
                      <a:pt x="72837" y="49961"/>
                      <a:pt x="74193" y="49928"/>
                      <a:pt x="75522" y="49877"/>
                    </a:cubicBezTo>
                    <a:cubicBezTo>
                      <a:pt x="76665" y="49841"/>
                      <a:pt x="77820" y="49794"/>
                      <a:pt x="78939" y="49734"/>
                    </a:cubicBezTo>
                    <a:cubicBezTo>
                      <a:pt x="81630" y="49612"/>
                      <a:pt x="84352" y="49489"/>
                      <a:pt x="87064" y="49489"/>
                    </a:cubicBezTo>
                    <a:cubicBezTo>
                      <a:pt x="92558" y="49489"/>
                      <a:pt x="98007" y="49995"/>
                      <a:pt x="103061" y="52044"/>
                    </a:cubicBezTo>
                    <a:cubicBezTo>
                      <a:pt x="108788" y="54402"/>
                      <a:pt x="113587" y="58569"/>
                      <a:pt x="116730" y="63903"/>
                    </a:cubicBezTo>
                    <a:lnTo>
                      <a:pt x="116825" y="63796"/>
                    </a:lnTo>
                    <a:cubicBezTo>
                      <a:pt x="113670" y="58450"/>
                      <a:pt x="108860" y="54282"/>
                      <a:pt x="103121" y="51925"/>
                    </a:cubicBezTo>
                    <a:cubicBezTo>
                      <a:pt x="98034" y="49857"/>
                      <a:pt x="92561" y="49347"/>
                      <a:pt x="87048" y="49347"/>
                    </a:cubicBezTo>
                    <a:cubicBezTo>
                      <a:pt x="84341" y="49347"/>
                      <a:pt x="81625" y="49470"/>
                      <a:pt x="78939" y="49591"/>
                    </a:cubicBezTo>
                    <a:cubicBezTo>
                      <a:pt x="77808" y="49639"/>
                      <a:pt x="76653" y="49699"/>
                      <a:pt x="75522" y="49746"/>
                    </a:cubicBezTo>
                    <a:cubicBezTo>
                      <a:pt x="74221" y="49795"/>
                      <a:pt x="72894" y="49826"/>
                      <a:pt x="71554" y="49826"/>
                    </a:cubicBezTo>
                    <a:cubicBezTo>
                      <a:pt x="63652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9" y="24660"/>
                    </a:cubicBezTo>
                    <a:cubicBezTo>
                      <a:pt x="35148" y="18254"/>
                      <a:pt x="32576" y="11622"/>
                      <a:pt x="27719" y="6824"/>
                    </a:cubicBezTo>
                    <a:cubicBezTo>
                      <a:pt x="23213" y="2372"/>
                      <a:pt x="16886" y="0"/>
                      <a:pt x="1058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4" name="Google Shape;3224;p37"/>
              <p:cNvSpPr/>
              <p:nvPr/>
            </p:nvSpPr>
            <p:spPr>
              <a:xfrm>
                <a:off x="-882275" y="3944625"/>
                <a:ext cx="2916175" cy="1589850"/>
              </a:xfrm>
              <a:custGeom>
                <a:avLst/>
                <a:gdLst/>
                <a:ahLst/>
                <a:cxnLst/>
                <a:rect l="l" t="t" r="r" b="b"/>
                <a:pathLst>
                  <a:path w="116647" h="63594" extrusionOk="0">
                    <a:moveTo>
                      <a:pt x="10590" y="0"/>
                    </a:moveTo>
                    <a:cubicBezTo>
                      <a:pt x="6950" y="0"/>
                      <a:pt x="3318" y="792"/>
                      <a:pt x="49" y="2431"/>
                    </a:cubicBezTo>
                    <a:cubicBezTo>
                      <a:pt x="13" y="2443"/>
                      <a:pt x="1" y="2490"/>
                      <a:pt x="25" y="2526"/>
                    </a:cubicBezTo>
                    <a:cubicBezTo>
                      <a:pt x="32" y="2549"/>
                      <a:pt x="55" y="2562"/>
                      <a:pt x="76" y="2562"/>
                    </a:cubicBezTo>
                    <a:cubicBezTo>
                      <a:pt x="88" y="2562"/>
                      <a:pt x="100" y="2558"/>
                      <a:pt x="108" y="2550"/>
                    </a:cubicBezTo>
                    <a:cubicBezTo>
                      <a:pt x="3358" y="921"/>
                      <a:pt x="6968" y="135"/>
                      <a:pt x="10586" y="135"/>
                    </a:cubicBezTo>
                    <a:cubicBezTo>
                      <a:pt x="16855" y="135"/>
                      <a:pt x="23146" y="2495"/>
                      <a:pt x="27623" y="6920"/>
                    </a:cubicBezTo>
                    <a:cubicBezTo>
                      <a:pt x="32457" y="11694"/>
                      <a:pt x="35029" y="18314"/>
                      <a:pt x="37517" y="24696"/>
                    </a:cubicBezTo>
                    <a:cubicBezTo>
                      <a:pt x="40256" y="31720"/>
                      <a:pt x="43078" y="38983"/>
                      <a:pt x="48924" y="43734"/>
                    </a:cubicBezTo>
                    <a:cubicBezTo>
                      <a:pt x="55247" y="48865"/>
                      <a:pt x="63625" y="49957"/>
                      <a:pt x="71556" y="49957"/>
                    </a:cubicBezTo>
                    <a:cubicBezTo>
                      <a:pt x="72899" y="49957"/>
                      <a:pt x="74229" y="49925"/>
                      <a:pt x="75534" y="49877"/>
                    </a:cubicBezTo>
                    <a:cubicBezTo>
                      <a:pt x="76665" y="49830"/>
                      <a:pt x="77820" y="49782"/>
                      <a:pt x="78951" y="49722"/>
                    </a:cubicBezTo>
                    <a:cubicBezTo>
                      <a:pt x="81623" y="49601"/>
                      <a:pt x="84326" y="49480"/>
                      <a:pt x="87018" y="49480"/>
                    </a:cubicBezTo>
                    <a:cubicBezTo>
                      <a:pt x="92532" y="49480"/>
                      <a:pt x="98001" y="49988"/>
                      <a:pt x="103073" y="52044"/>
                    </a:cubicBezTo>
                    <a:cubicBezTo>
                      <a:pt x="108681" y="54354"/>
                      <a:pt x="113408" y="58402"/>
                      <a:pt x="116551" y="63593"/>
                    </a:cubicBezTo>
                    <a:lnTo>
                      <a:pt x="116646" y="63498"/>
                    </a:lnTo>
                    <a:cubicBezTo>
                      <a:pt x="113491" y="58295"/>
                      <a:pt x="108753" y="54235"/>
                      <a:pt x="103121" y="51925"/>
                    </a:cubicBezTo>
                    <a:cubicBezTo>
                      <a:pt x="98042" y="49857"/>
                      <a:pt x="92567" y="49347"/>
                      <a:pt x="87050" y="49347"/>
                    </a:cubicBezTo>
                    <a:cubicBezTo>
                      <a:pt x="84343" y="49347"/>
                      <a:pt x="81625" y="49470"/>
                      <a:pt x="78939" y="49591"/>
                    </a:cubicBezTo>
                    <a:cubicBezTo>
                      <a:pt x="77820" y="49639"/>
                      <a:pt x="76653" y="49699"/>
                      <a:pt x="75522" y="49746"/>
                    </a:cubicBezTo>
                    <a:cubicBezTo>
                      <a:pt x="74219" y="49795"/>
                      <a:pt x="72891" y="49826"/>
                      <a:pt x="71550" y="49826"/>
                    </a:cubicBezTo>
                    <a:cubicBezTo>
                      <a:pt x="63644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8" y="24660"/>
                    </a:cubicBezTo>
                    <a:cubicBezTo>
                      <a:pt x="35148" y="18254"/>
                      <a:pt x="32576" y="11622"/>
                      <a:pt x="27719" y="6824"/>
                    </a:cubicBezTo>
                    <a:cubicBezTo>
                      <a:pt x="23213" y="2372"/>
                      <a:pt x="16890" y="0"/>
                      <a:pt x="10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5" name="Google Shape;3225;p37"/>
              <p:cNvSpPr/>
              <p:nvPr/>
            </p:nvSpPr>
            <p:spPr>
              <a:xfrm>
                <a:off x="-948350" y="4027075"/>
                <a:ext cx="2911700" cy="1582400"/>
              </a:xfrm>
              <a:custGeom>
                <a:avLst/>
                <a:gdLst/>
                <a:ahLst/>
                <a:cxnLst/>
                <a:rect l="l" t="t" r="r" b="b"/>
                <a:pathLst>
                  <a:path w="116468" h="63296" extrusionOk="0">
                    <a:moveTo>
                      <a:pt x="10593" y="0"/>
                    </a:moveTo>
                    <a:cubicBezTo>
                      <a:pt x="6952" y="0"/>
                      <a:pt x="3318" y="792"/>
                      <a:pt x="48" y="2431"/>
                    </a:cubicBezTo>
                    <a:cubicBezTo>
                      <a:pt x="25" y="2443"/>
                      <a:pt x="1" y="2490"/>
                      <a:pt x="25" y="2526"/>
                    </a:cubicBezTo>
                    <a:cubicBezTo>
                      <a:pt x="33" y="2543"/>
                      <a:pt x="59" y="2560"/>
                      <a:pt x="86" y="2560"/>
                    </a:cubicBezTo>
                    <a:cubicBezTo>
                      <a:pt x="98" y="2560"/>
                      <a:pt x="109" y="2557"/>
                      <a:pt x="120" y="2550"/>
                    </a:cubicBezTo>
                    <a:cubicBezTo>
                      <a:pt x="3365" y="921"/>
                      <a:pt x="6973" y="135"/>
                      <a:pt x="10589" y="135"/>
                    </a:cubicBezTo>
                    <a:cubicBezTo>
                      <a:pt x="16855" y="135"/>
                      <a:pt x="23146" y="2495"/>
                      <a:pt x="27623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56" y="31732"/>
                      <a:pt x="43078" y="38995"/>
                      <a:pt x="48923" y="43734"/>
                    </a:cubicBezTo>
                    <a:cubicBezTo>
                      <a:pt x="55240" y="48870"/>
                      <a:pt x="63607" y="49957"/>
                      <a:pt x="71530" y="49957"/>
                    </a:cubicBezTo>
                    <a:cubicBezTo>
                      <a:pt x="72882" y="49957"/>
                      <a:pt x="74221" y="49926"/>
                      <a:pt x="75534" y="49877"/>
                    </a:cubicBezTo>
                    <a:cubicBezTo>
                      <a:pt x="76665" y="49841"/>
                      <a:pt x="77820" y="49782"/>
                      <a:pt x="78939" y="49734"/>
                    </a:cubicBezTo>
                    <a:cubicBezTo>
                      <a:pt x="81634" y="49612"/>
                      <a:pt x="84359" y="49489"/>
                      <a:pt x="87072" y="49489"/>
                    </a:cubicBezTo>
                    <a:cubicBezTo>
                      <a:pt x="92569" y="49489"/>
                      <a:pt x="98019" y="49995"/>
                      <a:pt x="103073" y="52044"/>
                    </a:cubicBezTo>
                    <a:cubicBezTo>
                      <a:pt x="108574" y="54306"/>
                      <a:pt x="113217" y="58247"/>
                      <a:pt x="116372" y="63296"/>
                    </a:cubicBezTo>
                    <a:lnTo>
                      <a:pt x="116468" y="63188"/>
                    </a:lnTo>
                    <a:cubicBezTo>
                      <a:pt x="113301" y="58128"/>
                      <a:pt x="108633" y="54187"/>
                      <a:pt x="103121" y="51925"/>
                    </a:cubicBezTo>
                    <a:cubicBezTo>
                      <a:pt x="98042" y="49857"/>
                      <a:pt x="92566" y="49347"/>
                      <a:pt x="87050" y="49347"/>
                    </a:cubicBezTo>
                    <a:cubicBezTo>
                      <a:pt x="84342" y="49347"/>
                      <a:pt x="81625" y="49470"/>
                      <a:pt x="78939" y="49591"/>
                    </a:cubicBezTo>
                    <a:cubicBezTo>
                      <a:pt x="77820" y="49639"/>
                      <a:pt x="76653" y="49699"/>
                      <a:pt x="75522" y="49746"/>
                    </a:cubicBezTo>
                    <a:cubicBezTo>
                      <a:pt x="74220" y="49795"/>
                      <a:pt x="72894" y="49826"/>
                      <a:pt x="71554" y="49826"/>
                    </a:cubicBezTo>
                    <a:cubicBezTo>
                      <a:pt x="63652" y="49826"/>
                      <a:pt x="55298" y="48737"/>
                      <a:pt x="49007" y="43626"/>
                    </a:cubicBezTo>
                    <a:cubicBezTo>
                      <a:pt x="43197" y="38912"/>
                      <a:pt x="40375" y="31661"/>
                      <a:pt x="37648" y="24660"/>
                    </a:cubicBezTo>
                    <a:cubicBezTo>
                      <a:pt x="35160" y="18254"/>
                      <a:pt x="32576" y="11622"/>
                      <a:pt x="27718" y="6824"/>
                    </a:cubicBezTo>
                    <a:cubicBezTo>
                      <a:pt x="23221" y="2372"/>
                      <a:pt x="16896" y="0"/>
                      <a:pt x="105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6" name="Google Shape;3226;p37"/>
              <p:cNvSpPr/>
              <p:nvPr/>
            </p:nvSpPr>
            <p:spPr>
              <a:xfrm>
                <a:off x="-1014425" y="4109525"/>
                <a:ext cx="2906350" cy="1574650"/>
              </a:xfrm>
              <a:custGeom>
                <a:avLst/>
                <a:gdLst/>
                <a:ahLst/>
                <a:cxnLst/>
                <a:rect l="l" t="t" r="r" b="b"/>
                <a:pathLst>
                  <a:path w="116254" h="62986" extrusionOk="0">
                    <a:moveTo>
                      <a:pt x="10589" y="0"/>
                    </a:moveTo>
                    <a:cubicBezTo>
                      <a:pt x="6950" y="0"/>
                      <a:pt x="3318" y="792"/>
                      <a:pt x="48" y="2431"/>
                    </a:cubicBezTo>
                    <a:cubicBezTo>
                      <a:pt x="12" y="2443"/>
                      <a:pt x="1" y="2490"/>
                      <a:pt x="12" y="2526"/>
                    </a:cubicBezTo>
                    <a:cubicBezTo>
                      <a:pt x="29" y="2543"/>
                      <a:pt x="52" y="2560"/>
                      <a:pt x="77" y="2560"/>
                    </a:cubicBezTo>
                    <a:cubicBezTo>
                      <a:pt x="87" y="2560"/>
                      <a:pt x="97" y="2557"/>
                      <a:pt x="108" y="2550"/>
                    </a:cubicBezTo>
                    <a:cubicBezTo>
                      <a:pt x="3353" y="921"/>
                      <a:pt x="6961" y="135"/>
                      <a:pt x="10576" y="135"/>
                    </a:cubicBezTo>
                    <a:cubicBezTo>
                      <a:pt x="16843" y="135"/>
                      <a:pt x="23134" y="2495"/>
                      <a:pt x="27611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44" y="31732"/>
                      <a:pt x="43077" y="38995"/>
                      <a:pt x="48911" y="43734"/>
                    </a:cubicBezTo>
                    <a:cubicBezTo>
                      <a:pt x="55228" y="48870"/>
                      <a:pt x="63595" y="49957"/>
                      <a:pt x="71518" y="49957"/>
                    </a:cubicBezTo>
                    <a:cubicBezTo>
                      <a:pt x="72870" y="49957"/>
                      <a:pt x="74208" y="49926"/>
                      <a:pt x="75522" y="49877"/>
                    </a:cubicBezTo>
                    <a:cubicBezTo>
                      <a:pt x="76653" y="49841"/>
                      <a:pt x="77820" y="49782"/>
                      <a:pt x="78939" y="49734"/>
                    </a:cubicBezTo>
                    <a:cubicBezTo>
                      <a:pt x="81630" y="49612"/>
                      <a:pt x="84352" y="49489"/>
                      <a:pt x="87063" y="49489"/>
                    </a:cubicBezTo>
                    <a:cubicBezTo>
                      <a:pt x="92557" y="49489"/>
                      <a:pt x="98007" y="49995"/>
                      <a:pt x="103061" y="52044"/>
                    </a:cubicBezTo>
                    <a:cubicBezTo>
                      <a:pt x="108443" y="54259"/>
                      <a:pt x="113015" y="58081"/>
                      <a:pt x="116158" y="62986"/>
                    </a:cubicBezTo>
                    <a:lnTo>
                      <a:pt x="116253" y="62879"/>
                    </a:lnTo>
                    <a:cubicBezTo>
                      <a:pt x="113098" y="57973"/>
                      <a:pt x="108514" y="54140"/>
                      <a:pt x="103109" y="51913"/>
                    </a:cubicBezTo>
                    <a:cubicBezTo>
                      <a:pt x="98034" y="49855"/>
                      <a:pt x="92569" y="49347"/>
                      <a:pt x="87058" y="49347"/>
                    </a:cubicBezTo>
                    <a:cubicBezTo>
                      <a:pt x="84345" y="49347"/>
                      <a:pt x="81621" y="49470"/>
                      <a:pt x="78927" y="49591"/>
                    </a:cubicBezTo>
                    <a:cubicBezTo>
                      <a:pt x="77808" y="49639"/>
                      <a:pt x="76653" y="49699"/>
                      <a:pt x="75522" y="49734"/>
                    </a:cubicBezTo>
                    <a:cubicBezTo>
                      <a:pt x="74210" y="49783"/>
                      <a:pt x="72872" y="49815"/>
                      <a:pt x="71521" y="49815"/>
                    </a:cubicBezTo>
                    <a:cubicBezTo>
                      <a:pt x="63621" y="49815"/>
                      <a:pt x="55279" y="48731"/>
                      <a:pt x="48995" y="43626"/>
                    </a:cubicBezTo>
                    <a:cubicBezTo>
                      <a:pt x="43184" y="38900"/>
                      <a:pt x="40363" y="31661"/>
                      <a:pt x="37636" y="24648"/>
                    </a:cubicBezTo>
                    <a:cubicBezTo>
                      <a:pt x="35148" y="18254"/>
                      <a:pt x="32564" y="11623"/>
                      <a:pt x="27706" y="6824"/>
                    </a:cubicBezTo>
                    <a:cubicBezTo>
                      <a:pt x="23209" y="2372"/>
                      <a:pt x="16888" y="0"/>
                      <a:pt x="1058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7" name="Google Shape;3227;p37"/>
              <p:cNvSpPr/>
              <p:nvPr/>
            </p:nvSpPr>
            <p:spPr>
              <a:xfrm>
                <a:off x="-1080800" y="4191975"/>
                <a:ext cx="2901575" cy="1566925"/>
              </a:xfrm>
              <a:custGeom>
                <a:avLst/>
                <a:gdLst/>
                <a:ahLst/>
                <a:cxnLst/>
                <a:rect l="l" t="t" r="r" b="b"/>
                <a:pathLst>
                  <a:path w="116063" h="62677" extrusionOk="0">
                    <a:moveTo>
                      <a:pt x="10590" y="0"/>
                    </a:moveTo>
                    <a:cubicBezTo>
                      <a:pt x="6950" y="0"/>
                      <a:pt x="3318" y="792"/>
                      <a:pt x="48" y="2431"/>
                    </a:cubicBezTo>
                    <a:cubicBezTo>
                      <a:pt x="12" y="2443"/>
                      <a:pt x="0" y="2490"/>
                      <a:pt x="24" y="2526"/>
                    </a:cubicBezTo>
                    <a:cubicBezTo>
                      <a:pt x="33" y="2544"/>
                      <a:pt x="54" y="2555"/>
                      <a:pt x="79" y="2555"/>
                    </a:cubicBezTo>
                    <a:cubicBezTo>
                      <a:pt x="88" y="2555"/>
                      <a:pt x="98" y="2553"/>
                      <a:pt x="108" y="2550"/>
                    </a:cubicBezTo>
                    <a:cubicBezTo>
                      <a:pt x="3357" y="921"/>
                      <a:pt x="6968" y="135"/>
                      <a:pt x="10585" y="135"/>
                    </a:cubicBezTo>
                    <a:cubicBezTo>
                      <a:pt x="16854" y="135"/>
                      <a:pt x="23146" y="2495"/>
                      <a:pt x="27623" y="6920"/>
                    </a:cubicBezTo>
                    <a:cubicBezTo>
                      <a:pt x="32457" y="11706"/>
                      <a:pt x="35029" y="18314"/>
                      <a:pt x="37517" y="24707"/>
                    </a:cubicBezTo>
                    <a:cubicBezTo>
                      <a:pt x="40255" y="31732"/>
                      <a:pt x="43077" y="38995"/>
                      <a:pt x="48911" y="43734"/>
                    </a:cubicBezTo>
                    <a:cubicBezTo>
                      <a:pt x="55228" y="48870"/>
                      <a:pt x="63603" y="49957"/>
                      <a:pt x="71522" y="49957"/>
                    </a:cubicBezTo>
                    <a:cubicBezTo>
                      <a:pt x="72873" y="49957"/>
                      <a:pt x="74210" y="49926"/>
                      <a:pt x="75522" y="49877"/>
                    </a:cubicBezTo>
                    <a:cubicBezTo>
                      <a:pt x="76665" y="49830"/>
                      <a:pt x="77820" y="49782"/>
                      <a:pt x="78939" y="49722"/>
                    </a:cubicBezTo>
                    <a:cubicBezTo>
                      <a:pt x="81614" y="49605"/>
                      <a:pt x="84318" y="49486"/>
                      <a:pt x="87009" y="49486"/>
                    </a:cubicBezTo>
                    <a:cubicBezTo>
                      <a:pt x="92524" y="49486"/>
                      <a:pt x="97988" y="49988"/>
                      <a:pt x="103061" y="52044"/>
                    </a:cubicBezTo>
                    <a:cubicBezTo>
                      <a:pt x="108335" y="54211"/>
                      <a:pt x="112836" y="57914"/>
                      <a:pt x="115967" y="62676"/>
                    </a:cubicBezTo>
                    <a:lnTo>
                      <a:pt x="116063" y="62569"/>
                    </a:lnTo>
                    <a:cubicBezTo>
                      <a:pt x="112919" y="57807"/>
                      <a:pt x="108407" y="54092"/>
                      <a:pt x="103120" y="51913"/>
                    </a:cubicBezTo>
                    <a:cubicBezTo>
                      <a:pt x="98038" y="49855"/>
                      <a:pt x="92570" y="49347"/>
                      <a:pt x="87061" y="49347"/>
                    </a:cubicBezTo>
                    <a:cubicBezTo>
                      <a:pt x="84350" y="49347"/>
                      <a:pt x="81629" y="49470"/>
                      <a:pt x="78939" y="49591"/>
                    </a:cubicBezTo>
                    <a:cubicBezTo>
                      <a:pt x="77808" y="49639"/>
                      <a:pt x="76653" y="49699"/>
                      <a:pt x="75522" y="49746"/>
                    </a:cubicBezTo>
                    <a:cubicBezTo>
                      <a:pt x="74236" y="49792"/>
                      <a:pt x="72926" y="49822"/>
                      <a:pt x="71604" y="49822"/>
                    </a:cubicBezTo>
                    <a:cubicBezTo>
                      <a:pt x="63682" y="49822"/>
                      <a:pt x="55312" y="48749"/>
                      <a:pt x="49007" y="43626"/>
                    </a:cubicBezTo>
                    <a:cubicBezTo>
                      <a:pt x="43196" y="38912"/>
                      <a:pt x="40375" y="31661"/>
                      <a:pt x="37648" y="24648"/>
                    </a:cubicBezTo>
                    <a:cubicBezTo>
                      <a:pt x="35148" y="18254"/>
                      <a:pt x="32576" y="11623"/>
                      <a:pt x="27718" y="6824"/>
                    </a:cubicBezTo>
                    <a:cubicBezTo>
                      <a:pt x="23213" y="2372"/>
                      <a:pt x="16890" y="0"/>
                      <a:pt x="105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28" name="Google Shape;3228;p37"/>
            <p:cNvGrpSpPr/>
            <p:nvPr/>
          </p:nvGrpSpPr>
          <p:grpSpPr>
            <a:xfrm rot="9295642">
              <a:off x="5592268" y="4067717"/>
              <a:ext cx="3895843" cy="2652850"/>
              <a:chOff x="7038125" y="-757212"/>
              <a:chExt cx="2704225" cy="1841425"/>
            </a:xfrm>
          </p:grpSpPr>
          <p:sp>
            <p:nvSpPr>
              <p:cNvPr id="3229" name="Google Shape;3229;p37"/>
              <p:cNvSpPr/>
              <p:nvPr/>
            </p:nvSpPr>
            <p:spPr>
              <a:xfrm>
                <a:off x="7038125" y="37838"/>
                <a:ext cx="2288975" cy="1046375"/>
              </a:xfrm>
              <a:custGeom>
                <a:avLst/>
                <a:gdLst/>
                <a:ahLst/>
                <a:cxnLst/>
                <a:rect l="l" t="t" r="r" b="b"/>
                <a:pathLst>
                  <a:path w="91559" h="41855" extrusionOk="0">
                    <a:moveTo>
                      <a:pt x="205" y="1"/>
                    </a:moveTo>
                    <a:cubicBezTo>
                      <a:pt x="185" y="1"/>
                      <a:pt x="167" y="30"/>
                      <a:pt x="167" y="51"/>
                    </a:cubicBezTo>
                    <a:cubicBezTo>
                      <a:pt x="0" y="9683"/>
                      <a:pt x="6858" y="18934"/>
                      <a:pt x="16121" y="21577"/>
                    </a:cubicBezTo>
                    <a:cubicBezTo>
                      <a:pt x="19003" y="22411"/>
                      <a:pt x="22062" y="22637"/>
                      <a:pt x="25027" y="22851"/>
                    </a:cubicBezTo>
                    <a:cubicBezTo>
                      <a:pt x="28551" y="23113"/>
                      <a:pt x="32207" y="23387"/>
                      <a:pt x="35552" y="24673"/>
                    </a:cubicBezTo>
                    <a:cubicBezTo>
                      <a:pt x="39541" y="26221"/>
                      <a:pt x="42839" y="29114"/>
                      <a:pt x="46042" y="31912"/>
                    </a:cubicBezTo>
                    <a:cubicBezTo>
                      <a:pt x="48042" y="33674"/>
                      <a:pt x="50114" y="35484"/>
                      <a:pt x="52364" y="36972"/>
                    </a:cubicBezTo>
                    <a:cubicBezTo>
                      <a:pt x="57222" y="40163"/>
                      <a:pt x="62901" y="41853"/>
                      <a:pt x="68711" y="41853"/>
                    </a:cubicBezTo>
                    <a:cubicBezTo>
                      <a:pt x="68779" y="41854"/>
                      <a:pt x="68846" y="41854"/>
                      <a:pt x="68914" y="41854"/>
                    </a:cubicBezTo>
                    <a:cubicBezTo>
                      <a:pt x="70322" y="41854"/>
                      <a:pt x="71730" y="41737"/>
                      <a:pt x="73116" y="41532"/>
                    </a:cubicBezTo>
                    <a:cubicBezTo>
                      <a:pt x="80344" y="40377"/>
                      <a:pt x="86904" y="36603"/>
                      <a:pt x="91523" y="30924"/>
                    </a:cubicBezTo>
                    <a:cubicBezTo>
                      <a:pt x="91559" y="30888"/>
                      <a:pt x="91522" y="30847"/>
                      <a:pt x="91486" y="30847"/>
                    </a:cubicBezTo>
                    <a:cubicBezTo>
                      <a:pt x="91474" y="30847"/>
                      <a:pt x="91461" y="30852"/>
                      <a:pt x="91452" y="30864"/>
                    </a:cubicBezTo>
                    <a:cubicBezTo>
                      <a:pt x="86832" y="36520"/>
                      <a:pt x="80308" y="40282"/>
                      <a:pt x="73105" y="41437"/>
                    </a:cubicBezTo>
                    <a:cubicBezTo>
                      <a:pt x="71643" y="41653"/>
                      <a:pt x="70177" y="41761"/>
                      <a:pt x="68716" y="41761"/>
                    </a:cubicBezTo>
                    <a:cubicBezTo>
                      <a:pt x="62953" y="41761"/>
                      <a:pt x="57284" y="40092"/>
                      <a:pt x="52411" y="36901"/>
                    </a:cubicBezTo>
                    <a:cubicBezTo>
                      <a:pt x="50173" y="35412"/>
                      <a:pt x="48101" y="33591"/>
                      <a:pt x="46101" y="31840"/>
                    </a:cubicBezTo>
                    <a:cubicBezTo>
                      <a:pt x="42910" y="29030"/>
                      <a:pt x="39600" y="26137"/>
                      <a:pt x="35588" y="24589"/>
                    </a:cubicBezTo>
                    <a:cubicBezTo>
                      <a:pt x="32230" y="23292"/>
                      <a:pt x="28575" y="23018"/>
                      <a:pt x="25039" y="22756"/>
                    </a:cubicBezTo>
                    <a:cubicBezTo>
                      <a:pt x="22074" y="22530"/>
                      <a:pt x="19014" y="22303"/>
                      <a:pt x="16145" y="21482"/>
                    </a:cubicBezTo>
                    <a:cubicBezTo>
                      <a:pt x="6930" y="18851"/>
                      <a:pt x="95" y="9635"/>
                      <a:pt x="262" y="51"/>
                    </a:cubicBezTo>
                    <a:cubicBezTo>
                      <a:pt x="262" y="27"/>
                      <a:pt x="238" y="3"/>
                      <a:pt x="214" y="3"/>
                    </a:cubicBezTo>
                    <a:cubicBezTo>
                      <a:pt x="211" y="1"/>
                      <a:pt x="208" y="1"/>
                      <a:pt x="2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0" name="Google Shape;3230;p37"/>
              <p:cNvSpPr/>
              <p:nvPr/>
            </p:nvSpPr>
            <p:spPr>
              <a:xfrm>
                <a:off x="7072650" y="-2846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26" y="0"/>
                    </a:moveTo>
                    <a:cubicBezTo>
                      <a:pt x="191" y="0"/>
                      <a:pt x="167" y="24"/>
                      <a:pt x="167" y="48"/>
                    </a:cubicBezTo>
                    <a:cubicBezTo>
                      <a:pt x="0" y="9680"/>
                      <a:pt x="6858" y="18943"/>
                      <a:pt x="16121" y="21586"/>
                    </a:cubicBezTo>
                    <a:cubicBezTo>
                      <a:pt x="19003" y="22408"/>
                      <a:pt x="22074" y="22634"/>
                      <a:pt x="25027" y="22848"/>
                    </a:cubicBezTo>
                    <a:cubicBezTo>
                      <a:pt x="28563" y="23122"/>
                      <a:pt x="32219" y="23396"/>
                      <a:pt x="35552" y="24682"/>
                    </a:cubicBezTo>
                    <a:cubicBezTo>
                      <a:pt x="39553" y="26218"/>
                      <a:pt x="42851" y="29111"/>
                      <a:pt x="46042" y="31909"/>
                    </a:cubicBezTo>
                    <a:cubicBezTo>
                      <a:pt x="48042" y="33671"/>
                      <a:pt x="50126" y="35481"/>
                      <a:pt x="52364" y="36969"/>
                    </a:cubicBezTo>
                    <a:cubicBezTo>
                      <a:pt x="57222" y="40160"/>
                      <a:pt x="62913" y="41862"/>
                      <a:pt x="68723" y="41862"/>
                    </a:cubicBezTo>
                    <a:cubicBezTo>
                      <a:pt x="70188" y="41862"/>
                      <a:pt x="71652" y="41755"/>
                      <a:pt x="73117" y="41529"/>
                    </a:cubicBezTo>
                    <a:cubicBezTo>
                      <a:pt x="80344" y="40386"/>
                      <a:pt x="86892" y="36612"/>
                      <a:pt x="91524" y="30932"/>
                    </a:cubicBezTo>
                    <a:cubicBezTo>
                      <a:pt x="91536" y="30920"/>
                      <a:pt x="91536" y="30885"/>
                      <a:pt x="91524" y="30861"/>
                    </a:cubicBezTo>
                    <a:cubicBezTo>
                      <a:pt x="91512" y="30855"/>
                      <a:pt x="91497" y="30852"/>
                      <a:pt x="91483" y="30852"/>
                    </a:cubicBezTo>
                    <a:cubicBezTo>
                      <a:pt x="91470" y="30852"/>
                      <a:pt x="91458" y="30855"/>
                      <a:pt x="91452" y="30861"/>
                    </a:cubicBezTo>
                    <a:cubicBezTo>
                      <a:pt x="86844" y="36516"/>
                      <a:pt x="80308" y="40279"/>
                      <a:pt x="73105" y="41434"/>
                    </a:cubicBezTo>
                    <a:cubicBezTo>
                      <a:pt x="71641" y="41654"/>
                      <a:pt x="70171" y="41762"/>
                      <a:pt x="68706" y="41762"/>
                    </a:cubicBezTo>
                    <a:cubicBezTo>
                      <a:pt x="62951" y="41762"/>
                      <a:pt x="57280" y="40086"/>
                      <a:pt x="52412" y="36897"/>
                    </a:cubicBezTo>
                    <a:cubicBezTo>
                      <a:pt x="50185" y="35409"/>
                      <a:pt x="48113" y="33599"/>
                      <a:pt x="46113" y="31837"/>
                    </a:cubicBezTo>
                    <a:cubicBezTo>
                      <a:pt x="42910" y="29027"/>
                      <a:pt x="39612" y="26134"/>
                      <a:pt x="35588" y="24586"/>
                    </a:cubicBezTo>
                    <a:cubicBezTo>
                      <a:pt x="32230" y="23289"/>
                      <a:pt x="28575" y="23015"/>
                      <a:pt x="25039" y="22753"/>
                    </a:cubicBezTo>
                    <a:cubicBezTo>
                      <a:pt x="22074" y="22527"/>
                      <a:pt x="19026" y="22300"/>
                      <a:pt x="16145" y="21491"/>
                    </a:cubicBezTo>
                    <a:cubicBezTo>
                      <a:pt x="6930" y="18859"/>
                      <a:pt x="96" y="9644"/>
                      <a:pt x="274" y="48"/>
                    </a:cubicBezTo>
                    <a:cubicBezTo>
                      <a:pt x="274" y="24"/>
                      <a:pt x="250" y="0"/>
                      <a:pt x="2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1" name="Google Shape;3231;p37"/>
              <p:cNvSpPr/>
              <p:nvPr/>
            </p:nvSpPr>
            <p:spPr>
              <a:xfrm>
                <a:off x="7107475" y="-94562"/>
                <a:ext cx="228875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50" h="41852" extrusionOk="0">
                    <a:moveTo>
                      <a:pt x="215" y="1"/>
                    </a:moveTo>
                    <a:cubicBezTo>
                      <a:pt x="191" y="1"/>
                      <a:pt x="167" y="13"/>
                      <a:pt x="167" y="48"/>
                    </a:cubicBezTo>
                    <a:cubicBezTo>
                      <a:pt x="0" y="9669"/>
                      <a:pt x="6858" y="18932"/>
                      <a:pt x="16109" y="21575"/>
                    </a:cubicBezTo>
                    <a:cubicBezTo>
                      <a:pt x="19003" y="22408"/>
                      <a:pt x="22063" y="22635"/>
                      <a:pt x="25027" y="22849"/>
                    </a:cubicBezTo>
                    <a:cubicBezTo>
                      <a:pt x="28551" y="23111"/>
                      <a:pt x="32207" y="23385"/>
                      <a:pt x="35540" y="24671"/>
                    </a:cubicBezTo>
                    <a:cubicBezTo>
                      <a:pt x="39541" y="26218"/>
                      <a:pt x="42839" y="29112"/>
                      <a:pt x="46030" y="31910"/>
                    </a:cubicBezTo>
                    <a:cubicBezTo>
                      <a:pt x="48042" y="33672"/>
                      <a:pt x="50114" y="35481"/>
                      <a:pt x="52352" y="36970"/>
                    </a:cubicBezTo>
                    <a:cubicBezTo>
                      <a:pt x="57222" y="40161"/>
                      <a:pt x="62901" y="41851"/>
                      <a:pt x="68711" y="41851"/>
                    </a:cubicBezTo>
                    <a:cubicBezTo>
                      <a:pt x="70188" y="41851"/>
                      <a:pt x="71652" y="41744"/>
                      <a:pt x="73105" y="41530"/>
                    </a:cubicBezTo>
                    <a:cubicBezTo>
                      <a:pt x="80344" y="40375"/>
                      <a:pt x="86892" y="36601"/>
                      <a:pt x="91524" y="30921"/>
                    </a:cubicBezTo>
                    <a:cubicBezTo>
                      <a:pt x="91550" y="30887"/>
                      <a:pt x="91519" y="30839"/>
                      <a:pt x="91486" y="30839"/>
                    </a:cubicBezTo>
                    <a:cubicBezTo>
                      <a:pt x="91474" y="30839"/>
                      <a:pt x="91462" y="30846"/>
                      <a:pt x="91452" y="30862"/>
                    </a:cubicBezTo>
                    <a:cubicBezTo>
                      <a:pt x="86833" y="36517"/>
                      <a:pt x="80308" y="40280"/>
                      <a:pt x="73105" y="41423"/>
                    </a:cubicBezTo>
                    <a:cubicBezTo>
                      <a:pt x="71633" y="41643"/>
                      <a:pt x="70156" y="41752"/>
                      <a:pt x="68685" y="41752"/>
                    </a:cubicBezTo>
                    <a:cubicBezTo>
                      <a:pt x="62933" y="41752"/>
                      <a:pt x="57276" y="40084"/>
                      <a:pt x="52412" y="36898"/>
                    </a:cubicBezTo>
                    <a:cubicBezTo>
                      <a:pt x="50173" y="35410"/>
                      <a:pt x="48102" y="33588"/>
                      <a:pt x="46101" y="31838"/>
                    </a:cubicBezTo>
                    <a:cubicBezTo>
                      <a:pt x="42899" y="29028"/>
                      <a:pt x="39600" y="26123"/>
                      <a:pt x="35576" y="24575"/>
                    </a:cubicBezTo>
                    <a:cubicBezTo>
                      <a:pt x="32231" y="23289"/>
                      <a:pt x="28575" y="23016"/>
                      <a:pt x="25039" y="22754"/>
                    </a:cubicBezTo>
                    <a:cubicBezTo>
                      <a:pt x="22074" y="22516"/>
                      <a:pt x="19015" y="22301"/>
                      <a:pt x="16145" y="21480"/>
                    </a:cubicBezTo>
                    <a:cubicBezTo>
                      <a:pt x="6918" y="18848"/>
                      <a:pt x="96" y="9633"/>
                      <a:pt x="262" y="48"/>
                    </a:cubicBezTo>
                    <a:cubicBezTo>
                      <a:pt x="262" y="25"/>
                      <a:pt x="238" y="1"/>
                      <a:pt x="2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2" name="Google Shape;3232;p37"/>
              <p:cNvSpPr/>
              <p:nvPr/>
            </p:nvSpPr>
            <p:spPr>
              <a:xfrm>
                <a:off x="7142300" y="-160937"/>
                <a:ext cx="2288400" cy="1046600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4" extrusionOk="0">
                    <a:moveTo>
                      <a:pt x="203" y="1"/>
                    </a:moveTo>
                    <a:cubicBezTo>
                      <a:pt x="179" y="1"/>
                      <a:pt x="155" y="25"/>
                      <a:pt x="155" y="48"/>
                    </a:cubicBezTo>
                    <a:cubicBezTo>
                      <a:pt x="0" y="9681"/>
                      <a:pt x="6846" y="18932"/>
                      <a:pt x="16109" y="21587"/>
                    </a:cubicBezTo>
                    <a:cubicBezTo>
                      <a:pt x="18991" y="22408"/>
                      <a:pt x="22051" y="22634"/>
                      <a:pt x="25015" y="22861"/>
                    </a:cubicBezTo>
                    <a:cubicBezTo>
                      <a:pt x="28552" y="23123"/>
                      <a:pt x="32207" y="23396"/>
                      <a:pt x="35540" y="24682"/>
                    </a:cubicBezTo>
                    <a:cubicBezTo>
                      <a:pt x="39541" y="26218"/>
                      <a:pt x="42839" y="29111"/>
                      <a:pt x="46030" y="31909"/>
                    </a:cubicBezTo>
                    <a:cubicBezTo>
                      <a:pt x="48030" y="33672"/>
                      <a:pt x="50114" y="35481"/>
                      <a:pt x="52352" y="36970"/>
                    </a:cubicBezTo>
                    <a:cubicBezTo>
                      <a:pt x="57210" y="40160"/>
                      <a:pt x="62889" y="41863"/>
                      <a:pt x="68711" y="41863"/>
                    </a:cubicBezTo>
                    <a:cubicBezTo>
                      <a:pt x="70176" y="41863"/>
                      <a:pt x="71652" y="41744"/>
                      <a:pt x="73105" y="41530"/>
                    </a:cubicBezTo>
                    <a:cubicBezTo>
                      <a:pt x="80332" y="40375"/>
                      <a:pt x="86892" y="36600"/>
                      <a:pt x="91512" y="30921"/>
                    </a:cubicBezTo>
                    <a:cubicBezTo>
                      <a:pt x="91536" y="30909"/>
                      <a:pt x="91524" y="30874"/>
                      <a:pt x="91512" y="30862"/>
                    </a:cubicBezTo>
                    <a:cubicBezTo>
                      <a:pt x="91500" y="30850"/>
                      <a:pt x="91485" y="30844"/>
                      <a:pt x="91472" y="30844"/>
                    </a:cubicBezTo>
                    <a:cubicBezTo>
                      <a:pt x="91458" y="30844"/>
                      <a:pt x="91446" y="30850"/>
                      <a:pt x="91440" y="30862"/>
                    </a:cubicBezTo>
                    <a:cubicBezTo>
                      <a:pt x="86833" y="36517"/>
                      <a:pt x="80296" y="40280"/>
                      <a:pt x="73093" y="41434"/>
                    </a:cubicBezTo>
                    <a:cubicBezTo>
                      <a:pt x="71627" y="41654"/>
                      <a:pt x="70155" y="41763"/>
                      <a:pt x="68689" y="41763"/>
                    </a:cubicBezTo>
                    <a:cubicBezTo>
                      <a:pt x="62931" y="41763"/>
                      <a:pt x="57268" y="40087"/>
                      <a:pt x="52400" y="36898"/>
                    </a:cubicBezTo>
                    <a:cubicBezTo>
                      <a:pt x="50173" y="35410"/>
                      <a:pt x="48102" y="33588"/>
                      <a:pt x="46089" y="31838"/>
                    </a:cubicBezTo>
                    <a:cubicBezTo>
                      <a:pt x="42899" y="29028"/>
                      <a:pt x="39589" y="26135"/>
                      <a:pt x="35576" y="24587"/>
                    </a:cubicBezTo>
                    <a:cubicBezTo>
                      <a:pt x="32219" y="23289"/>
                      <a:pt x="28563" y="23015"/>
                      <a:pt x="25027" y="22754"/>
                    </a:cubicBezTo>
                    <a:cubicBezTo>
                      <a:pt x="22063" y="22527"/>
                      <a:pt x="19015" y="22301"/>
                      <a:pt x="16133" y="21480"/>
                    </a:cubicBezTo>
                    <a:cubicBezTo>
                      <a:pt x="6918" y="18848"/>
                      <a:pt x="84" y="9633"/>
                      <a:pt x="250" y="48"/>
                    </a:cubicBezTo>
                    <a:cubicBezTo>
                      <a:pt x="262" y="25"/>
                      <a:pt x="238" y="1"/>
                      <a:pt x="2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3" name="Google Shape;3233;p37"/>
              <p:cNvSpPr/>
              <p:nvPr/>
            </p:nvSpPr>
            <p:spPr>
              <a:xfrm>
                <a:off x="7176825" y="-22731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15" y="1"/>
                    </a:moveTo>
                    <a:cubicBezTo>
                      <a:pt x="191" y="1"/>
                      <a:pt x="167" y="24"/>
                      <a:pt x="167" y="48"/>
                    </a:cubicBezTo>
                    <a:cubicBezTo>
                      <a:pt x="0" y="9680"/>
                      <a:pt x="6847" y="18943"/>
                      <a:pt x="16110" y="21587"/>
                    </a:cubicBezTo>
                    <a:cubicBezTo>
                      <a:pt x="19003" y="22408"/>
                      <a:pt x="22063" y="22634"/>
                      <a:pt x="25027" y="22861"/>
                    </a:cubicBezTo>
                    <a:cubicBezTo>
                      <a:pt x="28552" y="23123"/>
                      <a:pt x="32207" y="23396"/>
                      <a:pt x="35541" y="24682"/>
                    </a:cubicBezTo>
                    <a:cubicBezTo>
                      <a:pt x="39541" y="26218"/>
                      <a:pt x="42839" y="29123"/>
                      <a:pt x="46030" y="31921"/>
                    </a:cubicBezTo>
                    <a:cubicBezTo>
                      <a:pt x="48042" y="33671"/>
                      <a:pt x="50114" y="35493"/>
                      <a:pt x="52352" y="36981"/>
                    </a:cubicBezTo>
                    <a:cubicBezTo>
                      <a:pt x="57210" y="40160"/>
                      <a:pt x="62901" y="41863"/>
                      <a:pt x="68711" y="41863"/>
                    </a:cubicBezTo>
                    <a:cubicBezTo>
                      <a:pt x="70188" y="41863"/>
                      <a:pt x="71652" y="41756"/>
                      <a:pt x="73105" y="41530"/>
                    </a:cubicBezTo>
                    <a:cubicBezTo>
                      <a:pt x="80332" y="40375"/>
                      <a:pt x="86892" y="36612"/>
                      <a:pt x="91512" y="30933"/>
                    </a:cubicBezTo>
                    <a:cubicBezTo>
                      <a:pt x="91536" y="30909"/>
                      <a:pt x="91536" y="30885"/>
                      <a:pt x="91512" y="30862"/>
                    </a:cubicBezTo>
                    <a:cubicBezTo>
                      <a:pt x="91506" y="30850"/>
                      <a:pt x="91494" y="30844"/>
                      <a:pt x="91481" y="30844"/>
                    </a:cubicBezTo>
                    <a:cubicBezTo>
                      <a:pt x="91467" y="30844"/>
                      <a:pt x="91452" y="30850"/>
                      <a:pt x="91440" y="30862"/>
                    </a:cubicBezTo>
                    <a:cubicBezTo>
                      <a:pt x="86833" y="36517"/>
                      <a:pt x="80308" y="40279"/>
                      <a:pt x="73093" y="41422"/>
                    </a:cubicBezTo>
                    <a:cubicBezTo>
                      <a:pt x="71624" y="41643"/>
                      <a:pt x="70148" y="41752"/>
                      <a:pt x="68678" y="41752"/>
                    </a:cubicBezTo>
                    <a:cubicBezTo>
                      <a:pt x="62929" y="41752"/>
                      <a:pt x="57266" y="40084"/>
                      <a:pt x="52412" y="36898"/>
                    </a:cubicBezTo>
                    <a:cubicBezTo>
                      <a:pt x="50173" y="35410"/>
                      <a:pt x="48102" y="33600"/>
                      <a:pt x="46101" y="31838"/>
                    </a:cubicBezTo>
                    <a:cubicBezTo>
                      <a:pt x="42899" y="29040"/>
                      <a:pt x="39601" y="26135"/>
                      <a:pt x="35576" y="24587"/>
                    </a:cubicBezTo>
                    <a:cubicBezTo>
                      <a:pt x="32231" y="23289"/>
                      <a:pt x="28575" y="23015"/>
                      <a:pt x="25027" y="22753"/>
                    </a:cubicBezTo>
                    <a:cubicBezTo>
                      <a:pt x="22075" y="22527"/>
                      <a:pt x="19015" y="22313"/>
                      <a:pt x="16145" y="21491"/>
                    </a:cubicBezTo>
                    <a:cubicBezTo>
                      <a:pt x="6918" y="18848"/>
                      <a:pt x="108" y="9645"/>
                      <a:pt x="262" y="60"/>
                    </a:cubicBezTo>
                    <a:cubicBezTo>
                      <a:pt x="262" y="24"/>
                      <a:pt x="239" y="1"/>
                      <a:pt x="2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4" name="Google Shape;3234;p37"/>
              <p:cNvSpPr/>
              <p:nvPr/>
            </p:nvSpPr>
            <p:spPr>
              <a:xfrm>
                <a:off x="7211350" y="-293387"/>
                <a:ext cx="228895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58" h="41852" extrusionOk="0">
                    <a:moveTo>
                      <a:pt x="215" y="0"/>
                    </a:moveTo>
                    <a:cubicBezTo>
                      <a:pt x="191" y="0"/>
                      <a:pt x="167" y="24"/>
                      <a:pt x="167" y="60"/>
                    </a:cubicBezTo>
                    <a:cubicBezTo>
                      <a:pt x="1" y="9680"/>
                      <a:pt x="6859" y="18943"/>
                      <a:pt x="16122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19" y="23396"/>
                      <a:pt x="35553" y="24682"/>
                    </a:cubicBezTo>
                    <a:cubicBezTo>
                      <a:pt x="39553" y="26218"/>
                      <a:pt x="42851" y="29111"/>
                      <a:pt x="46042" y="31921"/>
                    </a:cubicBezTo>
                    <a:cubicBezTo>
                      <a:pt x="48042" y="33671"/>
                      <a:pt x="50126" y="35493"/>
                      <a:pt x="52364" y="36981"/>
                    </a:cubicBezTo>
                    <a:cubicBezTo>
                      <a:pt x="57222" y="40160"/>
                      <a:pt x="62901" y="41851"/>
                      <a:pt x="68712" y="41851"/>
                    </a:cubicBezTo>
                    <a:cubicBezTo>
                      <a:pt x="68785" y="41851"/>
                      <a:pt x="68859" y="41852"/>
                      <a:pt x="68933" y="41852"/>
                    </a:cubicBezTo>
                    <a:cubicBezTo>
                      <a:pt x="70335" y="41852"/>
                      <a:pt x="71737" y="41744"/>
                      <a:pt x="73117" y="41529"/>
                    </a:cubicBezTo>
                    <a:cubicBezTo>
                      <a:pt x="80344" y="40374"/>
                      <a:pt x="86904" y="36612"/>
                      <a:pt x="91524" y="30933"/>
                    </a:cubicBezTo>
                    <a:cubicBezTo>
                      <a:pt x="91558" y="30891"/>
                      <a:pt x="91526" y="30849"/>
                      <a:pt x="91492" y="30849"/>
                    </a:cubicBezTo>
                    <a:cubicBezTo>
                      <a:pt x="91477" y="30849"/>
                      <a:pt x="91463" y="30856"/>
                      <a:pt x="91452" y="30873"/>
                    </a:cubicBezTo>
                    <a:cubicBezTo>
                      <a:pt x="86845" y="36529"/>
                      <a:pt x="80308" y="40291"/>
                      <a:pt x="73105" y="41434"/>
                    </a:cubicBezTo>
                    <a:cubicBezTo>
                      <a:pt x="71634" y="41655"/>
                      <a:pt x="70158" y="41764"/>
                      <a:pt x="68688" y="41764"/>
                    </a:cubicBezTo>
                    <a:cubicBezTo>
                      <a:pt x="62935" y="41764"/>
                      <a:pt x="57277" y="40094"/>
                      <a:pt x="52412" y="36898"/>
                    </a:cubicBezTo>
                    <a:cubicBezTo>
                      <a:pt x="50185" y="35410"/>
                      <a:pt x="48114" y="33600"/>
                      <a:pt x="46102" y="31838"/>
                    </a:cubicBezTo>
                    <a:cubicBezTo>
                      <a:pt x="42911" y="29040"/>
                      <a:pt x="39601" y="26135"/>
                      <a:pt x="35588" y="24587"/>
                    </a:cubicBezTo>
                    <a:cubicBezTo>
                      <a:pt x="32231" y="23289"/>
                      <a:pt x="28576" y="23015"/>
                      <a:pt x="25039" y="22753"/>
                    </a:cubicBezTo>
                    <a:cubicBezTo>
                      <a:pt x="22075" y="22539"/>
                      <a:pt x="19027" y="22313"/>
                      <a:pt x="16145" y="21491"/>
                    </a:cubicBezTo>
                    <a:cubicBezTo>
                      <a:pt x="6930" y="18860"/>
                      <a:pt x="96" y="9645"/>
                      <a:pt x="274" y="60"/>
                    </a:cubicBezTo>
                    <a:cubicBezTo>
                      <a:pt x="274" y="24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5" name="Google Shape;3235;p37"/>
              <p:cNvSpPr/>
              <p:nvPr/>
            </p:nvSpPr>
            <p:spPr>
              <a:xfrm>
                <a:off x="7245875" y="-359762"/>
                <a:ext cx="2288400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63" extrusionOk="0">
                    <a:moveTo>
                      <a:pt x="215" y="0"/>
                    </a:moveTo>
                    <a:cubicBezTo>
                      <a:pt x="191" y="0"/>
                      <a:pt x="167" y="24"/>
                      <a:pt x="167" y="48"/>
                    </a:cubicBezTo>
                    <a:cubicBezTo>
                      <a:pt x="1" y="9680"/>
                      <a:pt x="6871" y="18943"/>
                      <a:pt x="16122" y="21586"/>
                    </a:cubicBezTo>
                    <a:cubicBezTo>
                      <a:pt x="19015" y="22408"/>
                      <a:pt x="22075" y="22634"/>
                      <a:pt x="25040" y="22860"/>
                    </a:cubicBezTo>
                    <a:cubicBezTo>
                      <a:pt x="28564" y="23122"/>
                      <a:pt x="32219" y="23396"/>
                      <a:pt x="35553" y="24682"/>
                    </a:cubicBezTo>
                    <a:cubicBezTo>
                      <a:pt x="39553" y="26230"/>
                      <a:pt x="42851" y="29123"/>
                      <a:pt x="46042" y="31921"/>
                    </a:cubicBezTo>
                    <a:cubicBezTo>
                      <a:pt x="48054" y="33671"/>
                      <a:pt x="50126" y="35493"/>
                      <a:pt x="52364" y="36981"/>
                    </a:cubicBezTo>
                    <a:cubicBezTo>
                      <a:pt x="57222" y="40160"/>
                      <a:pt x="62913" y="41863"/>
                      <a:pt x="68724" y="41863"/>
                    </a:cubicBezTo>
                    <a:cubicBezTo>
                      <a:pt x="70188" y="41863"/>
                      <a:pt x="71653" y="41756"/>
                      <a:pt x="73105" y="41529"/>
                    </a:cubicBezTo>
                    <a:cubicBezTo>
                      <a:pt x="80344" y="40386"/>
                      <a:pt x="86893" y="36612"/>
                      <a:pt x="91524" y="30933"/>
                    </a:cubicBezTo>
                    <a:cubicBezTo>
                      <a:pt x="91536" y="30921"/>
                      <a:pt x="91536" y="30885"/>
                      <a:pt x="91524" y="30861"/>
                    </a:cubicBezTo>
                    <a:cubicBezTo>
                      <a:pt x="91512" y="30855"/>
                      <a:pt x="91497" y="30852"/>
                      <a:pt x="91484" y="30852"/>
                    </a:cubicBezTo>
                    <a:cubicBezTo>
                      <a:pt x="91470" y="30852"/>
                      <a:pt x="91459" y="30855"/>
                      <a:pt x="91453" y="30861"/>
                    </a:cubicBezTo>
                    <a:cubicBezTo>
                      <a:pt x="86845" y="36517"/>
                      <a:pt x="80308" y="40279"/>
                      <a:pt x="73105" y="41434"/>
                    </a:cubicBezTo>
                    <a:cubicBezTo>
                      <a:pt x="71639" y="41654"/>
                      <a:pt x="70167" y="41762"/>
                      <a:pt x="68702" y="41762"/>
                    </a:cubicBezTo>
                    <a:cubicBezTo>
                      <a:pt x="62944" y="41762"/>
                      <a:pt x="57281" y="40087"/>
                      <a:pt x="52412" y="36898"/>
                    </a:cubicBezTo>
                    <a:cubicBezTo>
                      <a:pt x="50186" y="35410"/>
                      <a:pt x="48114" y="33600"/>
                      <a:pt x="46102" y="31838"/>
                    </a:cubicBezTo>
                    <a:cubicBezTo>
                      <a:pt x="42911" y="29028"/>
                      <a:pt x="39601" y="26135"/>
                      <a:pt x="35588" y="24587"/>
                    </a:cubicBezTo>
                    <a:cubicBezTo>
                      <a:pt x="32231" y="23289"/>
                      <a:pt x="28576" y="23015"/>
                      <a:pt x="25040" y="22753"/>
                    </a:cubicBezTo>
                    <a:cubicBezTo>
                      <a:pt x="22075" y="22527"/>
                      <a:pt x="19015" y="22301"/>
                      <a:pt x="16146" y="21479"/>
                    </a:cubicBezTo>
                    <a:cubicBezTo>
                      <a:pt x="6930" y="18848"/>
                      <a:pt x="96" y="9644"/>
                      <a:pt x="263" y="48"/>
                    </a:cubicBezTo>
                    <a:cubicBezTo>
                      <a:pt x="263" y="24"/>
                      <a:pt x="251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6" name="Google Shape;3236;p37"/>
              <p:cNvSpPr/>
              <p:nvPr/>
            </p:nvSpPr>
            <p:spPr>
              <a:xfrm>
                <a:off x="7280700" y="-426137"/>
                <a:ext cx="2288975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59" h="41863" extrusionOk="0">
                    <a:moveTo>
                      <a:pt x="215" y="0"/>
                    </a:moveTo>
                    <a:cubicBezTo>
                      <a:pt x="191" y="12"/>
                      <a:pt x="167" y="24"/>
                      <a:pt x="167" y="60"/>
                    </a:cubicBezTo>
                    <a:cubicBezTo>
                      <a:pt x="1" y="9692"/>
                      <a:pt x="6859" y="18943"/>
                      <a:pt x="16110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07" y="23396"/>
                      <a:pt x="35541" y="24682"/>
                    </a:cubicBezTo>
                    <a:cubicBezTo>
                      <a:pt x="39541" y="26230"/>
                      <a:pt x="42839" y="29123"/>
                      <a:pt x="46030" y="31921"/>
                    </a:cubicBezTo>
                    <a:cubicBezTo>
                      <a:pt x="48042" y="33671"/>
                      <a:pt x="50126" y="35493"/>
                      <a:pt x="52353" y="36981"/>
                    </a:cubicBezTo>
                    <a:cubicBezTo>
                      <a:pt x="57210" y="40172"/>
                      <a:pt x="62901" y="41863"/>
                      <a:pt x="68712" y="41863"/>
                    </a:cubicBezTo>
                    <a:cubicBezTo>
                      <a:pt x="70188" y="41863"/>
                      <a:pt x="71653" y="41755"/>
                      <a:pt x="73117" y="41529"/>
                    </a:cubicBezTo>
                    <a:cubicBezTo>
                      <a:pt x="80344" y="40386"/>
                      <a:pt x="86893" y="36612"/>
                      <a:pt x="91524" y="30933"/>
                    </a:cubicBezTo>
                    <a:cubicBezTo>
                      <a:pt x="91559" y="30898"/>
                      <a:pt x="91524" y="30851"/>
                      <a:pt x="91484" y="30851"/>
                    </a:cubicBezTo>
                    <a:cubicBezTo>
                      <a:pt x="91469" y="30851"/>
                      <a:pt x="91454" y="30857"/>
                      <a:pt x="91441" y="30873"/>
                    </a:cubicBezTo>
                    <a:cubicBezTo>
                      <a:pt x="86833" y="36529"/>
                      <a:pt x="80308" y="40291"/>
                      <a:pt x="73105" y="41434"/>
                    </a:cubicBezTo>
                    <a:cubicBezTo>
                      <a:pt x="71634" y="41654"/>
                      <a:pt x="70158" y="41764"/>
                      <a:pt x="68688" y="41764"/>
                    </a:cubicBezTo>
                    <a:cubicBezTo>
                      <a:pt x="62935" y="41764"/>
                      <a:pt x="57277" y="40093"/>
                      <a:pt x="52412" y="36898"/>
                    </a:cubicBezTo>
                    <a:cubicBezTo>
                      <a:pt x="50174" y="35409"/>
                      <a:pt x="48102" y="33600"/>
                      <a:pt x="46102" y="31838"/>
                    </a:cubicBezTo>
                    <a:cubicBezTo>
                      <a:pt x="42911" y="29040"/>
                      <a:pt x="39601" y="26134"/>
                      <a:pt x="35589" y="24587"/>
                    </a:cubicBezTo>
                    <a:cubicBezTo>
                      <a:pt x="32231" y="23289"/>
                      <a:pt x="28576" y="23015"/>
                      <a:pt x="25028" y="22753"/>
                    </a:cubicBezTo>
                    <a:cubicBezTo>
                      <a:pt x="22075" y="22539"/>
                      <a:pt x="19015" y="22313"/>
                      <a:pt x="16146" y="21491"/>
                    </a:cubicBezTo>
                    <a:cubicBezTo>
                      <a:pt x="6918" y="18860"/>
                      <a:pt x="96" y="9644"/>
                      <a:pt x="263" y="60"/>
                    </a:cubicBezTo>
                    <a:cubicBezTo>
                      <a:pt x="263" y="24"/>
                      <a:pt x="239" y="12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7" name="Google Shape;3237;p37"/>
              <p:cNvSpPr/>
              <p:nvPr/>
            </p:nvSpPr>
            <p:spPr>
              <a:xfrm>
                <a:off x="7315225" y="-492212"/>
                <a:ext cx="2288700" cy="1046300"/>
              </a:xfrm>
              <a:custGeom>
                <a:avLst/>
                <a:gdLst/>
                <a:ahLst/>
                <a:cxnLst/>
                <a:rect l="l" t="t" r="r" b="b"/>
                <a:pathLst>
                  <a:path w="91548" h="41852" extrusionOk="0">
                    <a:moveTo>
                      <a:pt x="227" y="0"/>
                    </a:moveTo>
                    <a:cubicBezTo>
                      <a:pt x="191" y="0"/>
                      <a:pt x="168" y="24"/>
                      <a:pt x="168" y="48"/>
                    </a:cubicBezTo>
                    <a:cubicBezTo>
                      <a:pt x="1" y="9680"/>
                      <a:pt x="6859" y="18931"/>
                      <a:pt x="16122" y="21574"/>
                    </a:cubicBezTo>
                    <a:cubicBezTo>
                      <a:pt x="19003" y="22408"/>
                      <a:pt x="22075" y="22634"/>
                      <a:pt x="25028" y="22848"/>
                    </a:cubicBezTo>
                    <a:cubicBezTo>
                      <a:pt x="28564" y="23110"/>
                      <a:pt x="32219" y="23384"/>
                      <a:pt x="35553" y="24670"/>
                    </a:cubicBezTo>
                    <a:cubicBezTo>
                      <a:pt x="39553" y="26218"/>
                      <a:pt x="42851" y="29111"/>
                      <a:pt x="46042" y="31909"/>
                    </a:cubicBezTo>
                    <a:cubicBezTo>
                      <a:pt x="48054" y="33671"/>
                      <a:pt x="50126" y="35481"/>
                      <a:pt x="52365" y="36969"/>
                    </a:cubicBezTo>
                    <a:cubicBezTo>
                      <a:pt x="57222" y="40160"/>
                      <a:pt x="62913" y="41851"/>
                      <a:pt x="68724" y="41851"/>
                    </a:cubicBezTo>
                    <a:cubicBezTo>
                      <a:pt x="68791" y="41851"/>
                      <a:pt x="68858" y="41851"/>
                      <a:pt x="68925" y="41851"/>
                    </a:cubicBezTo>
                    <a:cubicBezTo>
                      <a:pt x="70323" y="41851"/>
                      <a:pt x="71731" y="41734"/>
                      <a:pt x="73117" y="41529"/>
                    </a:cubicBezTo>
                    <a:cubicBezTo>
                      <a:pt x="80344" y="40374"/>
                      <a:pt x="86893" y="36600"/>
                      <a:pt x="91524" y="30932"/>
                    </a:cubicBezTo>
                    <a:cubicBezTo>
                      <a:pt x="91548" y="30909"/>
                      <a:pt x="91548" y="30873"/>
                      <a:pt x="91524" y="30861"/>
                    </a:cubicBezTo>
                    <a:cubicBezTo>
                      <a:pt x="91512" y="30849"/>
                      <a:pt x="91500" y="30843"/>
                      <a:pt x="91488" y="30843"/>
                    </a:cubicBezTo>
                    <a:cubicBezTo>
                      <a:pt x="91477" y="30843"/>
                      <a:pt x="91465" y="30849"/>
                      <a:pt x="91453" y="30861"/>
                    </a:cubicBezTo>
                    <a:cubicBezTo>
                      <a:pt x="86845" y="36517"/>
                      <a:pt x="80309" y="40279"/>
                      <a:pt x="73105" y="41422"/>
                    </a:cubicBezTo>
                    <a:cubicBezTo>
                      <a:pt x="71631" y="41646"/>
                      <a:pt x="70150" y="41756"/>
                      <a:pt x="68675" y="41756"/>
                    </a:cubicBezTo>
                    <a:cubicBezTo>
                      <a:pt x="62932" y="41756"/>
                      <a:pt x="57275" y="40081"/>
                      <a:pt x="52424" y="36898"/>
                    </a:cubicBezTo>
                    <a:cubicBezTo>
                      <a:pt x="50186" y="35409"/>
                      <a:pt x="48114" y="33588"/>
                      <a:pt x="46114" y="31837"/>
                    </a:cubicBezTo>
                    <a:cubicBezTo>
                      <a:pt x="42911" y="29028"/>
                      <a:pt x="39613" y="26134"/>
                      <a:pt x="35589" y="24575"/>
                    </a:cubicBezTo>
                    <a:cubicBezTo>
                      <a:pt x="32243" y="23289"/>
                      <a:pt x="28576" y="23015"/>
                      <a:pt x="25040" y="22753"/>
                    </a:cubicBezTo>
                    <a:cubicBezTo>
                      <a:pt x="22087" y="22527"/>
                      <a:pt x="19027" y="22300"/>
                      <a:pt x="16146" y="21479"/>
                    </a:cubicBezTo>
                    <a:cubicBezTo>
                      <a:pt x="6930" y="18848"/>
                      <a:pt x="108" y="9632"/>
                      <a:pt x="275" y="48"/>
                    </a:cubicBezTo>
                    <a:cubicBezTo>
                      <a:pt x="275" y="24"/>
                      <a:pt x="251" y="0"/>
                      <a:pt x="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8" name="Google Shape;3238;p37"/>
              <p:cNvSpPr/>
              <p:nvPr/>
            </p:nvSpPr>
            <p:spPr>
              <a:xfrm>
                <a:off x="7350050" y="-558587"/>
                <a:ext cx="2288425" cy="1046575"/>
              </a:xfrm>
              <a:custGeom>
                <a:avLst/>
                <a:gdLst/>
                <a:ahLst/>
                <a:cxnLst/>
                <a:rect l="l" t="t" r="r" b="b"/>
                <a:pathLst>
                  <a:path w="91537" h="41863" extrusionOk="0">
                    <a:moveTo>
                      <a:pt x="215" y="0"/>
                    </a:moveTo>
                    <a:cubicBezTo>
                      <a:pt x="191" y="0"/>
                      <a:pt x="168" y="24"/>
                      <a:pt x="168" y="48"/>
                    </a:cubicBezTo>
                    <a:cubicBezTo>
                      <a:pt x="1" y="9680"/>
                      <a:pt x="6859" y="18943"/>
                      <a:pt x="16122" y="21586"/>
                    </a:cubicBezTo>
                    <a:cubicBezTo>
                      <a:pt x="19003" y="22408"/>
                      <a:pt x="22063" y="22634"/>
                      <a:pt x="25028" y="22860"/>
                    </a:cubicBezTo>
                    <a:cubicBezTo>
                      <a:pt x="28552" y="23122"/>
                      <a:pt x="32207" y="23396"/>
                      <a:pt x="35541" y="24682"/>
                    </a:cubicBezTo>
                    <a:cubicBezTo>
                      <a:pt x="39542" y="26218"/>
                      <a:pt x="42840" y="29111"/>
                      <a:pt x="46030" y="31921"/>
                    </a:cubicBezTo>
                    <a:cubicBezTo>
                      <a:pt x="48043" y="33671"/>
                      <a:pt x="50114" y="35492"/>
                      <a:pt x="52353" y="36981"/>
                    </a:cubicBezTo>
                    <a:cubicBezTo>
                      <a:pt x="57222" y="40160"/>
                      <a:pt x="62902" y="41862"/>
                      <a:pt x="68712" y="41862"/>
                    </a:cubicBezTo>
                    <a:cubicBezTo>
                      <a:pt x="70188" y="41862"/>
                      <a:pt x="71653" y="41755"/>
                      <a:pt x="73105" y="41529"/>
                    </a:cubicBezTo>
                    <a:cubicBezTo>
                      <a:pt x="80344" y="40374"/>
                      <a:pt x="86893" y="36600"/>
                      <a:pt x="91524" y="30932"/>
                    </a:cubicBezTo>
                    <a:cubicBezTo>
                      <a:pt x="91536" y="30909"/>
                      <a:pt x="91536" y="30873"/>
                      <a:pt x="91524" y="30861"/>
                    </a:cubicBezTo>
                    <a:cubicBezTo>
                      <a:pt x="91514" y="30851"/>
                      <a:pt x="91502" y="30847"/>
                      <a:pt x="91490" y="30847"/>
                    </a:cubicBezTo>
                    <a:cubicBezTo>
                      <a:pt x="91474" y="30847"/>
                      <a:pt x="91460" y="30854"/>
                      <a:pt x="91453" y="30861"/>
                    </a:cubicBezTo>
                    <a:cubicBezTo>
                      <a:pt x="86833" y="36528"/>
                      <a:pt x="80309" y="40291"/>
                      <a:pt x="73105" y="41434"/>
                    </a:cubicBezTo>
                    <a:cubicBezTo>
                      <a:pt x="71639" y="41654"/>
                      <a:pt x="70167" y="41762"/>
                      <a:pt x="68702" y="41762"/>
                    </a:cubicBezTo>
                    <a:cubicBezTo>
                      <a:pt x="62944" y="41762"/>
                      <a:pt x="57281" y="40086"/>
                      <a:pt x="52412" y="36897"/>
                    </a:cubicBezTo>
                    <a:cubicBezTo>
                      <a:pt x="50174" y="35409"/>
                      <a:pt x="48102" y="33599"/>
                      <a:pt x="46102" y="31837"/>
                    </a:cubicBezTo>
                    <a:cubicBezTo>
                      <a:pt x="42911" y="29039"/>
                      <a:pt x="39601" y="26134"/>
                      <a:pt x="35589" y="24586"/>
                    </a:cubicBezTo>
                    <a:cubicBezTo>
                      <a:pt x="32231" y="23289"/>
                      <a:pt x="28576" y="23015"/>
                      <a:pt x="25028" y="22753"/>
                    </a:cubicBezTo>
                    <a:cubicBezTo>
                      <a:pt x="22075" y="22527"/>
                      <a:pt x="19015" y="22312"/>
                      <a:pt x="16146" y="21491"/>
                    </a:cubicBezTo>
                    <a:cubicBezTo>
                      <a:pt x="6918" y="18859"/>
                      <a:pt x="96" y="9644"/>
                      <a:pt x="263" y="60"/>
                    </a:cubicBezTo>
                    <a:cubicBezTo>
                      <a:pt x="263" y="24"/>
                      <a:pt x="239" y="0"/>
                      <a:pt x="21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9" name="Google Shape;3239;p37"/>
              <p:cNvSpPr/>
              <p:nvPr/>
            </p:nvSpPr>
            <p:spPr>
              <a:xfrm>
                <a:off x="7384600" y="-624687"/>
                <a:ext cx="2288700" cy="1046325"/>
              </a:xfrm>
              <a:custGeom>
                <a:avLst/>
                <a:gdLst/>
                <a:ahLst/>
                <a:cxnLst/>
                <a:rect l="l" t="t" r="r" b="b"/>
                <a:pathLst>
                  <a:path w="91548" h="41853" extrusionOk="0">
                    <a:moveTo>
                      <a:pt x="226" y="1"/>
                    </a:moveTo>
                    <a:cubicBezTo>
                      <a:pt x="191" y="1"/>
                      <a:pt x="167" y="25"/>
                      <a:pt x="167" y="48"/>
                    </a:cubicBezTo>
                    <a:cubicBezTo>
                      <a:pt x="0" y="9681"/>
                      <a:pt x="6858" y="18932"/>
                      <a:pt x="16121" y="21575"/>
                    </a:cubicBezTo>
                    <a:cubicBezTo>
                      <a:pt x="19002" y="22396"/>
                      <a:pt x="22074" y="22623"/>
                      <a:pt x="25039" y="22849"/>
                    </a:cubicBezTo>
                    <a:cubicBezTo>
                      <a:pt x="28563" y="23111"/>
                      <a:pt x="32218" y="23385"/>
                      <a:pt x="35552" y="24671"/>
                    </a:cubicBezTo>
                    <a:cubicBezTo>
                      <a:pt x="39553" y="26218"/>
                      <a:pt x="42851" y="29112"/>
                      <a:pt x="46041" y="31910"/>
                    </a:cubicBezTo>
                    <a:cubicBezTo>
                      <a:pt x="48054" y="33660"/>
                      <a:pt x="50125" y="35481"/>
                      <a:pt x="52364" y="36970"/>
                    </a:cubicBezTo>
                    <a:cubicBezTo>
                      <a:pt x="57221" y="40161"/>
                      <a:pt x="62913" y="41851"/>
                      <a:pt x="68723" y="41851"/>
                    </a:cubicBezTo>
                    <a:cubicBezTo>
                      <a:pt x="68796" y="41852"/>
                      <a:pt x="68869" y="41852"/>
                      <a:pt x="68943" y="41852"/>
                    </a:cubicBezTo>
                    <a:cubicBezTo>
                      <a:pt x="70335" y="41852"/>
                      <a:pt x="71736" y="41745"/>
                      <a:pt x="73116" y="41530"/>
                    </a:cubicBezTo>
                    <a:cubicBezTo>
                      <a:pt x="80355" y="40375"/>
                      <a:pt x="86904" y="36601"/>
                      <a:pt x="91535" y="30933"/>
                    </a:cubicBezTo>
                    <a:cubicBezTo>
                      <a:pt x="91547" y="30909"/>
                      <a:pt x="91547" y="30874"/>
                      <a:pt x="91523" y="30862"/>
                    </a:cubicBezTo>
                    <a:cubicBezTo>
                      <a:pt x="91511" y="30850"/>
                      <a:pt x="91500" y="30844"/>
                      <a:pt x="91488" y="30844"/>
                    </a:cubicBezTo>
                    <a:cubicBezTo>
                      <a:pt x="91476" y="30844"/>
                      <a:pt x="91464" y="30850"/>
                      <a:pt x="91452" y="30862"/>
                    </a:cubicBezTo>
                    <a:cubicBezTo>
                      <a:pt x="86844" y="36517"/>
                      <a:pt x="80308" y="40280"/>
                      <a:pt x="73104" y="41423"/>
                    </a:cubicBezTo>
                    <a:cubicBezTo>
                      <a:pt x="71636" y="41643"/>
                      <a:pt x="70161" y="41752"/>
                      <a:pt x="68692" y="41752"/>
                    </a:cubicBezTo>
                    <a:cubicBezTo>
                      <a:pt x="62942" y="41752"/>
                      <a:pt x="57279" y="40082"/>
                      <a:pt x="52423" y="36886"/>
                    </a:cubicBezTo>
                    <a:cubicBezTo>
                      <a:pt x="50185" y="35398"/>
                      <a:pt x="48113" y="33588"/>
                      <a:pt x="46113" y="31826"/>
                    </a:cubicBezTo>
                    <a:cubicBezTo>
                      <a:pt x="42910" y="29028"/>
                      <a:pt x="39612" y="26123"/>
                      <a:pt x="35588" y="24575"/>
                    </a:cubicBezTo>
                    <a:cubicBezTo>
                      <a:pt x="32242" y="23289"/>
                      <a:pt x="28575" y="23016"/>
                      <a:pt x="25039" y="22754"/>
                    </a:cubicBezTo>
                    <a:cubicBezTo>
                      <a:pt x="22086" y="22516"/>
                      <a:pt x="19026" y="22301"/>
                      <a:pt x="16145" y="21480"/>
                    </a:cubicBezTo>
                    <a:cubicBezTo>
                      <a:pt x="6929" y="18848"/>
                      <a:pt x="107" y="9633"/>
                      <a:pt x="274" y="48"/>
                    </a:cubicBezTo>
                    <a:cubicBezTo>
                      <a:pt x="274" y="25"/>
                      <a:pt x="250" y="1"/>
                      <a:pt x="2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0" name="Google Shape;3240;p37"/>
              <p:cNvSpPr/>
              <p:nvPr/>
            </p:nvSpPr>
            <p:spPr>
              <a:xfrm>
                <a:off x="7419425" y="-691062"/>
                <a:ext cx="2288100" cy="1046600"/>
              </a:xfrm>
              <a:custGeom>
                <a:avLst/>
                <a:gdLst/>
                <a:ahLst/>
                <a:cxnLst/>
                <a:rect l="l" t="t" r="r" b="b"/>
                <a:pathLst>
                  <a:path w="91524" h="41864" extrusionOk="0">
                    <a:moveTo>
                      <a:pt x="214" y="1"/>
                    </a:moveTo>
                    <a:cubicBezTo>
                      <a:pt x="191" y="1"/>
                      <a:pt x="167" y="25"/>
                      <a:pt x="167" y="48"/>
                    </a:cubicBezTo>
                    <a:cubicBezTo>
                      <a:pt x="0" y="9681"/>
                      <a:pt x="6858" y="18932"/>
                      <a:pt x="16109" y="21575"/>
                    </a:cubicBezTo>
                    <a:cubicBezTo>
                      <a:pt x="19002" y="22408"/>
                      <a:pt x="22062" y="22635"/>
                      <a:pt x="25027" y="22849"/>
                    </a:cubicBezTo>
                    <a:cubicBezTo>
                      <a:pt x="28551" y="23111"/>
                      <a:pt x="32206" y="23385"/>
                      <a:pt x="35540" y="24670"/>
                    </a:cubicBezTo>
                    <a:cubicBezTo>
                      <a:pt x="39541" y="26218"/>
                      <a:pt x="42839" y="29111"/>
                      <a:pt x="46030" y="31909"/>
                    </a:cubicBezTo>
                    <a:cubicBezTo>
                      <a:pt x="48042" y="33672"/>
                      <a:pt x="50125" y="35481"/>
                      <a:pt x="52352" y="36970"/>
                    </a:cubicBezTo>
                    <a:cubicBezTo>
                      <a:pt x="57210" y="40160"/>
                      <a:pt x="62901" y="41863"/>
                      <a:pt x="68711" y="41863"/>
                    </a:cubicBezTo>
                    <a:cubicBezTo>
                      <a:pt x="70175" y="41851"/>
                      <a:pt x="71652" y="41744"/>
                      <a:pt x="73104" y="41518"/>
                    </a:cubicBezTo>
                    <a:cubicBezTo>
                      <a:pt x="80332" y="40363"/>
                      <a:pt x="86880" y="36601"/>
                      <a:pt x="91511" y="30921"/>
                    </a:cubicBezTo>
                    <a:cubicBezTo>
                      <a:pt x="91523" y="30897"/>
                      <a:pt x="91523" y="30874"/>
                      <a:pt x="91511" y="30850"/>
                    </a:cubicBezTo>
                    <a:cubicBezTo>
                      <a:pt x="91500" y="30844"/>
                      <a:pt x="91485" y="30841"/>
                      <a:pt x="91471" y="30841"/>
                    </a:cubicBezTo>
                    <a:cubicBezTo>
                      <a:pt x="91458" y="30841"/>
                      <a:pt x="91446" y="30844"/>
                      <a:pt x="91440" y="30850"/>
                    </a:cubicBezTo>
                    <a:cubicBezTo>
                      <a:pt x="86832" y="36517"/>
                      <a:pt x="80296" y="40280"/>
                      <a:pt x="73093" y="41423"/>
                    </a:cubicBezTo>
                    <a:cubicBezTo>
                      <a:pt x="71629" y="41642"/>
                      <a:pt x="70159" y="41751"/>
                      <a:pt x="68695" y="41751"/>
                    </a:cubicBezTo>
                    <a:cubicBezTo>
                      <a:pt x="62943" y="41751"/>
                      <a:pt x="57280" y="40075"/>
                      <a:pt x="52411" y="36886"/>
                    </a:cubicBezTo>
                    <a:cubicBezTo>
                      <a:pt x="50185" y="35398"/>
                      <a:pt x="48113" y="33588"/>
                      <a:pt x="46101" y="31826"/>
                    </a:cubicBezTo>
                    <a:cubicBezTo>
                      <a:pt x="42910" y="29028"/>
                      <a:pt x="39600" y="26123"/>
                      <a:pt x="35588" y="24575"/>
                    </a:cubicBezTo>
                    <a:cubicBezTo>
                      <a:pt x="32230" y="23289"/>
                      <a:pt x="28575" y="23016"/>
                      <a:pt x="25039" y="22754"/>
                    </a:cubicBezTo>
                    <a:cubicBezTo>
                      <a:pt x="22074" y="22515"/>
                      <a:pt x="19026" y="22301"/>
                      <a:pt x="16145" y="21480"/>
                    </a:cubicBezTo>
                    <a:cubicBezTo>
                      <a:pt x="6918" y="18848"/>
                      <a:pt x="95" y="9633"/>
                      <a:pt x="262" y="48"/>
                    </a:cubicBezTo>
                    <a:cubicBezTo>
                      <a:pt x="262" y="25"/>
                      <a:pt x="238" y="1"/>
                      <a:pt x="2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1" name="Google Shape;3241;p37"/>
              <p:cNvSpPr/>
              <p:nvPr/>
            </p:nvSpPr>
            <p:spPr>
              <a:xfrm>
                <a:off x="7453950" y="-757212"/>
                <a:ext cx="2288400" cy="1046350"/>
              </a:xfrm>
              <a:custGeom>
                <a:avLst/>
                <a:gdLst/>
                <a:ahLst/>
                <a:cxnLst/>
                <a:rect l="l" t="t" r="r" b="b"/>
                <a:pathLst>
                  <a:path w="91536" h="41854" extrusionOk="0">
                    <a:moveTo>
                      <a:pt x="231" y="0"/>
                    </a:moveTo>
                    <a:cubicBezTo>
                      <a:pt x="226" y="0"/>
                      <a:pt x="221" y="1"/>
                      <a:pt x="214" y="4"/>
                    </a:cubicBezTo>
                    <a:cubicBezTo>
                      <a:pt x="191" y="4"/>
                      <a:pt x="167" y="15"/>
                      <a:pt x="167" y="51"/>
                    </a:cubicBezTo>
                    <a:cubicBezTo>
                      <a:pt x="0" y="9671"/>
                      <a:pt x="6858" y="18934"/>
                      <a:pt x="16121" y="21578"/>
                    </a:cubicBezTo>
                    <a:cubicBezTo>
                      <a:pt x="19003" y="22399"/>
                      <a:pt x="22062" y="22625"/>
                      <a:pt x="25027" y="22852"/>
                    </a:cubicBezTo>
                    <a:cubicBezTo>
                      <a:pt x="28551" y="23114"/>
                      <a:pt x="32207" y="23387"/>
                      <a:pt x="35552" y="24673"/>
                    </a:cubicBezTo>
                    <a:cubicBezTo>
                      <a:pt x="39553" y="26209"/>
                      <a:pt x="42851" y="29102"/>
                      <a:pt x="46042" y="31912"/>
                    </a:cubicBezTo>
                    <a:cubicBezTo>
                      <a:pt x="48042" y="33662"/>
                      <a:pt x="50125" y="35484"/>
                      <a:pt x="52364" y="36972"/>
                    </a:cubicBezTo>
                    <a:cubicBezTo>
                      <a:pt x="57222" y="40151"/>
                      <a:pt x="62901" y="41854"/>
                      <a:pt x="68723" y="41854"/>
                    </a:cubicBezTo>
                    <a:cubicBezTo>
                      <a:pt x="70188" y="41854"/>
                      <a:pt x="71652" y="41735"/>
                      <a:pt x="73105" y="41521"/>
                    </a:cubicBezTo>
                    <a:cubicBezTo>
                      <a:pt x="80332" y="40366"/>
                      <a:pt x="86892" y="36591"/>
                      <a:pt x="91524" y="30924"/>
                    </a:cubicBezTo>
                    <a:cubicBezTo>
                      <a:pt x="91535" y="30900"/>
                      <a:pt x="91535" y="30865"/>
                      <a:pt x="91524" y="30853"/>
                    </a:cubicBezTo>
                    <a:cubicBezTo>
                      <a:pt x="91514" y="30844"/>
                      <a:pt x="91504" y="30840"/>
                      <a:pt x="91493" y="30840"/>
                    </a:cubicBezTo>
                    <a:cubicBezTo>
                      <a:pt x="91476" y="30840"/>
                      <a:pt x="91459" y="30850"/>
                      <a:pt x="91452" y="30865"/>
                    </a:cubicBezTo>
                    <a:cubicBezTo>
                      <a:pt x="86844" y="36520"/>
                      <a:pt x="80308" y="40282"/>
                      <a:pt x="73105" y="41425"/>
                    </a:cubicBezTo>
                    <a:cubicBezTo>
                      <a:pt x="71634" y="41646"/>
                      <a:pt x="70157" y="41755"/>
                      <a:pt x="68687" y="41755"/>
                    </a:cubicBezTo>
                    <a:cubicBezTo>
                      <a:pt x="62934" y="41755"/>
                      <a:pt x="57276" y="40085"/>
                      <a:pt x="52411" y="36889"/>
                    </a:cubicBezTo>
                    <a:cubicBezTo>
                      <a:pt x="50173" y="35401"/>
                      <a:pt x="48101" y="33591"/>
                      <a:pt x="46101" y="31829"/>
                    </a:cubicBezTo>
                    <a:cubicBezTo>
                      <a:pt x="42910" y="29031"/>
                      <a:pt x="39600" y="26126"/>
                      <a:pt x="35588" y="24578"/>
                    </a:cubicBezTo>
                    <a:cubicBezTo>
                      <a:pt x="32230" y="23280"/>
                      <a:pt x="28575" y="23018"/>
                      <a:pt x="25039" y="22744"/>
                    </a:cubicBezTo>
                    <a:cubicBezTo>
                      <a:pt x="22074" y="22530"/>
                      <a:pt x="19014" y="22304"/>
                      <a:pt x="16145" y="21482"/>
                    </a:cubicBezTo>
                    <a:cubicBezTo>
                      <a:pt x="6930" y="18851"/>
                      <a:pt x="95" y="9636"/>
                      <a:pt x="262" y="51"/>
                    </a:cubicBezTo>
                    <a:cubicBezTo>
                      <a:pt x="262" y="22"/>
                      <a:pt x="254" y="0"/>
                      <a:pt x="2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242" name="Google Shape;3242;p37"/>
            <p:cNvSpPr/>
            <p:nvPr/>
          </p:nvSpPr>
          <p:spPr>
            <a:xfrm rot="-3198757">
              <a:off x="4298243" y="4629227"/>
              <a:ext cx="2304263" cy="1761996"/>
            </a:xfrm>
            <a:custGeom>
              <a:avLst/>
              <a:gdLst/>
              <a:ahLst/>
              <a:cxnLst/>
              <a:rect l="l" t="t" r="r" b="b"/>
              <a:pathLst>
                <a:path w="66426" h="50796" extrusionOk="0">
                  <a:moveTo>
                    <a:pt x="31348" y="0"/>
                  </a:moveTo>
                  <a:cubicBezTo>
                    <a:pt x="29216" y="0"/>
                    <a:pt x="27070" y="276"/>
                    <a:pt x="24944" y="868"/>
                  </a:cubicBezTo>
                  <a:cubicBezTo>
                    <a:pt x="0" y="8179"/>
                    <a:pt x="1191" y="42909"/>
                    <a:pt x="26218" y="49076"/>
                  </a:cubicBezTo>
                  <a:cubicBezTo>
                    <a:pt x="30520" y="50057"/>
                    <a:pt x="35672" y="50795"/>
                    <a:pt x="40823" y="50795"/>
                  </a:cubicBezTo>
                  <a:cubicBezTo>
                    <a:pt x="51681" y="50795"/>
                    <a:pt x="62538" y="47517"/>
                    <a:pt x="65437" y="36325"/>
                  </a:cubicBezTo>
                  <a:cubicBezTo>
                    <a:pt x="65532" y="36446"/>
                    <a:pt x="65599" y="36495"/>
                    <a:pt x="65645" y="36495"/>
                  </a:cubicBezTo>
                  <a:cubicBezTo>
                    <a:pt x="65834" y="36495"/>
                    <a:pt x="65659" y="35647"/>
                    <a:pt x="65592" y="35456"/>
                  </a:cubicBezTo>
                  <a:cubicBezTo>
                    <a:pt x="66425" y="27550"/>
                    <a:pt x="61853" y="20204"/>
                    <a:pt x="56888" y="14441"/>
                  </a:cubicBezTo>
                  <a:cubicBezTo>
                    <a:pt x="51197" y="6194"/>
                    <a:pt x="41439" y="0"/>
                    <a:pt x="313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37"/>
            <p:cNvSpPr/>
            <p:nvPr/>
          </p:nvSpPr>
          <p:spPr>
            <a:xfrm>
              <a:off x="4239024" y="4731178"/>
              <a:ext cx="748588" cy="720240"/>
            </a:xfrm>
            <a:custGeom>
              <a:avLst/>
              <a:gdLst/>
              <a:ahLst/>
              <a:cxnLst/>
              <a:rect l="l" t="t" r="r" b="b"/>
              <a:pathLst>
                <a:path w="23682" h="22787" extrusionOk="0">
                  <a:moveTo>
                    <a:pt x="12288" y="3593"/>
                  </a:moveTo>
                  <a:cubicBezTo>
                    <a:pt x="16598" y="3605"/>
                    <a:pt x="20074" y="7082"/>
                    <a:pt x="20086" y="11392"/>
                  </a:cubicBezTo>
                  <a:cubicBezTo>
                    <a:pt x="20086" y="14547"/>
                    <a:pt x="18181" y="17381"/>
                    <a:pt x="15276" y="18595"/>
                  </a:cubicBezTo>
                  <a:cubicBezTo>
                    <a:pt x="14311" y="18993"/>
                    <a:pt x="13299" y="19186"/>
                    <a:pt x="12294" y="19186"/>
                  </a:cubicBezTo>
                  <a:cubicBezTo>
                    <a:pt x="10262" y="19186"/>
                    <a:pt x="8265" y="18395"/>
                    <a:pt x="6775" y="16905"/>
                  </a:cubicBezTo>
                  <a:cubicBezTo>
                    <a:pt x="4549" y="14678"/>
                    <a:pt x="3882" y="11321"/>
                    <a:pt x="5084" y="8404"/>
                  </a:cubicBezTo>
                  <a:cubicBezTo>
                    <a:pt x="6299" y="5498"/>
                    <a:pt x="9133" y="3593"/>
                    <a:pt x="12288" y="3593"/>
                  </a:cubicBezTo>
                  <a:close/>
                  <a:moveTo>
                    <a:pt x="12293" y="0"/>
                  </a:moveTo>
                  <a:cubicBezTo>
                    <a:pt x="9329" y="0"/>
                    <a:pt x="6413" y="1157"/>
                    <a:pt x="4239" y="3331"/>
                  </a:cubicBezTo>
                  <a:cubicBezTo>
                    <a:pt x="977" y="6594"/>
                    <a:pt x="0" y="11499"/>
                    <a:pt x="1763" y="15750"/>
                  </a:cubicBezTo>
                  <a:cubicBezTo>
                    <a:pt x="3525" y="20000"/>
                    <a:pt x="7680" y="22786"/>
                    <a:pt x="12288" y="22786"/>
                  </a:cubicBezTo>
                  <a:cubicBezTo>
                    <a:pt x="18574" y="22774"/>
                    <a:pt x="23670" y="17678"/>
                    <a:pt x="23682" y="11392"/>
                  </a:cubicBezTo>
                  <a:cubicBezTo>
                    <a:pt x="23682" y="6784"/>
                    <a:pt x="20908" y="2629"/>
                    <a:pt x="16645" y="867"/>
                  </a:cubicBezTo>
                  <a:cubicBezTo>
                    <a:pt x="15238" y="284"/>
                    <a:pt x="13760" y="0"/>
                    <a:pt x="122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_1">
    <p:bg>
      <p:bgPr>
        <a:solidFill>
          <a:schemeClr val="lt1"/>
        </a:solidFill>
        <a:effectLst/>
      </p:bgPr>
    </p:bg>
    <p:spTree>
      <p:nvGrpSpPr>
        <p:cNvPr id="1" name="Shape 3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45" name="Google Shape;3245;p38"/>
          <p:cNvGrpSpPr/>
          <p:nvPr/>
        </p:nvGrpSpPr>
        <p:grpSpPr>
          <a:xfrm rot="10800000">
            <a:off x="-1122575" y="-1793530"/>
            <a:ext cx="11136579" cy="8778175"/>
            <a:chOff x="-893975" y="-1793530"/>
            <a:chExt cx="11136579" cy="8778175"/>
          </a:xfrm>
        </p:grpSpPr>
        <p:sp>
          <p:nvSpPr>
            <p:cNvPr id="3246" name="Google Shape;3246;p38"/>
            <p:cNvSpPr/>
            <p:nvPr/>
          </p:nvSpPr>
          <p:spPr>
            <a:xfrm flipH="1">
              <a:off x="-414494" y="-572212"/>
              <a:ext cx="3154525" cy="1108825"/>
            </a:xfrm>
            <a:custGeom>
              <a:avLst/>
              <a:gdLst/>
              <a:ahLst/>
              <a:cxnLst/>
              <a:rect l="l" t="t" r="r" b="b"/>
              <a:pathLst>
                <a:path w="126181" h="44353" extrusionOk="0">
                  <a:moveTo>
                    <a:pt x="102479" y="0"/>
                  </a:moveTo>
                  <a:cubicBezTo>
                    <a:pt x="99350" y="0"/>
                    <a:pt x="96205" y="662"/>
                    <a:pt x="93318" y="2136"/>
                  </a:cubicBezTo>
                  <a:cubicBezTo>
                    <a:pt x="83506" y="7085"/>
                    <a:pt x="77327" y="9141"/>
                    <a:pt x="71287" y="9141"/>
                  </a:cubicBezTo>
                  <a:cubicBezTo>
                    <a:pt x="64669" y="9141"/>
                    <a:pt x="58217" y="6673"/>
                    <a:pt x="47336" y="2839"/>
                  </a:cubicBezTo>
                  <a:cubicBezTo>
                    <a:pt x="44952" y="2008"/>
                    <a:pt x="42424" y="1623"/>
                    <a:pt x="39850" y="1623"/>
                  </a:cubicBezTo>
                  <a:cubicBezTo>
                    <a:pt x="21152" y="1623"/>
                    <a:pt x="0" y="21891"/>
                    <a:pt x="13427" y="38248"/>
                  </a:cubicBezTo>
                  <a:cubicBezTo>
                    <a:pt x="16414" y="41895"/>
                    <a:pt x="21377" y="44353"/>
                    <a:pt x="26046" y="44353"/>
                  </a:cubicBezTo>
                  <a:cubicBezTo>
                    <a:pt x="27612" y="44353"/>
                    <a:pt x="29146" y="44076"/>
                    <a:pt x="30560" y="43475"/>
                  </a:cubicBezTo>
                  <a:cubicBezTo>
                    <a:pt x="32894" y="42522"/>
                    <a:pt x="34728" y="40784"/>
                    <a:pt x="36573" y="39129"/>
                  </a:cubicBezTo>
                  <a:cubicBezTo>
                    <a:pt x="39818" y="35849"/>
                    <a:pt x="43543" y="34694"/>
                    <a:pt x="47450" y="34694"/>
                  </a:cubicBezTo>
                  <a:cubicBezTo>
                    <a:pt x="54205" y="34694"/>
                    <a:pt x="61504" y="38148"/>
                    <a:pt x="67803" y="40034"/>
                  </a:cubicBezTo>
                  <a:cubicBezTo>
                    <a:pt x="70301" y="40838"/>
                    <a:pt x="72506" y="41182"/>
                    <a:pt x="74514" y="41182"/>
                  </a:cubicBezTo>
                  <a:cubicBezTo>
                    <a:pt x="82827" y="41182"/>
                    <a:pt x="87773" y="35279"/>
                    <a:pt x="96164" y="31616"/>
                  </a:cubicBezTo>
                  <a:cubicBezTo>
                    <a:pt x="100557" y="29985"/>
                    <a:pt x="105570" y="30616"/>
                    <a:pt x="110237" y="30140"/>
                  </a:cubicBezTo>
                  <a:cubicBezTo>
                    <a:pt x="115785" y="29557"/>
                    <a:pt x="120584" y="25901"/>
                    <a:pt x="122405" y="20627"/>
                  </a:cubicBezTo>
                  <a:cubicBezTo>
                    <a:pt x="126180" y="9670"/>
                    <a:pt x="114441" y="0"/>
                    <a:pt x="1024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38"/>
            <p:cNvSpPr/>
            <p:nvPr/>
          </p:nvSpPr>
          <p:spPr>
            <a:xfrm flipH="1">
              <a:off x="7607556" y="-213675"/>
              <a:ext cx="1868725" cy="1550600"/>
            </a:xfrm>
            <a:custGeom>
              <a:avLst/>
              <a:gdLst/>
              <a:ahLst/>
              <a:cxnLst/>
              <a:rect l="l" t="t" r="r" b="b"/>
              <a:pathLst>
                <a:path w="74749" h="62024" extrusionOk="0">
                  <a:moveTo>
                    <a:pt x="39500" y="1"/>
                  </a:moveTo>
                  <a:cubicBezTo>
                    <a:pt x="38216" y="1"/>
                    <a:pt x="36931" y="54"/>
                    <a:pt x="35648" y="161"/>
                  </a:cubicBezTo>
                  <a:cubicBezTo>
                    <a:pt x="31135" y="530"/>
                    <a:pt x="26718" y="1614"/>
                    <a:pt x="22551" y="3376"/>
                  </a:cubicBezTo>
                  <a:cubicBezTo>
                    <a:pt x="14479" y="6769"/>
                    <a:pt x="7883" y="12925"/>
                    <a:pt x="3954" y="20735"/>
                  </a:cubicBezTo>
                  <a:cubicBezTo>
                    <a:pt x="2049" y="24462"/>
                    <a:pt x="858" y="28510"/>
                    <a:pt x="441" y="32677"/>
                  </a:cubicBezTo>
                  <a:cubicBezTo>
                    <a:pt x="1" y="37106"/>
                    <a:pt x="548" y="41571"/>
                    <a:pt x="2060" y="45762"/>
                  </a:cubicBezTo>
                  <a:cubicBezTo>
                    <a:pt x="3584" y="49905"/>
                    <a:pt x="6097" y="53715"/>
                    <a:pt x="9549" y="56513"/>
                  </a:cubicBezTo>
                  <a:cubicBezTo>
                    <a:pt x="12705" y="59037"/>
                    <a:pt x="16455" y="60728"/>
                    <a:pt x="20444" y="61419"/>
                  </a:cubicBezTo>
                  <a:cubicBezTo>
                    <a:pt x="22129" y="61820"/>
                    <a:pt x="23858" y="62023"/>
                    <a:pt x="25591" y="62023"/>
                  </a:cubicBezTo>
                  <a:cubicBezTo>
                    <a:pt x="26221" y="62023"/>
                    <a:pt x="26851" y="61997"/>
                    <a:pt x="27480" y="61943"/>
                  </a:cubicBezTo>
                  <a:cubicBezTo>
                    <a:pt x="31778" y="61538"/>
                    <a:pt x="35874" y="59954"/>
                    <a:pt x="39339" y="57383"/>
                  </a:cubicBezTo>
                  <a:cubicBezTo>
                    <a:pt x="41006" y="56109"/>
                    <a:pt x="42506" y="54620"/>
                    <a:pt x="43780" y="52965"/>
                  </a:cubicBezTo>
                  <a:cubicBezTo>
                    <a:pt x="45006" y="51394"/>
                    <a:pt x="46125" y="49739"/>
                    <a:pt x="47376" y="48203"/>
                  </a:cubicBezTo>
                  <a:cubicBezTo>
                    <a:pt x="48590" y="46703"/>
                    <a:pt x="49959" y="45274"/>
                    <a:pt x="51662" y="44321"/>
                  </a:cubicBezTo>
                  <a:cubicBezTo>
                    <a:pt x="52591" y="43798"/>
                    <a:pt x="53591" y="43440"/>
                    <a:pt x="54638" y="43274"/>
                  </a:cubicBezTo>
                  <a:cubicBezTo>
                    <a:pt x="55960" y="43059"/>
                    <a:pt x="57317" y="43107"/>
                    <a:pt x="58651" y="43083"/>
                  </a:cubicBezTo>
                  <a:cubicBezTo>
                    <a:pt x="60746" y="43059"/>
                    <a:pt x="62735" y="42726"/>
                    <a:pt x="64652" y="41881"/>
                  </a:cubicBezTo>
                  <a:cubicBezTo>
                    <a:pt x="66449" y="41071"/>
                    <a:pt x="68069" y="39940"/>
                    <a:pt x="69450" y="38547"/>
                  </a:cubicBezTo>
                  <a:cubicBezTo>
                    <a:pt x="72283" y="35689"/>
                    <a:pt x="74022" y="31927"/>
                    <a:pt x="74367" y="27927"/>
                  </a:cubicBezTo>
                  <a:cubicBezTo>
                    <a:pt x="74748" y="23521"/>
                    <a:pt x="73522" y="19068"/>
                    <a:pt x="71307" y="15282"/>
                  </a:cubicBezTo>
                  <a:cubicBezTo>
                    <a:pt x="69033" y="11413"/>
                    <a:pt x="65699" y="8281"/>
                    <a:pt x="61889" y="5948"/>
                  </a:cubicBezTo>
                  <a:cubicBezTo>
                    <a:pt x="58020" y="3578"/>
                    <a:pt x="53686" y="1995"/>
                    <a:pt x="49269" y="1042"/>
                  </a:cubicBezTo>
                  <a:cubicBezTo>
                    <a:pt x="46052" y="349"/>
                    <a:pt x="42779" y="1"/>
                    <a:pt x="395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38"/>
            <p:cNvSpPr/>
            <p:nvPr/>
          </p:nvSpPr>
          <p:spPr>
            <a:xfrm flipH="1">
              <a:off x="-670188" y="3640289"/>
              <a:ext cx="1158407" cy="1194166"/>
            </a:xfrm>
            <a:custGeom>
              <a:avLst/>
              <a:gdLst/>
              <a:ahLst/>
              <a:cxnLst/>
              <a:rect l="l" t="t" r="r" b="b"/>
              <a:pathLst>
                <a:path w="59866" h="61714" extrusionOk="0">
                  <a:moveTo>
                    <a:pt x="34856" y="1"/>
                  </a:moveTo>
                  <a:cubicBezTo>
                    <a:pt x="34119" y="1"/>
                    <a:pt x="33382" y="27"/>
                    <a:pt x="32647" y="78"/>
                  </a:cubicBezTo>
                  <a:cubicBezTo>
                    <a:pt x="28730" y="376"/>
                    <a:pt x="24897" y="1329"/>
                    <a:pt x="21301" y="2900"/>
                  </a:cubicBezTo>
                  <a:cubicBezTo>
                    <a:pt x="17836" y="4424"/>
                    <a:pt x="14621" y="6460"/>
                    <a:pt x="11776" y="8972"/>
                  </a:cubicBezTo>
                  <a:cubicBezTo>
                    <a:pt x="8942" y="11461"/>
                    <a:pt x="6537" y="14390"/>
                    <a:pt x="4632" y="17652"/>
                  </a:cubicBezTo>
                  <a:cubicBezTo>
                    <a:pt x="2763" y="20879"/>
                    <a:pt x="1477" y="24415"/>
                    <a:pt x="846" y="28082"/>
                  </a:cubicBezTo>
                  <a:cubicBezTo>
                    <a:pt x="834" y="28106"/>
                    <a:pt x="834" y="28129"/>
                    <a:pt x="834" y="28165"/>
                  </a:cubicBezTo>
                  <a:cubicBezTo>
                    <a:pt x="1" y="33023"/>
                    <a:pt x="96" y="38012"/>
                    <a:pt x="1120" y="42834"/>
                  </a:cubicBezTo>
                  <a:cubicBezTo>
                    <a:pt x="1120" y="42869"/>
                    <a:pt x="1132" y="42905"/>
                    <a:pt x="1144" y="42941"/>
                  </a:cubicBezTo>
                  <a:cubicBezTo>
                    <a:pt x="2048" y="47263"/>
                    <a:pt x="3906" y="51442"/>
                    <a:pt x="6811" y="54799"/>
                  </a:cubicBezTo>
                  <a:cubicBezTo>
                    <a:pt x="9240" y="57574"/>
                    <a:pt x="12395" y="59764"/>
                    <a:pt x="15919" y="60883"/>
                  </a:cubicBezTo>
                  <a:cubicBezTo>
                    <a:pt x="17610" y="61438"/>
                    <a:pt x="19366" y="61714"/>
                    <a:pt x="21122" y="61714"/>
                  </a:cubicBezTo>
                  <a:cubicBezTo>
                    <a:pt x="23175" y="61714"/>
                    <a:pt x="25226" y="61337"/>
                    <a:pt x="27171" y="60586"/>
                  </a:cubicBezTo>
                  <a:cubicBezTo>
                    <a:pt x="28992" y="59883"/>
                    <a:pt x="30671" y="58824"/>
                    <a:pt x="32088" y="57466"/>
                  </a:cubicBezTo>
                  <a:cubicBezTo>
                    <a:pt x="33457" y="56145"/>
                    <a:pt x="34493" y="54549"/>
                    <a:pt x="35386" y="52882"/>
                  </a:cubicBezTo>
                  <a:cubicBezTo>
                    <a:pt x="37196" y="49501"/>
                    <a:pt x="38517" y="45751"/>
                    <a:pt x="41375" y="43060"/>
                  </a:cubicBezTo>
                  <a:cubicBezTo>
                    <a:pt x="44506" y="40119"/>
                    <a:pt x="48661" y="38666"/>
                    <a:pt x="52150" y="36238"/>
                  </a:cubicBezTo>
                  <a:cubicBezTo>
                    <a:pt x="55091" y="34178"/>
                    <a:pt x="57305" y="31249"/>
                    <a:pt x="58484" y="27856"/>
                  </a:cubicBezTo>
                  <a:cubicBezTo>
                    <a:pt x="59639" y="24546"/>
                    <a:pt x="59865" y="20986"/>
                    <a:pt x="59139" y="17569"/>
                  </a:cubicBezTo>
                  <a:cubicBezTo>
                    <a:pt x="58365" y="13866"/>
                    <a:pt x="56424" y="10472"/>
                    <a:pt x="53841" y="7758"/>
                  </a:cubicBezTo>
                  <a:cubicBezTo>
                    <a:pt x="51174" y="4948"/>
                    <a:pt x="47864" y="2817"/>
                    <a:pt x="44208" y="1543"/>
                  </a:cubicBezTo>
                  <a:cubicBezTo>
                    <a:pt x="41212" y="489"/>
                    <a:pt x="38035" y="1"/>
                    <a:pt x="348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38"/>
            <p:cNvSpPr/>
            <p:nvPr/>
          </p:nvSpPr>
          <p:spPr>
            <a:xfrm flipH="1">
              <a:off x="7873036" y="3728015"/>
              <a:ext cx="2161008" cy="1921402"/>
            </a:xfrm>
            <a:custGeom>
              <a:avLst/>
              <a:gdLst/>
              <a:ahLst/>
              <a:cxnLst/>
              <a:rect l="l" t="t" r="r" b="b"/>
              <a:pathLst>
                <a:path w="123187" h="109544" extrusionOk="0">
                  <a:moveTo>
                    <a:pt x="36549" y="1"/>
                  </a:moveTo>
                  <a:cubicBezTo>
                    <a:pt x="16166" y="1"/>
                    <a:pt x="1" y="25233"/>
                    <a:pt x="15233" y="47142"/>
                  </a:cubicBezTo>
                  <a:cubicBezTo>
                    <a:pt x="23126" y="58382"/>
                    <a:pt x="36485" y="63906"/>
                    <a:pt x="45260" y="74300"/>
                  </a:cubicBezTo>
                  <a:cubicBezTo>
                    <a:pt x="56404" y="88516"/>
                    <a:pt x="65441" y="109305"/>
                    <a:pt x="86384" y="109519"/>
                  </a:cubicBezTo>
                  <a:cubicBezTo>
                    <a:pt x="86759" y="109535"/>
                    <a:pt x="87134" y="109543"/>
                    <a:pt x="87510" y="109543"/>
                  </a:cubicBezTo>
                  <a:cubicBezTo>
                    <a:pt x="98432" y="109543"/>
                    <a:pt x="109375" y="102726"/>
                    <a:pt x="112828" y="92136"/>
                  </a:cubicBezTo>
                  <a:cubicBezTo>
                    <a:pt x="123187" y="56893"/>
                    <a:pt x="71204" y="61073"/>
                    <a:pt x="64322" y="34200"/>
                  </a:cubicBezTo>
                  <a:cubicBezTo>
                    <a:pt x="62608" y="25568"/>
                    <a:pt x="63477" y="15757"/>
                    <a:pt x="56821" y="8971"/>
                  </a:cubicBezTo>
                  <a:cubicBezTo>
                    <a:pt x="50240" y="2664"/>
                    <a:pt x="43172" y="1"/>
                    <a:pt x="365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38"/>
            <p:cNvSpPr/>
            <p:nvPr/>
          </p:nvSpPr>
          <p:spPr>
            <a:xfrm flipH="1">
              <a:off x="-893975" y="4344885"/>
              <a:ext cx="2414590" cy="1225745"/>
            </a:xfrm>
            <a:custGeom>
              <a:avLst/>
              <a:gdLst/>
              <a:ahLst/>
              <a:cxnLst/>
              <a:rect l="l" t="t" r="r" b="b"/>
              <a:pathLst>
                <a:path w="124785" h="63346" extrusionOk="0">
                  <a:moveTo>
                    <a:pt x="81954" y="1"/>
                  </a:moveTo>
                  <a:cubicBezTo>
                    <a:pt x="77638" y="1"/>
                    <a:pt x="73243" y="1045"/>
                    <a:pt x="68997" y="3386"/>
                  </a:cubicBezTo>
                  <a:cubicBezTo>
                    <a:pt x="61032" y="9362"/>
                    <a:pt x="59841" y="19245"/>
                    <a:pt x="49066" y="22828"/>
                  </a:cubicBezTo>
                  <a:cubicBezTo>
                    <a:pt x="36910" y="27174"/>
                    <a:pt x="22706" y="21947"/>
                    <a:pt x="11323" y="29008"/>
                  </a:cubicBezTo>
                  <a:cubicBezTo>
                    <a:pt x="846" y="35366"/>
                    <a:pt x="1" y="51558"/>
                    <a:pt x="9752" y="58964"/>
                  </a:cubicBezTo>
                  <a:cubicBezTo>
                    <a:pt x="13851" y="62230"/>
                    <a:pt x="18745" y="63345"/>
                    <a:pt x="23778" y="63345"/>
                  </a:cubicBezTo>
                  <a:cubicBezTo>
                    <a:pt x="28525" y="63345"/>
                    <a:pt x="33395" y="62353"/>
                    <a:pt x="37839" y="61238"/>
                  </a:cubicBezTo>
                  <a:cubicBezTo>
                    <a:pt x="42491" y="59274"/>
                    <a:pt x="47210" y="58572"/>
                    <a:pt x="51933" y="58572"/>
                  </a:cubicBezTo>
                  <a:cubicBezTo>
                    <a:pt x="63835" y="58572"/>
                    <a:pt x="75761" y="63034"/>
                    <a:pt x="86702" y="63034"/>
                  </a:cubicBezTo>
                  <a:cubicBezTo>
                    <a:pt x="95590" y="63034"/>
                    <a:pt x="103827" y="60089"/>
                    <a:pt x="110872" y="49415"/>
                  </a:cubicBezTo>
                  <a:cubicBezTo>
                    <a:pt x="124785" y="28311"/>
                    <a:pt x="104429" y="1"/>
                    <a:pt x="819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38"/>
            <p:cNvSpPr/>
            <p:nvPr/>
          </p:nvSpPr>
          <p:spPr>
            <a:xfrm flipH="1">
              <a:off x="8335468" y="4012257"/>
              <a:ext cx="492313" cy="492243"/>
            </a:xfrm>
            <a:custGeom>
              <a:avLst/>
              <a:gdLst/>
              <a:ahLst/>
              <a:cxnLst/>
              <a:rect l="l" t="t" r="r" b="b"/>
              <a:pathLst>
                <a:path w="28064" h="28064" extrusionOk="0">
                  <a:moveTo>
                    <a:pt x="14026" y="1"/>
                  </a:moveTo>
                  <a:cubicBezTo>
                    <a:pt x="6275" y="1"/>
                    <a:pt x="0" y="6287"/>
                    <a:pt x="0" y="14026"/>
                  </a:cubicBezTo>
                  <a:cubicBezTo>
                    <a:pt x="0" y="21777"/>
                    <a:pt x="6275" y="28064"/>
                    <a:pt x="14026" y="28064"/>
                  </a:cubicBezTo>
                  <a:cubicBezTo>
                    <a:pt x="21777" y="28064"/>
                    <a:pt x="28063" y="21777"/>
                    <a:pt x="28063" y="14026"/>
                  </a:cubicBezTo>
                  <a:cubicBezTo>
                    <a:pt x="28063" y="6287"/>
                    <a:pt x="21777" y="1"/>
                    <a:pt x="140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38"/>
            <p:cNvSpPr/>
            <p:nvPr/>
          </p:nvSpPr>
          <p:spPr>
            <a:xfrm flipH="1">
              <a:off x="8646681" y="951750"/>
              <a:ext cx="829600" cy="798300"/>
            </a:xfrm>
            <a:custGeom>
              <a:avLst/>
              <a:gdLst/>
              <a:ahLst/>
              <a:cxnLst/>
              <a:rect l="l" t="t" r="r" b="b"/>
              <a:pathLst>
                <a:path w="33184" h="31932" extrusionOk="0">
                  <a:moveTo>
                    <a:pt x="17217" y="4071"/>
                  </a:moveTo>
                  <a:cubicBezTo>
                    <a:pt x="23789" y="4083"/>
                    <a:pt x="29100" y="9405"/>
                    <a:pt x="29111" y="15965"/>
                  </a:cubicBezTo>
                  <a:cubicBezTo>
                    <a:pt x="29111" y="20776"/>
                    <a:pt x="26218" y="25109"/>
                    <a:pt x="21777" y="26955"/>
                  </a:cubicBezTo>
                  <a:cubicBezTo>
                    <a:pt x="20304" y="27566"/>
                    <a:pt x="18759" y="27862"/>
                    <a:pt x="17227" y="27862"/>
                  </a:cubicBezTo>
                  <a:cubicBezTo>
                    <a:pt x="14130" y="27862"/>
                    <a:pt x="11090" y="26650"/>
                    <a:pt x="8811" y="24371"/>
                  </a:cubicBezTo>
                  <a:cubicBezTo>
                    <a:pt x="5406" y="20978"/>
                    <a:pt x="4394" y="15858"/>
                    <a:pt x="6228" y="11417"/>
                  </a:cubicBezTo>
                  <a:cubicBezTo>
                    <a:pt x="8073" y="6964"/>
                    <a:pt x="12407" y="4071"/>
                    <a:pt x="17217" y="4071"/>
                  </a:cubicBezTo>
                  <a:close/>
                  <a:moveTo>
                    <a:pt x="17224" y="1"/>
                  </a:moveTo>
                  <a:cubicBezTo>
                    <a:pt x="13069" y="1"/>
                    <a:pt x="8988" y="1620"/>
                    <a:pt x="5930" y="4678"/>
                  </a:cubicBezTo>
                  <a:cubicBezTo>
                    <a:pt x="1358" y="9238"/>
                    <a:pt x="1" y="16108"/>
                    <a:pt x="2465" y="22073"/>
                  </a:cubicBezTo>
                  <a:cubicBezTo>
                    <a:pt x="4942" y="28038"/>
                    <a:pt x="10764" y="31932"/>
                    <a:pt x="17217" y="31932"/>
                  </a:cubicBezTo>
                  <a:cubicBezTo>
                    <a:pt x="26028" y="31920"/>
                    <a:pt x="33171" y="24776"/>
                    <a:pt x="33183" y="15965"/>
                  </a:cubicBezTo>
                  <a:cubicBezTo>
                    <a:pt x="33183" y="9512"/>
                    <a:pt x="29302" y="3690"/>
                    <a:pt x="23337" y="1214"/>
                  </a:cubicBezTo>
                  <a:cubicBezTo>
                    <a:pt x="21358" y="398"/>
                    <a:pt x="19282" y="1"/>
                    <a:pt x="172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38"/>
            <p:cNvSpPr/>
            <p:nvPr/>
          </p:nvSpPr>
          <p:spPr>
            <a:xfrm flipH="1">
              <a:off x="1141131" y="4895271"/>
              <a:ext cx="1186058" cy="1186039"/>
            </a:xfrm>
            <a:custGeom>
              <a:avLst/>
              <a:gdLst/>
              <a:ahLst/>
              <a:cxnLst/>
              <a:rect l="l" t="t" r="r" b="b"/>
              <a:pathLst>
                <a:path w="61295" h="61294" extrusionOk="0">
                  <a:moveTo>
                    <a:pt x="30647" y="0"/>
                  </a:moveTo>
                  <a:cubicBezTo>
                    <a:pt x="13717" y="0"/>
                    <a:pt x="1" y="13716"/>
                    <a:pt x="1" y="30647"/>
                  </a:cubicBezTo>
                  <a:cubicBezTo>
                    <a:pt x="1" y="47577"/>
                    <a:pt x="13717" y="61293"/>
                    <a:pt x="30647" y="61293"/>
                  </a:cubicBezTo>
                  <a:cubicBezTo>
                    <a:pt x="47566" y="61293"/>
                    <a:pt x="61294" y="47577"/>
                    <a:pt x="61294" y="30647"/>
                  </a:cubicBezTo>
                  <a:cubicBezTo>
                    <a:pt x="61294" y="13716"/>
                    <a:pt x="47566" y="0"/>
                    <a:pt x="30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38"/>
            <p:cNvSpPr/>
            <p:nvPr/>
          </p:nvSpPr>
          <p:spPr>
            <a:xfrm flipH="1">
              <a:off x="5939706" y="-523462"/>
              <a:ext cx="3154525" cy="1108825"/>
            </a:xfrm>
            <a:custGeom>
              <a:avLst/>
              <a:gdLst/>
              <a:ahLst/>
              <a:cxnLst/>
              <a:rect l="l" t="t" r="r" b="b"/>
              <a:pathLst>
                <a:path w="126181" h="44353" extrusionOk="0">
                  <a:moveTo>
                    <a:pt x="102479" y="0"/>
                  </a:moveTo>
                  <a:cubicBezTo>
                    <a:pt x="99350" y="0"/>
                    <a:pt x="96205" y="662"/>
                    <a:pt x="93318" y="2136"/>
                  </a:cubicBezTo>
                  <a:cubicBezTo>
                    <a:pt x="83506" y="7085"/>
                    <a:pt x="77327" y="9141"/>
                    <a:pt x="71287" y="9141"/>
                  </a:cubicBezTo>
                  <a:cubicBezTo>
                    <a:pt x="64669" y="9141"/>
                    <a:pt x="58217" y="6673"/>
                    <a:pt x="47336" y="2839"/>
                  </a:cubicBezTo>
                  <a:cubicBezTo>
                    <a:pt x="44952" y="2008"/>
                    <a:pt x="42424" y="1623"/>
                    <a:pt x="39850" y="1623"/>
                  </a:cubicBezTo>
                  <a:cubicBezTo>
                    <a:pt x="21152" y="1623"/>
                    <a:pt x="0" y="21891"/>
                    <a:pt x="13427" y="38248"/>
                  </a:cubicBezTo>
                  <a:cubicBezTo>
                    <a:pt x="16414" y="41895"/>
                    <a:pt x="21377" y="44353"/>
                    <a:pt x="26046" y="44353"/>
                  </a:cubicBezTo>
                  <a:cubicBezTo>
                    <a:pt x="27612" y="44353"/>
                    <a:pt x="29146" y="44076"/>
                    <a:pt x="30560" y="43475"/>
                  </a:cubicBezTo>
                  <a:cubicBezTo>
                    <a:pt x="32894" y="42522"/>
                    <a:pt x="34728" y="40784"/>
                    <a:pt x="36573" y="39129"/>
                  </a:cubicBezTo>
                  <a:cubicBezTo>
                    <a:pt x="39818" y="35849"/>
                    <a:pt x="43543" y="34694"/>
                    <a:pt x="47450" y="34694"/>
                  </a:cubicBezTo>
                  <a:cubicBezTo>
                    <a:pt x="54205" y="34694"/>
                    <a:pt x="61504" y="38148"/>
                    <a:pt x="67803" y="40034"/>
                  </a:cubicBezTo>
                  <a:cubicBezTo>
                    <a:pt x="70301" y="40838"/>
                    <a:pt x="72506" y="41182"/>
                    <a:pt x="74514" y="41182"/>
                  </a:cubicBezTo>
                  <a:cubicBezTo>
                    <a:pt x="82827" y="41182"/>
                    <a:pt x="87773" y="35279"/>
                    <a:pt x="96164" y="31616"/>
                  </a:cubicBezTo>
                  <a:cubicBezTo>
                    <a:pt x="100557" y="29985"/>
                    <a:pt x="105570" y="30616"/>
                    <a:pt x="110237" y="30140"/>
                  </a:cubicBezTo>
                  <a:cubicBezTo>
                    <a:pt x="115785" y="29557"/>
                    <a:pt x="120584" y="25901"/>
                    <a:pt x="122405" y="20627"/>
                  </a:cubicBezTo>
                  <a:cubicBezTo>
                    <a:pt x="126180" y="9670"/>
                    <a:pt x="114441" y="0"/>
                    <a:pt x="1024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38"/>
            <p:cNvSpPr/>
            <p:nvPr/>
          </p:nvSpPr>
          <p:spPr>
            <a:xfrm flipH="1">
              <a:off x="-262221" y="3253957"/>
              <a:ext cx="492612" cy="474069"/>
            </a:xfrm>
            <a:custGeom>
              <a:avLst/>
              <a:gdLst/>
              <a:ahLst/>
              <a:cxnLst/>
              <a:rect l="l" t="t" r="r" b="b"/>
              <a:pathLst>
                <a:path w="15860" h="15263" extrusionOk="0">
                  <a:moveTo>
                    <a:pt x="8228" y="1951"/>
                  </a:moveTo>
                  <a:cubicBezTo>
                    <a:pt x="11371" y="1951"/>
                    <a:pt x="13907" y="4487"/>
                    <a:pt x="13919" y="7631"/>
                  </a:cubicBezTo>
                  <a:cubicBezTo>
                    <a:pt x="13919" y="9929"/>
                    <a:pt x="12526" y="12000"/>
                    <a:pt x="10407" y="12881"/>
                  </a:cubicBezTo>
                  <a:cubicBezTo>
                    <a:pt x="9706" y="13173"/>
                    <a:pt x="8968" y="13314"/>
                    <a:pt x="8236" y="13314"/>
                  </a:cubicBezTo>
                  <a:cubicBezTo>
                    <a:pt x="6756" y="13314"/>
                    <a:pt x="5299" y="12735"/>
                    <a:pt x="4215" y="11643"/>
                  </a:cubicBezTo>
                  <a:cubicBezTo>
                    <a:pt x="2584" y="10024"/>
                    <a:pt x="2096" y="7583"/>
                    <a:pt x="2977" y="5452"/>
                  </a:cubicBezTo>
                  <a:cubicBezTo>
                    <a:pt x="3858" y="3333"/>
                    <a:pt x="5930" y="1951"/>
                    <a:pt x="8228" y="1951"/>
                  </a:cubicBezTo>
                  <a:close/>
                  <a:moveTo>
                    <a:pt x="8223" y="1"/>
                  </a:moveTo>
                  <a:cubicBezTo>
                    <a:pt x="6241" y="1"/>
                    <a:pt x="4290" y="773"/>
                    <a:pt x="2834" y="2237"/>
                  </a:cubicBezTo>
                  <a:cubicBezTo>
                    <a:pt x="655" y="4416"/>
                    <a:pt x="1" y="7702"/>
                    <a:pt x="1179" y="10548"/>
                  </a:cubicBezTo>
                  <a:cubicBezTo>
                    <a:pt x="2358" y="13405"/>
                    <a:pt x="5144" y="15263"/>
                    <a:pt x="8228" y="15263"/>
                  </a:cubicBezTo>
                  <a:cubicBezTo>
                    <a:pt x="12443" y="15251"/>
                    <a:pt x="15860" y="11845"/>
                    <a:pt x="15860" y="7631"/>
                  </a:cubicBezTo>
                  <a:cubicBezTo>
                    <a:pt x="15860" y="4547"/>
                    <a:pt x="14002" y="1761"/>
                    <a:pt x="11145" y="582"/>
                  </a:cubicBezTo>
                  <a:cubicBezTo>
                    <a:pt x="10201" y="191"/>
                    <a:pt x="9208" y="1"/>
                    <a:pt x="82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38"/>
            <p:cNvSpPr/>
            <p:nvPr/>
          </p:nvSpPr>
          <p:spPr>
            <a:xfrm rot="8479810">
              <a:off x="-129506" y="48063"/>
              <a:ext cx="2624040" cy="1457003"/>
            </a:xfrm>
            <a:custGeom>
              <a:avLst/>
              <a:gdLst/>
              <a:ahLst/>
              <a:cxnLst/>
              <a:rect l="l" t="t" r="r" b="b"/>
              <a:pathLst>
                <a:path w="117575" h="65294" extrusionOk="0">
                  <a:moveTo>
                    <a:pt x="10580" y="1"/>
                  </a:moveTo>
                  <a:cubicBezTo>
                    <a:pt x="6943" y="1"/>
                    <a:pt x="3315" y="791"/>
                    <a:pt x="48" y="2429"/>
                  </a:cubicBezTo>
                  <a:cubicBezTo>
                    <a:pt x="12" y="2452"/>
                    <a:pt x="0" y="2488"/>
                    <a:pt x="12" y="2524"/>
                  </a:cubicBezTo>
                  <a:cubicBezTo>
                    <a:pt x="30" y="2551"/>
                    <a:pt x="55" y="2564"/>
                    <a:pt x="81" y="2564"/>
                  </a:cubicBezTo>
                  <a:cubicBezTo>
                    <a:pt x="90" y="2564"/>
                    <a:pt x="99" y="2563"/>
                    <a:pt x="107" y="2560"/>
                  </a:cubicBezTo>
                  <a:cubicBezTo>
                    <a:pt x="3360" y="929"/>
                    <a:pt x="6974" y="141"/>
                    <a:pt x="10595" y="141"/>
                  </a:cubicBezTo>
                  <a:cubicBezTo>
                    <a:pt x="16861" y="141"/>
                    <a:pt x="23148" y="2500"/>
                    <a:pt x="27623" y="6929"/>
                  </a:cubicBezTo>
                  <a:cubicBezTo>
                    <a:pt x="32457" y="11704"/>
                    <a:pt x="35028" y="18312"/>
                    <a:pt x="37517" y="24705"/>
                  </a:cubicBezTo>
                  <a:cubicBezTo>
                    <a:pt x="40243" y="31730"/>
                    <a:pt x="43077" y="38993"/>
                    <a:pt x="48911" y="43743"/>
                  </a:cubicBezTo>
                  <a:cubicBezTo>
                    <a:pt x="55227" y="48869"/>
                    <a:pt x="63601" y="49955"/>
                    <a:pt x="71519" y="49955"/>
                  </a:cubicBezTo>
                  <a:cubicBezTo>
                    <a:pt x="72871" y="49955"/>
                    <a:pt x="74209" y="49924"/>
                    <a:pt x="75522" y="49875"/>
                  </a:cubicBezTo>
                  <a:cubicBezTo>
                    <a:pt x="76665" y="49839"/>
                    <a:pt x="77820" y="49792"/>
                    <a:pt x="78939" y="49732"/>
                  </a:cubicBezTo>
                  <a:cubicBezTo>
                    <a:pt x="81611" y="49611"/>
                    <a:pt x="84313" y="49490"/>
                    <a:pt x="87005" y="49490"/>
                  </a:cubicBezTo>
                  <a:cubicBezTo>
                    <a:pt x="92519" y="49490"/>
                    <a:pt x="97989" y="49998"/>
                    <a:pt x="103061" y="52054"/>
                  </a:cubicBezTo>
                  <a:cubicBezTo>
                    <a:pt x="109288" y="54614"/>
                    <a:pt x="114407" y="59305"/>
                    <a:pt x="117491" y="65293"/>
                  </a:cubicBezTo>
                  <a:lnTo>
                    <a:pt x="117575" y="65174"/>
                  </a:lnTo>
                  <a:cubicBezTo>
                    <a:pt x="114479" y="59186"/>
                    <a:pt x="109359" y="54483"/>
                    <a:pt x="103120" y="51923"/>
                  </a:cubicBezTo>
                  <a:cubicBezTo>
                    <a:pt x="98020" y="49857"/>
                    <a:pt x="92532" y="49347"/>
                    <a:pt x="87000" y="49347"/>
                  </a:cubicBezTo>
                  <a:cubicBezTo>
                    <a:pt x="84306" y="49347"/>
                    <a:pt x="81602" y="49468"/>
                    <a:pt x="78927" y="49589"/>
                  </a:cubicBezTo>
                  <a:cubicBezTo>
                    <a:pt x="77808" y="49649"/>
                    <a:pt x="76653" y="49696"/>
                    <a:pt x="75522" y="49744"/>
                  </a:cubicBezTo>
                  <a:cubicBezTo>
                    <a:pt x="74210" y="49793"/>
                    <a:pt x="72874" y="49824"/>
                    <a:pt x="71524" y="49824"/>
                  </a:cubicBezTo>
                  <a:cubicBezTo>
                    <a:pt x="63625" y="49824"/>
                    <a:pt x="55291" y="48739"/>
                    <a:pt x="49006" y="43624"/>
                  </a:cubicBezTo>
                  <a:cubicBezTo>
                    <a:pt x="43184" y="38909"/>
                    <a:pt x="40374" y="31658"/>
                    <a:pt x="37648" y="24658"/>
                  </a:cubicBezTo>
                  <a:cubicBezTo>
                    <a:pt x="35148" y="18252"/>
                    <a:pt x="32576" y="11632"/>
                    <a:pt x="27718" y="6822"/>
                  </a:cubicBezTo>
                  <a:cubicBezTo>
                    <a:pt x="23210" y="2375"/>
                    <a:pt x="16883" y="1"/>
                    <a:pt x="10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38"/>
            <p:cNvSpPr/>
            <p:nvPr/>
          </p:nvSpPr>
          <p:spPr>
            <a:xfrm rot="8479810">
              <a:off x="-130392" y="-47256"/>
              <a:ext cx="2624576" cy="1458141"/>
            </a:xfrm>
            <a:custGeom>
              <a:avLst/>
              <a:gdLst/>
              <a:ahLst/>
              <a:cxnLst/>
              <a:rect l="l" t="t" r="r" b="b"/>
              <a:pathLst>
                <a:path w="117599" h="65345" extrusionOk="0">
                  <a:moveTo>
                    <a:pt x="10584" y="1"/>
                  </a:moveTo>
                  <a:cubicBezTo>
                    <a:pt x="6944" y="1"/>
                    <a:pt x="3313" y="792"/>
                    <a:pt x="48" y="2432"/>
                  </a:cubicBezTo>
                  <a:cubicBezTo>
                    <a:pt x="12" y="2443"/>
                    <a:pt x="0" y="2479"/>
                    <a:pt x="12" y="2515"/>
                  </a:cubicBezTo>
                  <a:cubicBezTo>
                    <a:pt x="21" y="2542"/>
                    <a:pt x="50" y="2555"/>
                    <a:pt x="79" y="2555"/>
                  </a:cubicBezTo>
                  <a:cubicBezTo>
                    <a:pt x="89" y="2555"/>
                    <a:pt x="98" y="2554"/>
                    <a:pt x="107" y="2551"/>
                  </a:cubicBezTo>
                  <a:cubicBezTo>
                    <a:pt x="3357" y="919"/>
                    <a:pt x="6970" y="132"/>
                    <a:pt x="10590" y="132"/>
                  </a:cubicBezTo>
                  <a:cubicBezTo>
                    <a:pt x="16852" y="132"/>
                    <a:pt x="23137" y="2487"/>
                    <a:pt x="27611" y="6908"/>
                  </a:cubicBezTo>
                  <a:cubicBezTo>
                    <a:pt x="32445" y="11695"/>
                    <a:pt x="35016" y="18303"/>
                    <a:pt x="37505" y="24696"/>
                  </a:cubicBezTo>
                  <a:cubicBezTo>
                    <a:pt x="40243" y="31721"/>
                    <a:pt x="43065" y="38984"/>
                    <a:pt x="48911" y="43722"/>
                  </a:cubicBezTo>
                  <a:cubicBezTo>
                    <a:pt x="55227" y="48859"/>
                    <a:pt x="63594" y="49946"/>
                    <a:pt x="71518" y="49946"/>
                  </a:cubicBezTo>
                  <a:cubicBezTo>
                    <a:pt x="72869" y="49946"/>
                    <a:pt x="74208" y="49915"/>
                    <a:pt x="75521" y="49866"/>
                  </a:cubicBezTo>
                  <a:cubicBezTo>
                    <a:pt x="76653" y="49830"/>
                    <a:pt x="77807" y="49771"/>
                    <a:pt x="78927" y="49723"/>
                  </a:cubicBezTo>
                  <a:cubicBezTo>
                    <a:pt x="81598" y="49602"/>
                    <a:pt x="84298" y="49481"/>
                    <a:pt x="86988" y="49481"/>
                  </a:cubicBezTo>
                  <a:cubicBezTo>
                    <a:pt x="92510" y="49481"/>
                    <a:pt x="97984" y="49991"/>
                    <a:pt x="103061" y="52057"/>
                  </a:cubicBezTo>
                  <a:cubicBezTo>
                    <a:pt x="109299" y="54617"/>
                    <a:pt x="114431" y="59331"/>
                    <a:pt x="117503" y="65344"/>
                  </a:cubicBezTo>
                  <a:lnTo>
                    <a:pt x="117598" y="65225"/>
                  </a:lnTo>
                  <a:cubicBezTo>
                    <a:pt x="114503" y="59212"/>
                    <a:pt x="109359" y="54497"/>
                    <a:pt x="103108" y="51926"/>
                  </a:cubicBezTo>
                  <a:cubicBezTo>
                    <a:pt x="98029" y="49857"/>
                    <a:pt x="92559" y="49348"/>
                    <a:pt x="87043" y="49348"/>
                  </a:cubicBezTo>
                  <a:cubicBezTo>
                    <a:pt x="84335" y="49348"/>
                    <a:pt x="81616" y="49471"/>
                    <a:pt x="78927" y="49592"/>
                  </a:cubicBezTo>
                  <a:cubicBezTo>
                    <a:pt x="77807" y="49640"/>
                    <a:pt x="76653" y="49687"/>
                    <a:pt x="75521" y="49735"/>
                  </a:cubicBezTo>
                  <a:cubicBezTo>
                    <a:pt x="74209" y="49784"/>
                    <a:pt x="72872" y="49815"/>
                    <a:pt x="71521" y="49815"/>
                  </a:cubicBezTo>
                  <a:cubicBezTo>
                    <a:pt x="63620" y="49815"/>
                    <a:pt x="55278" y="48732"/>
                    <a:pt x="48994" y="43627"/>
                  </a:cubicBezTo>
                  <a:cubicBezTo>
                    <a:pt x="43184" y="38900"/>
                    <a:pt x="40362" y="31661"/>
                    <a:pt x="37636" y="24649"/>
                  </a:cubicBezTo>
                  <a:cubicBezTo>
                    <a:pt x="35147" y="18255"/>
                    <a:pt x="32564" y="11623"/>
                    <a:pt x="27706" y="6825"/>
                  </a:cubicBezTo>
                  <a:cubicBezTo>
                    <a:pt x="23208" y="2372"/>
                    <a:pt x="16883" y="1"/>
                    <a:pt x="105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38"/>
            <p:cNvSpPr/>
            <p:nvPr/>
          </p:nvSpPr>
          <p:spPr>
            <a:xfrm rot="8479810">
              <a:off x="-129784" y="-141051"/>
              <a:ext cx="2624576" cy="1457583"/>
            </a:xfrm>
            <a:custGeom>
              <a:avLst/>
              <a:gdLst/>
              <a:ahLst/>
              <a:cxnLst/>
              <a:rect l="l" t="t" r="r" b="b"/>
              <a:pathLst>
                <a:path w="117599" h="65320" extrusionOk="0">
                  <a:moveTo>
                    <a:pt x="10585" y="0"/>
                  </a:moveTo>
                  <a:cubicBezTo>
                    <a:pt x="6947" y="0"/>
                    <a:pt x="3316" y="792"/>
                    <a:pt x="48" y="2431"/>
                  </a:cubicBezTo>
                  <a:cubicBezTo>
                    <a:pt x="12" y="2454"/>
                    <a:pt x="0" y="2490"/>
                    <a:pt x="12" y="2526"/>
                  </a:cubicBezTo>
                  <a:cubicBezTo>
                    <a:pt x="27" y="2549"/>
                    <a:pt x="48" y="2562"/>
                    <a:pt x="70" y="2562"/>
                  </a:cubicBezTo>
                  <a:cubicBezTo>
                    <a:pt x="82" y="2562"/>
                    <a:pt x="95" y="2558"/>
                    <a:pt x="107" y="2550"/>
                  </a:cubicBezTo>
                  <a:cubicBezTo>
                    <a:pt x="3355" y="926"/>
                    <a:pt x="6962" y="143"/>
                    <a:pt x="10577" y="143"/>
                  </a:cubicBezTo>
                  <a:cubicBezTo>
                    <a:pt x="16849" y="143"/>
                    <a:pt x="23144" y="2501"/>
                    <a:pt x="27623" y="6919"/>
                  </a:cubicBezTo>
                  <a:cubicBezTo>
                    <a:pt x="32456" y="11706"/>
                    <a:pt x="35028" y="18314"/>
                    <a:pt x="37517" y="24707"/>
                  </a:cubicBezTo>
                  <a:cubicBezTo>
                    <a:pt x="40255" y="31732"/>
                    <a:pt x="43077" y="38995"/>
                    <a:pt x="48911" y="43733"/>
                  </a:cubicBezTo>
                  <a:cubicBezTo>
                    <a:pt x="55227" y="48870"/>
                    <a:pt x="63603" y="49957"/>
                    <a:pt x="71529" y="49957"/>
                  </a:cubicBezTo>
                  <a:cubicBezTo>
                    <a:pt x="72881" y="49957"/>
                    <a:pt x="74220" y="49926"/>
                    <a:pt x="75533" y="49877"/>
                  </a:cubicBezTo>
                  <a:cubicBezTo>
                    <a:pt x="76664" y="49841"/>
                    <a:pt x="77819" y="49782"/>
                    <a:pt x="78938" y="49734"/>
                  </a:cubicBezTo>
                  <a:cubicBezTo>
                    <a:pt x="81614" y="49613"/>
                    <a:pt x="84318" y="49492"/>
                    <a:pt x="87010" y="49492"/>
                  </a:cubicBezTo>
                  <a:cubicBezTo>
                    <a:pt x="92524" y="49492"/>
                    <a:pt x="97989" y="50000"/>
                    <a:pt x="103061" y="52056"/>
                  </a:cubicBezTo>
                  <a:cubicBezTo>
                    <a:pt x="109299" y="54616"/>
                    <a:pt x="114419" y="59319"/>
                    <a:pt x="117503" y="65319"/>
                  </a:cubicBezTo>
                  <a:cubicBezTo>
                    <a:pt x="117539" y="65284"/>
                    <a:pt x="117562" y="65236"/>
                    <a:pt x="117598" y="65200"/>
                  </a:cubicBezTo>
                  <a:cubicBezTo>
                    <a:pt x="114502" y="59200"/>
                    <a:pt x="109371" y="54497"/>
                    <a:pt x="103120" y="51925"/>
                  </a:cubicBezTo>
                  <a:cubicBezTo>
                    <a:pt x="98045" y="49866"/>
                    <a:pt x="92580" y="49358"/>
                    <a:pt x="87069" y="49358"/>
                  </a:cubicBezTo>
                  <a:cubicBezTo>
                    <a:pt x="84356" y="49358"/>
                    <a:pt x="81632" y="49481"/>
                    <a:pt x="78938" y="49603"/>
                  </a:cubicBezTo>
                  <a:cubicBezTo>
                    <a:pt x="77819" y="49651"/>
                    <a:pt x="76664" y="49698"/>
                    <a:pt x="75521" y="49746"/>
                  </a:cubicBezTo>
                  <a:cubicBezTo>
                    <a:pt x="74211" y="49795"/>
                    <a:pt x="72875" y="49826"/>
                    <a:pt x="71525" y="49826"/>
                  </a:cubicBezTo>
                  <a:cubicBezTo>
                    <a:pt x="63632" y="49826"/>
                    <a:pt x="55290" y="48743"/>
                    <a:pt x="49006" y="43638"/>
                  </a:cubicBezTo>
                  <a:cubicBezTo>
                    <a:pt x="43196" y="38911"/>
                    <a:pt x="40374" y="31672"/>
                    <a:pt x="37648" y="24660"/>
                  </a:cubicBezTo>
                  <a:cubicBezTo>
                    <a:pt x="35159" y="18266"/>
                    <a:pt x="32576" y="11634"/>
                    <a:pt x="27718" y="6836"/>
                  </a:cubicBezTo>
                  <a:cubicBezTo>
                    <a:pt x="23212" y="2375"/>
                    <a:pt x="16887" y="0"/>
                    <a:pt x="10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38"/>
            <p:cNvSpPr/>
            <p:nvPr/>
          </p:nvSpPr>
          <p:spPr>
            <a:xfrm rot="8479810">
              <a:off x="-127986" y="-234222"/>
              <a:ext cx="2623527" cy="1455686"/>
            </a:xfrm>
            <a:custGeom>
              <a:avLst/>
              <a:gdLst/>
              <a:ahLst/>
              <a:cxnLst/>
              <a:rect l="l" t="t" r="r" b="b"/>
              <a:pathLst>
                <a:path w="117552" h="65235" extrusionOk="0">
                  <a:moveTo>
                    <a:pt x="10580" y="1"/>
                  </a:moveTo>
                  <a:cubicBezTo>
                    <a:pt x="6944" y="1"/>
                    <a:pt x="3315" y="791"/>
                    <a:pt x="49" y="2429"/>
                  </a:cubicBezTo>
                  <a:cubicBezTo>
                    <a:pt x="13" y="2453"/>
                    <a:pt x="1" y="2488"/>
                    <a:pt x="13" y="2524"/>
                  </a:cubicBezTo>
                  <a:cubicBezTo>
                    <a:pt x="31" y="2551"/>
                    <a:pt x="55" y="2564"/>
                    <a:pt x="81" y="2564"/>
                  </a:cubicBezTo>
                  <a:cubicBezTo>
                    <a:pt x="90" y="2564"/>
                    <a:pt x="99" y="2563"/>
                    <a:pt x="108" y="2560"/>
                  </a:cubicBezTo>
                  <a:cubicBezTo>
                    <a:pt x="3362" y="928"/>
                    <a:pt x="6977" y="141"/>
                    <a:pt x="10600" y="141"/>
                  </a:cubicBezTo>
                  <a:cubicBezTo>
                    <a:pt x="16864" y="141"/>
                    <a:pt x="23150" y="2496"/>
                    <a:pt x="27623" y="6917"/>
                  </a:cubicBezTo>
                  <a:cubicBezTo>
                    <a:pt x="32469" y="11704"/>
                    <a:pt x="35041" y="18312"/>
                    <a:pt x="37529" y="24705"/>
                  </a:cubicBezTo>
                  <a:cubicBezTo>
                    <a:pt x="40256" y="31730"/>
                    <a:pt x="43090" y="38993"/>
                    <a:pt x="48924" y="43731"/>
                  </a:cubicBezTo>
                  <a:cubicBezTo>
                    <a:pt x="55240" y="48868"/>
                    <a:pt x="63607" y="49955"/>
                    <a:pt x="71530" y="49955"/>
                  </a:cubicBezTo>
                  <a:cubicBezTo>
                    <a:pt x="72882" y="49955"/>
                    <a:pt x="74221" y="49924"/>
                    <a:pt x="75534" y="49875"/>
                  </a:cubicBezTo>
                  <a:cubicBezTo>
                    <a:pt x="76665" y="49839"/>
                    <a:pt x="77820" y="49780"/>
                    <a:pt x="78939" y="49732"/>
                  </a:cubicBezTo>
                  <a:cubicBezTo>
                    <a:pt x="81629" y="49610"/>
                    <a:pt x="84349" y="49487"/>
                    <a:pt x="87058" y="49487"/>
                  </a:cubicBezTo>
                  <a:cubicBezTo>
                    <a:pt x="92560" y="49487"/>
                    <a:pt x="98015" y="49995"/>
                    <a:pt x="103073" y="52054"/>
                  </a:cubicBezTo>
                  <a:cubicBezTo>
                    <a:pt x="109276" y="54602"/>
                    <a:pt x="114372" y="59269"/>
                    <a:pt x="117456" y="65234"/>
                  </a:cubicBezTo>
                  <a:cubicBezTo>
                    <a:pt x="117492" y="65186"/>
                    <a:pt x="117528" y="65151"/>
                    <a:pt x="117551" y="65115"/>
                  </a:cubicBezTo>
                  <a:cubicBezTo>
                    <a:pt x="114444" y="59150"/>
                    <a:pt x="109336" y="54483"/>
                    <a:pt x="103121" y="51923"/>
                  </a:cubicBezTo>
                  <a:cubicBezTo>
                    <a:pt x="98038" y="49864"/>
                    <a:pt x="92571" y="49356"/>
                    <a:pt x="87058" y="49356"/>
                  </a:cubicBezTo>
                  <a:cubicBezTo>
                    <a:pt x="84345" y="49356"/>
                    <a:pt x="81621" y="49479"/>
                    <a:pt x="78927" y="49601"/>
                  </a:cubicBezTo>
                  <a:cubicBezTo>
                    <a:pt x="77808" y="49649"/>
                    <a:pt x="76653" y="49696"/>
                    <a:pt x="75522" y="49744"/>
                  </a:cubicBezTo>
                  <a:cubicBezTo>
                    <a:pt x="74210" y="49793"/>
                    <a:pt x="72873" y="49824"/>
                    <a:pt x="71523" y="49824"/>
                  </a:cubicBezTo>
                  <a:cubicBezTo>
                    <a:pt x="63624" y="49824"/>
                    <a:pt x="55291" y="48741"/>
                    <a:pt x="49007" y="43636"/>
                  </a:cubicBezTo>
                  <a:cubicBezTo>
                    <a:pt x="43197" y="38909"/>
                    <a:pt x="40375" y="31670"/>
                    <a:pt x="37648" y="24658"/>
                  </a:cubicBezTo>
                  <a:cubicBezTo>
                    <a:pt x="35148" y="18264"/>
                    <a:pt x="32576" y="11632"/>
                    <a:pt x="27719" y="6822"/>
                  </a:cubicBezTo>
                  <a:cubicBezTo>
                    <a:pt x="23211" y="2375"/>
                    <a:pt x="16884" y="1"/>
                    <a:pt x="10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38"/>
            <p:cNvSpPr/>
            <p:nvPr/>
          </p:nvSpPr>
          <p:spPr>
            <a:xfrm rot="8479810">
              <a:off x="-125466" y="-326206"/>
              <a:ext cx="2621920" cy="1452562"/>
            </a:xfrm>
            <a:custGeom>
              <a:avLst/>
              <a:gdLst/>
              <a:ahLst/>
              <a:cxnLst/>
              <a:rect l="l" t="t" r="r" b="b"/>
              <a:pathLst>
                <a:path w="117480" h="65095" extrusionOk="0">
                  <a:moveTo>
                    <a:pt x="10590" y="1"/>
                  </a:moveTo>
                  <a:cubicBezTo>
                    <a:pt x="6950" y="1"/>
                    <a:pt x="3318" y="792"/>
                    <a:pt x="48" y="2432"/>
                  </a:cubicBezTo>
                  <a:cubicBezTo>
                    <a:pt x="13" y="2444"/>
                    <a:pt x="1" y="2491"/>
                    <a:pt x="13" y="2527"/>
                  </a:cubicBezTo>
                  <a:cubicBezTo>
                    <a:pt x="28" y="2550"/>
                    <a:pt x="48" y="2563"/>
                    <a:pt x="70" y="2563"/>
                  </a:cubicBezTo>
                  <a:cubicBezTo>
                    <a:pt x="83" y="2563"/>
                    <a:pt x="95" y="2559"/>
                    <a:pt x="108" y="2551"/>
                  </a:cubicBezTo>
                  <a:cubicBezTo>
                    <a:pt x="3358" y="921"/>
                    <a:pt x="6968" y="135"/>
                    <a:pt x="10586" y="135"/>
                  </a:cubicBezTo>
                  <a:cubicBezTo>
                    <a:pt x="16855" y="135"/>
                    <a:pt x="23146" y="2496"/>
                    <a:pt x="27623" y="6920"/>
                  </a:cubicBezTo>
                  <a:cubicBezTo>
                    <a:pt x="32457" y="11707"/>
                    <a:pt x="35029" y="18315"/>
                    <a:pt x="37517" y="24708"/>
                  </a:cubicBezTo>
                  <a:cubicBezTo>
                    <a:pt x="40256" y="31733"/>
                    <a:pt x="43078" y="38996"/>
                    <a:pt x="48912" y="43734"/>
                  </a:cubicBezTo>
                  <a:cubicBezTo>
                    <a:pt x="55228" y="48871"/>
                    <a:pt x="63604" y="49958"/>
                    <a:pt x="71530" y="49958"/>
                  </a:cubicBezTo>
                  <a:cubicBezTo>
                    <a:pt x="72882" y="49958"/>
                    <a:pt x="74221" y="49927"/>
                    <a:pt x="75534" y="49878"/>
                  </a:cubicBezTo>
                  <a:cubicBezTo>
                    <a:pt x="76665" y="49842"/>
                    <a:pt x="77820" y="49783"/>
                    <a:pt x="78939" y="49735"/>
                  </a:cubicBezTo>
                  <a:cubicBezTo>
                    <a:pt x="81629" y="49613"/>
                    <a:pt x="84349" y="49490"/>
                    <a:pt x="87057" y="49490"/>
                  </a:cubicBezTo>
                  <a:cubicBezTo>
                    <a:pt x="92560" y="49490"/>
                    <a:pt x="98014" y="49998"/>
                    <a:pt x="103073" y="52057"/>
                  </a:cubicBezTo>
                  <a:cubicBezTo>
                    <a:pt x="109217" y="54581"/>
                    <a:pt x="114289" y="59201"/>
                    <a:pt x="117384" y="65094"/>
                  </a:cubicBezTo>
                  <a:cubicBezTo>
                    <a:pt x="117420" y="65058"/>
                    <a:pt x="117444" y="65023"/>
                    <a:pt x="117480" y="64987"/>
                  </a:cubicBezTo>
                  <a:cubicBezTo>
                    <a:pt x="114372" y="59082"/>
                    <a:pt x="109288" y="54462"/>
                    <a:pt x="103121" y="51926"/>
                  </a:cubicBezTo>
                  <a:cubicBezTo>
                    <a:pt x="98046" y="49867"/>
                    <a:pt x="92576" y="49359"/>
                    <a:pt x="87064" y="49359"/>
                  </a:cubicBezTo>
                  <a:cubicBezTo>
                    <a:pt x="84352" y="49359"/>
                    <a:pt x="81629" y="49482"/>
                    <a:pt x="78939" y="49604"/>
                  </a:cubicBezTo>
                  <a:cubicBezTo>
                    <a:pt x="77820" y="49652"/>
                    <a:pt x="76653" y="49699"/>
                    <a:pt x="75522" y="49747"/>
                  </a:cubicBezTo>
                  <a:cubicBezTo>
                    <a:pt x="74210" y="49796"/>
                    <a:pt x="72872" y="49827"/>
                    <a:pt x="71522" y="49827"/>
                  </a:cubicBezTo>
                  <a:cubicBezTo>
                    <a:pt x="63624" y="49827"/>
                    <a:pt x="55291" y="48744"/>
                    <a:pt x="49007" y="43639"/>
                  </a:cubicBezTo>
                  <a:cubicBezTo>
                    <a:pt x="43197" y="38912"/>
                    <a:pt x="40375" y="31673"/>
                    <a:pt x="37648" y="24661"/>
                  </a:cubicBezTo>
                  <a:cubicBezTo>
                    <a:pt x="35148" y="18267"/>
                    <a:pt x="32576" y="11635"/>
                    <a:pt x="27718" y="6825"/>
                  </a:cubicBezTo>
                  <a:cubicBezTo>
                    <a:pt x="23213" y="2373"/>
                    <a:pt x="16890" y="1"/>
                    <a:pt x="105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38"/>
            <p:cNvSpPr/>
            <p:nvPr/>
          </p:nvSpPr>
          <p:spPr>
            <a:xfrm rot="8479810">
              <a:off x="-122279" y="-417621"/>
              <a:ext cx="2619800" cy="1448501"/>
            </a:xfrm>
            <a:custGeom>
              <a:avLst/>
              <a:gdLst/>
              <a:ahLst/>
              <a:cxnLst/>
              <a:rect l="l" t="t" r="r" b="b"/>
              <a:pathLst>
                <a:path w="117385" h="64913" extrusionOk="0">
                  <a:moveTo>
                    <a:pt x="10580" y="1"/>
                  </a:moveTo>
                  <a:cubicBezTo>
                    <a:pt x="6943" y="1"/>
                    <a:pt x="3315" y="791"/>
                    <a:pt x="48" y="2429"/>
                  </a:cubicBezTo>
                  <a:cubicBezTo>
                    <a:pt x="12" y="2453"/>
                    <a:pt x="1" y="2488"/>
                    <a:pt x="12" y="2524"/>
                  </a:cubicBezTo>
                  <a:cubicBezTo>
                    <a:pt x="30" y="2551"/>
                    <a:pt x="55" y="2564"/>
                    <a:pt x="81" y="2564"/>
                  </a:cubicBezTo>
                  <a:cubicBezTo>
                    <a:pt x="90" y="2564"/>
                    <a:pt x="99" y="2563"/>
                    <a:pt x="108" y="2560"/>
                  </a:cubicBezTo>
                  <a:cubicBezTo>
                    <a:pt x="3361" y="924"/>
                    <a:pt x="6974" y="135"/>
                    <a:pt x="10594" y="135"/>
                  </a:cubicBezTo>
                  <a:cubicBezTo>
                    <a:pt x="16856" y="135"/>
                    <a:pt x="23137" y="2496"/>
                    <a:pt x="27611" y="6917"/>
                  </a:cubicBezTo>
                  <a:cubicBezTo>
                    <a:pt x="32457" y="11704"/>
                    <a:pt x="35029" y="18312"/>
                    <a:pt x="37517" y="24705"/>
                  </a:cubicBezTo>
                  <a:cubicBezTo>
                    <a:pt x="40256" y="31730"/>
                    <a:pt x="43077" y="38993"/>
                    <a:pt x="48923" y="43731"/>
                  </a:cubicBezTo>
                  <a:cubicBezTo>
                    <a:pt x="55229" y="48868"/>
                    <a:pt x="63604" y="49955"/>
                    <a:pt x="71522" y="49955"/>
                  </a:cubicBezTo>
                  <a:cubicBezTo>
                    <a:pt x="72873" y="49955"/>
                    <a:pt x="74210" y="49924"/>
                    <a:pt x="75522" y="49875"/>
                  </a:cubicBezTo>
                  <a:cubicBezTo>
                    <a:pt x="76665" y="49839"/>
                    <a:pt x="77820" y="49780"/>
                    <a:pt x="78939" y="49732"/>
                  </a:cubicBezTo>
                  <a:cubicBezTo>
                    <a:pt x="81634" y="49610"/>
                    <a:pt x="84357" y="49487"/>
                    <a:pt x="87069" y="49487"/>
                  </a:cubicBezTo>
                  <a:cubicBezTo>
                    <a:pt x="92564" y="49487"/>
                    <a:pt x="98011" y="49993"/>
                    <a:pt x="103073" y="52042"/>
                  </a:cubicBezTo>
                  <a:cubicBezTo>
                    <a:pt x="109157" y="54554"/>
                    <a:pt x="114181" y="59102"/>
                    <a:pt x="117289" y="64913"/>
                  </a:cubicBezTo>
                  <a:cubicBezTo>
                    <a:pt x="117325" y="64877"/>
                    <a:pt x="117349" y="64841"/>
                    <a:pt x="117384" y="64805"/>
                  </a:cubicBezTo>
                  <a:cubicBezTo>
                    <a:pt x="114265" y="58983"/>
                    <a:pt x="109217" y="54435"/>
                    <a:pt x="103121" y="51923"/>
                  </a:cubicBezTo>
                  <a:cubicBezTo>
                    <a:pt x="98038" y="49864"/>
                    <a:pt x="92570" y="49356"/>
                    <a:pt x="87058" y="49356"/>
                  </a:cubicBezTo>
                  <a:cubicBezTo>
                    <a:pt x="84345" y="49356"/>
                    <a:pt x="81621" y="49479"/>
                    <a:pt x="78927" y="49601"/>
                  </a:cubicBezTo>
                  <a:cubicBezTo>
                    <a:pt x="77808" y="49649"/>
                    <a:pt x="76653" y="49696"/>
                    <a:pt x="75522" y="49744"/>
                  </a:cubicBezTo>
                  <a:cubicBezTo>
                    <a:pt x="74210" y="49793"/>
                    <a:pt x="72872" y="49824"/>
                    <a:pt x="71522" y="49824"/>
                  </a:cubicBezTo>
                  <a:cubicBezTo>
                    <a:pt x="63624" y="49824"/>
                    <a:pt x="55291" y="48741"/>
                    <a:pt x="49007" y="43636"/>
                  </a:cubicBezTo>
                  <a:cubicBezTo>
                    <a:pt x="43185" y="38909"/>
                    <a:pt x="40375" y="31659"/>
                    <a:pt x="37648" y="24658"/>
                  </a:cubicBezTo>
                  <a:cubicBezTo>
                    <a:pt x="35148" y="18252"/>
                    <a:pt x="32576" y="11632"/>
                    <a:pt x="27718" y="6822"/>
                  </a:cubicBezTo>
                  <a:cubicBezTo>
                    <a:pt x="23211" y="2375"/>
                    <a:pt x="16883" y="1"/>
                    <a:pt x="10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38"/>
            <p:cNvSpPr/>
            <p:nvPr/>
          </p:nvSpPr>
          <p:spPr>
            <a:xfrm rot="8479810">
              <a:off x="-118339" y="-508612"/>
              <a:ext cx="2617389" cy="1443793"/>
            </a:xfrm>
            <a:custGeom>
              <a:avLst/>
              <a:gdLst/>
              <a:ahLst/>
              <a:cxnLst/>
              <a:rect l="l" t="t" r="r" b="b"/>
              <a:pathLst>
                <a:path w="117277" h="64702" extrusionOk="0">
                  <a:moveTo>
                    <a:pt x="10593" y="1"/>
                  </a:moveTo>
                  <a:cubicBezTo>
                    <a:pt x="6952" y="1"/>
                    <a:pt x="3318" y="793"/>
                    <a:pt x="48" y="2432"/>
                  </a:cubicBezTo>
                  <a:cubicBezTo>
                    <a:pt x="12" y="2444"/>
                    <a:pt x="0" y="2491"/>
                    <a:pt x="24" y="2527"/>
                  </a:cubicBezTo>
                  <a:cubicBezTo>
                    <a:pt x="33" y="2544"/>
                    <a:pt x="61" y="2555"/>
                    <a:pt x="84" y="2555"/>
                  </a:cubicBezTo>
                  <a:cubicBezTo>
                    <a:pt x="93" y="2555"/>
                    <a:pt x="101" y="2554"/>
                    <a:pt x="108" y="2551"/>
                  </a:cubicBezTo>
                  <a:cubicBezTo>
                    <a:pt x="3358" y="922"/>
                    <a:pt x="6968" y="135"/>
                    <a:pt x="10585" y="135"/>
                  </a:cubicBezTo>
                  <a:cubicBezTo>
                    <a:pt x="16855" y="135"/>
                    <a:pt x="23146" y="2496"/>
                    <a:pt x="27623" y="6920"/>
                  </a:cubicBezTo>
                  <a:cubicBezTo>
                    <a:pt x="32457" y="11707"/>
                    <a:pt x="35029" y="18315"/>
                    <a:pt x="37517" y="24708"/>
                  </a:cubicBezTo>
                  <a:cubicBezTo>
                    <a:pt x="40255" y="31733"/>
                    <a:pt x="43077" y="38996"/>
                    <a:pt x="48923" y="43734"/>
                  </a:cubicBezTo>
                  <a:cubicBezTo>
                    <a:pt x="55240" y="48871"/>
                    <a:pt x="63606" y="49958"/>
                    <a:pt x="71530" y="49958"/>
                  </a:cubicBezTo>
                  <a:cubicBezTo>
                    <a:pt x="72882" y="49958"/>
                    <a:pt x="74220" y="49927"/>
                    <a:pt x="75534" y="49878"/>
                  </a:cubicBezTo>
                  <a:cubicBezTo>
                    <a:pt x="76665" y="49842"/>
                    <a:pt x="77820" y="49783"/>
                    <a:pt x="78939" y="49735"/>
                  </a:cubicBezTo>
                  <a:cubicBezTo>
                    <a:pt x="81634" y="49613"/>
                    <a:pt x="84358" y="49490"/>
                    <a:pt x="87071" y="49490"/>
                  </a:cubicBezTo>
                  <a:cubicBezTo>
                    <a:pt x="92569" y="49490"/>
                    <a:pt x="98018" y="49996"/>
                    <a:pt x="103073" y="52045"/>
                  </a:cubicBezTo>
                  <a:cubicBezTo>
                    <a:pt x="109086" y="54521"/>
                    <a:pt x="114062" y="58986"/>
                    <a:pt x="117182" y="64701"/>
                  </a:cubicBezTo>
                  <a:lnTo>
                    <a:pt x="117277" y="64594"/>
                  </a:lnTo>
                  <a:cubicBezTo>
                    <a:pt x="114146" y="58879"/>
                    <a:pt x="109157" y="54402"/>
                    <a:pt x="103132" y="51926"/>
                  </a:cubicBezTo>
                  <a:cubicBezTo>
                    <a:pt x="98032" y="49860"/>
                    <a:pt x="92543" y="49356"/>
                    <a:pt x="87011" y="49356"/>
                  </a:cubicBezTo>
                  <a:cubicBezTo>
                    <a:pt x="84317" y="49356"/>
                    <a:pt x="81613" y="49475"/>
                    <a:pt x="78939" y="49592"/>
                  </a:cubicBezTo>
                  <a:cubicBezTo>
                    <a:pt x="77820" y="49652"/>
                    <a:pt x="76665" y="49699"/>
                    <a:pt x="75534" y="49747"/>
                  </a:cubicBezTo>
                  <a:cubicBezTo>
                    <a:pt x="74222" y="49796"/>
                    <a:pt x="72885" y="49827"/>
                    <a:pt x="71536" y="49827"/>
                  </a:cubicBezTo>
                  <a:cubicBezTo>
                    <a:pt x="63634" y="49827"/>
                    <a:pt x="55291" y="48742"/>
                    <a:pt x="49007" y="43627"/>
                  </a:cubicBezTo>
                  <a:cubicBezTo>
                    <a:pt x="43208" y="38912"/>
                    <a:pt x="40375" y="31662"/>
                    <a:pt x="37648" y="24661"/>
                  </a:cubicBezTo>
                  <a:cubicBezTo>
                    <a:pt x="35160" y="18255"/>
                    <a:pt x="32576" y="11623"/>
                    <a:pt x="27718" y="6825"/>
                  </a:cubicBezTo>
                  <a:cubicBezTo>
                    <a:pt x="23220" y="2373"/>
                    <a:pt x="16896" y="1"/>
                    <a:pt x="1059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38"/>
            <p:cNvSpPr/>
            <p:nvPr/>
          </p:nvSpPr>
          <p:spPr>
            <a:xfrm rot="8479810">
              <a:off x="-113683" y="-598958"/>
              <a:ext cx="2614198" cy="1438214"/>
            </a:xfrm>
            <a:custGeom>
              <a:avLst/>
              <a:gdLst/>
              <a:ahLst/>
              <a:cxnLst/>
              <a:rect l="l" t="t" r="r" b="b"/>
              <a:pathLst>
                <a:path w="117134" h="64452" extrusionOk="0">
                  <a:moveTo>
                    <a:pt x="10590" y="1"/>
                  </a:moveTo>
                  <a:cubicBezTo>
                    <a:pt x="6950" y="1"/>
                    <a:pt x="3318" y="793"/>
                    <a:pt x="48" y="2432"/>
                  </a:cubicBezTo>
                  <a:cubicBezTo>
                    <a:pt x="12" y="2444"/>
                    <a:pt x="0" y="2491"/>
                    <a:pt x="12" y="2527"/>
                  </a:cubicBezTo>
                  <a:cubicBezTo>
                    <a:pt x="29" y="2544"/>
                    <a:pt x="52" y="2561"/>
                    <a:pt x="76" y="2561"/>
                  </a:cubicBezTo>
                  <a:cubicBezTo>
                    <a:pt x="86" y="2561"/>
                    <a:pt x="97" y="2558"/>
                    <a:pt x="107" y="2551"/>
                  </a:cubicBezTo>
                  <a:cubicBezTo>
                    <a:pt x="3357" y="922"/>
                    <a:pt x="6966" y="135"/>
                    <a:pt x="10582" y="135"/>
                  </a:cubicBezTo>
                  <a:cubicBezTo>
                    <a:pt x="16849" y="135"/>
                    <a:pt x="23138" y="2496"/>
                    <a:pt x="27623" y="6920"/>
                  </a:cubicBezTo>
                  <a:cubicBezTo>
                    <a:pt x="32457" y="11707"/>
                    <a:pt x="35028" y="18315"/>
                    <a:pt x="37517" y="24708"/>
                  </a:cubicBezTo>
                  <a:cubicBezTo>
                    <a:pt x="40243" y="31733"/>
                    <a:pt x="43077" y="38996"/>
                    <a:pt x="48911" y="43734"/>
                  </a:cubicBezTo>
                  <a:cubicBezTo>
                    <a:pt x="55227" y="48871"/>
                    <a:pt x="63594" y="49958"/>
                    <a:pt x="71518" y="49958"/>
                  </a:cubicBezTo>
                  <a:cubicBezTo>
                    <a:pt x="72869" y="49958"/>
                    <a:pt x="74208" y="49927"/>
                    <a:pt x="75522" y="49878"/>
                  </a:cubicBezTo>
                  <a:cubicBezTo>
                    <a:pt x="76653" y="49842"/>
                    <a:pt x="77820" y="49783"/>
                    <a:pt x="78939" y="49735"/>
                  </a:cubicBezTo>
                  <a:cubicBezTo>
                    <a:pt x="81630" y="49613"/>
                    <a:pt x="84352" y="49490"/>
                    <a:pt x="87063" y="49490"/>
                  </a:cubicBezTo>
                  <a:cubicBezTo>
                    <a:pt x="92557" y="49490"/>
                    <a:pt x="98006" y="49996"/>
                    <a:pt x="103061" y="52045"/>
                  </a:cubicBezTo>
                  <a:cubicBezTo>
                    <a:pt x="108990" y="54486"/>
                    <a:pt x="113919" y="58855"/>
                    <a:pt x="117039" y="64451"/>
                  </a:cubicBezTo>
                  <a:cubicBezTo>
                    <a:pt x="117074" y="64416"/>
                    <a:pt x="117110" y="64380"/>
                    <a:pt x="117134" y="64344"/>
                  </a:cubicBezTo>
                  <a:cubicBezTo>
                    <a:pt x="113991" y="58748"/>
                    <a:pt x="109050" y="54367"/>
                    <a:pt x="103120" y="51926"/>
                  </a:cubicBezTo>
                  <a:cubicBezTo>
                    <a:pt x="98033" y="49858"/>
                    <a:pt x="92561" y="49348"/>
                    <a:pt x="87044" y="49348"/>
                  </a:cubicBezTo>
                  <a:cubicBezTo>
                    <a:pt x="84335" y="49348"/>
                    <a:pt x="81616" y="49471"/>
                    <a:pt x="78927" y="49592"/>
                  </a:cubicBezTo>
                  <a:cubicBezTo>
                    <a:pt x="77808" y="49640"/>
                    <a:pt x="76653" y="49700"/>
                    <a:pt x="75522" y="49747"/>
                  </a:cubicBezTo>
                  <a:cubicBezTo>
                    <a:pt x="74236" y="49793"/>
                    <a:pt x="72926" y="49823"/>
                    <a:pt x="71604" y="49823"/>
                  </a:cubicBezTo>
                  <a:cubicBezTo>
                    <a:pt x="63681" y="49823"/>
                    <a:pt x="55312" y="48749"/>
                    <a:pt x="49006" y="43627"/>
                  </a:cubicBezTo>
                  <a:cubicBezTo>
                    <a:pt x="43184" y="38912"/>
                    <a:pt x="40374" y="31662"/>
                    <a:pt x="37648" y="24661"/>
                  </a:cubicBezTo>
                  <a:cubicBezTo>
                    <a:pt x="35148" y="18255"/>
                    <a:pt x="32576" y="11623"/>
                    <a:pt x="27718" y="6825"/>
                  </a:cubicBezTo>
                  <a:cubicBezTo>
                    <a:pt x="23213" y="2373"/>
                    <a:pt x="16890" y="1"/>
                    <a:pt x="105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38"/>
            <p:cNvSpPr/>
            <p:nvPr/>
          </p:nvSpPr>
          <p:spPr>
            <a:xfrm rot="8479810">
              <a:off x="-108762" y="-689224"/>
              <a:ext cx="2611007" cy="1432278"/>
            </a:xfrm>
            <a:custGeom>
              <a:avLst/>
              <a:gdLst/>
              <a:ahLst/>
              <a:cxnLst/>
              <a:rect l="l" t="t" r="r" b="b"/>
              <a:pathLst>
                <a:path w="116991" h="64186" extrusionOk="0">
                  <a:moveTo>
                    <a:pt x="10580" y="0"/>
                  </a:moveTo>
                  <a:cubicBezTo>
                    <a:pt x="6943" y="0"/>
                    <a:pt x="3315" y="790"/>
                    <a:pt x="48" y="2428"/>
                  </a:cubicBezTo>
                  <a:cubicBezTo>
                    <a:pt x="24" y="2440"/>
                    <a:pt x="0" y="2487"/>
                    <a:pt x="24" y="2523"/>
                  </a:cubicBezTo>
                  <a:cubicBezTo>
                    <a:pt x="33" y="2540"/>
                    <a:pt x="61" y="2552"/>
                    <a:pt x="89" y="2552"/>
                  </a:cubicBezTo>
                  <a:cubicBezTo>
                    <a:pt x="99" y="2552"/>
                    <a:pt x="110" y="2550"/>
                    <a:pt x="119" y="2547"/>
                  </a:cubicBezTo>
                  <a:cubicBezTo>
                    <a:pt x="3365" y="918"/>
                    <a:pt x="6972" y="131"/>
                    <a:pt x="10588" y="131"/>
                  </a:cubicBezTo>
                  <a:cubicBezTo>
                    <a:pt x="16854" y="131"/>
                    <a:pt x="23146" y="2492"/>
                    <a:pt x="27623" y="6916"/>
                  </a:cubicBezTo>
                  <a:cubicBezTo>
                    <a:pt x="32457" y="11703"/>
                    <a:pt x="35028" y="18311"/>
                    <a:pt x="37517" y="24704"/>
                  </a:cubicBezTo>
                  <a:cubicBezTo>
                    <a:pt x="40255" y="31717"/>
                    <a:pt x="43077" y="38992"/>
                    <a:pt x="48923" y="43731"/>
                  </a:cubicBezTo>
                  <a:cubicBezTo>
                    <a:pt x="55246" y="48862"/>
                    <a:pt x="63624" y="49954"/>
                    <a:pt x="71555" y="49954"/>
                  </a:cubicBezTo>
                  <a:cubicBezTo>
                    <a:pt x="72898" y="49954"/>
                    <a:pt x="74228" y="49922"/>
                    <a:pt x="75533" y="49874"/>
                  </a:cubicBezTo>
                  <a:cubicBezTo>
                    <a:pt x="76665" y="49826"/>
                    <a:pt x="77819" y="49779"/>
                    <a:pt x="78939" y="49719"/>
                  </a:cubicBezTo>
                  <a:cubicBezTo>
                    <a:pt x="81614" y="49602"/>
                    <a:pt x="84319" y="49482"/>
                    <a:pt x="87012" y="49482"/>
                  </a:cubicBezTo>
                  <a:cubicBezTo>
                    <a:pt x="92530" y="49482"/>
                    <a:pt x="98000" y="49985"/>
                    <a:pt x="103073" y="52041"/>
                  </a:cubicBezTo>
                  <a:cubicBezTo>
                    <a:pt x="108895" y="54446"/>
                    <a:pt x="113764" y="58709"/>
                    <a:pt x="116896" y="64185"/>
                  </a:cubicBezTo>
                  <a:cubicBezTo>
                    <a:pt x="116931" y="64150"/>
                    <a:pt x="116955" y="64114"/>
                    <a:pt x="116991" y="64078"/>
                  </a:cubicBezTo>
                  <a:cubicBezTo>
                    <a:pt x="113836" y="58601"/>
                    <a:pt x="108966" y="54327"/>
                    <a:pt x="103120" y="51922"/>
                  </a:cubicBezTo>
                  <a:cubicBezTo>
                    <a:pt x="98041" y="49854"/>
                    <a:pt x="92571" y="49344"/>
                    <a:pt x="87055" y="49344"/>
                  </a:cubicBezTo>
                  <a:cubicBezTo>
                    <a:pt x="84347" y="49344"/>
                    <a:pt x="81628" y="49467"/>
                    <a:pt x="78939" y="49588"/>
                  </a:cubicBezTo>
                  <a:cubicBezTo>
                    <a:pt x="77819" y="49636"/>
                    <a:pt x="76653" y="49696"/>
                    <a:pt x="75522" y="49743"/>
                  </a:cubicBezTo>
                  <a:cubicBezTo>
                    <a:pt x="74220" y="49791"/>
                    <a:pt x="72893" y="49823"/>
                    <a:pt x="71553" y="49823"/>
                  </a:cubicBezTo>
                  <a:cubicBezTo>
                    <a:pt x="63652" y="49823"/>
                    <a:pt x="55298" y="48734"/>
                    <a:pt x="49006" y="43623"/>
                  </a:cubicBezTo>
                  <a:cubicBezTo>
                    <a:pt x="43196" y="38908"/>
                    <a:pt x="40374" y="31658"/>
                    <a:pt x="37648" y="24657"/>
                  </a:cubicBezTo>
                  <a:cubicBezTo>
                    <a:pt x="35159" y="18251"/>
                    <a:pt x="32576" y="11619"/>
                    <a:pt x="27718" y="6821"/>
                  </a:cubicBezTo>
                  <a:cubicBezTo>
                    <a:pt x="23210" y="2374"/>
                    <a:pt x="16883" y="0"/>
                    <a:pt x="105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38"/>
            <p:cNvSpPr/>
            <p:nvPr/>
          </p:nvSpPr>
          <p:spPr>
            <a:xfrm rot="8479810">
              <a:off x="-103379" y="-779029"/>
              <a:ext cx="2607324" cy="1425963"/>
            </a:xfrm>
            <a:custGeom>
              <a:avLst/>
              <a:gdLst/>
              <a:ahLst/>
              <a:cxnLst/>
              <a:rect l="l" t="t" r="r" b="b"/>
              <a:pathLst>
                <a:path w="116826" h="63903" extrusionOk="0">
                  <a:moveTo>
                    <a:pt x="10582" y="0"/>
                  </a:moveTo>
                  <a:cubicBezTo>
                    <a:pt x="6940" y="0"/>
                    <a:pt x="3306" y="792"/>
                    <a:pt x="37" y="2431"/>
                  </a:cubicBezTo>
                  <a:cubicBezTo>
                    <a:pt x="13" y="2443"/>
                    <a:pt x="1" y="2490"/>
                    <a:pt x="13" y="2514"/>
                  </a:cubicBezTo>
                  <a:cubicBezTo>
                    <a:pt x="22" y="2541"/>
                    <a:pt x="51" y="2554"/>
                    <a:pt x="80" y="2554"/>
                  </a:cubicBezTo>
                  <a:cubicBezTo>
                    <a:pt x="90" y="2554"/>
                    <a:pt x="99" y="2553"/>
                    <a:pt x="108" y="2550"/>
                  </a:cubicBezTo>
                  <a:cubicBezTo>
                    <a:pt x="3360" y="920"/>
                    <a:pt x="6972" y="132"/>
                    <a:pt x="10592" y="132"/>
                  </a:cubicBezTo>
                  <a:cubicBezTo>
                    <a:pt x="16859" y="132"/>
                    <a:pt x="23148" y="2494"/>
                    <a:pt x="27623" y="6931"/>
                  </a:cubicBezTo>
                  <a:cubicBezTo>
                    <a:pt x="32457" y="11706"/>
                    <a:pt x="35029" y="18314"/>
                    <a:pt x="37518" y="24707"/>
                  </a:cubicBezTo>
                  <a:cubicBezTo>
                    <a:pt x="40244" y="31732"/>
                    <a:pt x="43078" y="38995"/>
                    <a:pt x="48912" y="43745"/>
                  </a:cubicBezTo>
                  <a:cubicBezTo>
                    <a:pt x="55214" y="48860"/>
                    <a:pt x="63565" y="49961"/>
                    <a:pt x="71467" y="49961"/>
                  </a:cubicBezTo>
                  <a:cubicBezTo>
                    <a:pt x="72837" y="49961"/>
                    <a:pt x="74193" y="49928"/>
                    <a:pt x="75522" y="49877"/>
                  </a:cubicBezTo>
                  <a:cubicBezTo>
                    <a:pt x="76665" y="49841"/>
                    <a:pt x="77820" y="49794"/>
                    <a:pt x="78939" y="49734"/>
                  </a:cubicBezTo>
                  <a:cubicBezTo>
                    <a:pt x="81630" y="49612"/>
                    <a:pt x="84352" y="49489"/>
                    <a:pt x="87064" y="49489"/>
                  </a:cubicBezTo>
                  <a:cubicBezTo>
                    <a:pt x="92558" y="49489"/>
                    <a:pt x="98007" y="49995"/>
                    <a:pt x="103061" y="52044"/>
                  </a:cubicBezTo>
                  <a:cubicBezTo>
                    <a:pt x="108788" y="54402"/>
                    <a:pt x="113587" y="58569"/>
                    <a:pt x="116730" y="63903"/>
                  </a:cubicBezTo>
                  <a:lnTo>
                    <a:pt x="116825" y="63796"/>
                  </a:lnTo>
                  <a:cubicBezTo>
                    <a:pt x="113670" y="58450"/>
                    <a:pt x="108860" y="54282"/>
                    <a:pt x="103121" y="51925"/>
                  </a:cubicBezTo>
                  <a:cubicBezTo>
                    <a:pt x="98034" y="49857"/>
                    <a:pt x="92561" y="49347"/>
                    <a:pt x="87048" y="49347"/>
                  </a:cubicBezTo>
                  <a:cubicBezTo>
                    <a:pt x="84341" y="49347"/>
                    <a:pt x="81625" y="49470"/>
                    <a:pt x="78939" y="49591"/>
                  </a:cubicBezTo>
                  <a:cubicBezTo>
                    <a:pt x="77808" y="49639"/>
                    <a:pt x="76653" y="49699"/>
                    <a:pt x="75522" y="49746"/>
                  </a:cubicBezTo>
                  <a:cubicBezTo>
                    <a:pt x="74221" y="49795"/>
                    <a:pt x="72894" y="49826"/>
                    <a:pt x="71554" y="49826"/>
                  </a:cubicBezTo>
                  <a:cubicBezTo>
                    <a:pt x="63652" y="49826"/>
                    <a:pt x="55298" y="48737"/>
                    <a:pt x="49007" y="43626"/>
                  </a:cubicBezTo>
                  <a:cubicBezTo>
                    <a:pt x="43197" y="38912"/>
                    <a:pt x="40375" y="31661"/>
                    <a:pt x="37649" y="24660"/>
                  </a:cubicBezTo>
                  <a:cubicBezTo>
                    <a:pt x="35148" y="18254"/>
                    <a:pt x="32576" y="11622"/>
                    <a:pt x="27719" y="6824"/>
                  </a:cubicBezTo>
                  <a:cubicBezTo>
                    <a:pt x="23213" y="2372"/>
                    <a:pt x="16886" y="0"/>
                    <a:pt x="105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38"/>
            <p:cNvSpPr/>
            <p:nvPr/>
          </p:nvSpPr>
          <p:spPr>
            <a:xfrm rot="8479810">
              <a:off x="-97387" y="-868621"/>
              <a:ext cx="2603329" cy="1419068"/>
            </a:xfrm>
            <a:custGeom>
              <a:avLst/>
              <a:gdLst/>
              <a:ahLst/>
              <a:cxnLst/>
              <a:rect l="l" t="t" r="r" b="b"/>
              <a:pathLst>
                <a:path w="116647" h="63594" extrusionOk="0">
                  <a:moveTo>
                    <a:pt x="10590" y="0"/>
                  </a:moveTo>
                  <a:cubicBezTo>
                    <a:pt x="6950" y="0"/>
                    <a:pt x="3318" y="792"/>
                    <a:pt x="49" y="2431"/>
                  </a:cubicBezTo>
                  <a:cubicBezTo>
                    <a:pt x="13" y="2443"/>
                    <a:pt x="1" y="2490"/>
                    <a:pt x="25" y="2526"/>
                  </a:cubicBezTo>
                  <a:cubicBezTo>
                    <a:pt x="32" y="2549"/>
                    <a:pt x="55" y="2562"/>
                    <a:pt x="76" y="2562"/>
                  </a:cubicBezTo>
                  <a:cubicBezTo>
                    <a:pt x="88" y="2562"/>
                    <a:pt x="100" y="2558"/>
                    <a:pt x="108" y="2550"/>
                  </a:cubicBezTo>
                  <a:cubicBezTo>
                    <a:pt x="3358" y="921"/>
                    <a:pt x="6968" y="135"/>
                    <a:pt x="10586" y="135"/>
                  </a:cubicBezTo>
                  <a:cubicBezTo>
                    <a:pt x="16855" y="135"/>
                    <a:pt x="23146" y="2495"/>
                    <a:pt x="27623" y="6920"/>
                  </a:cubicBezTo>
                  <a:cubicBezTo>
                    <a:pt x="32457" y="11694"/>
                    <a:pt x="35029" y="18314"/>
                    <a:pt x="37517" y="24696"/>
                  </a:cubicBezTo>
                  <a:cubicBezTo>
                    <a:pt x="40256" y="31720"/>
                    <a:pt x="43078" y="38983"/>
                    <a:pt x="48924" y="43734"/>
                  </a:cubicBezTo>
                  <a:cubicBezTo>
                    <a:pt x="55247" y="48865"/>
                    <a:pt x="63625" y="49957"/>
                    <a:pt x="71556" y="49957"/>
                  </a:cubicBezTo>
                  <a:cubicBezTo>
                    <a:pt x="72899" y="49957"/>
                    <a:pt x="74229" y="49925"/>
                    <a:pt x="75534" y="49877"/>
                  </a:cubicBezTo>
                  <a:cubicBezTo>
                    <a:pt x="76665" y="49830"/>
                    <a:pt x="77820" y="49782"/>
                    <a:pt x="78951" y="49722"/>
                  </a:cubicBezTo>
                  <a:cubicBezTo>
                    <a:pt x="81623" y="49601"/>
                    <a:pt x="84326" y="49480"/>
                    <a:pt x="87018" y="49480"/>
                  </a:cubicBezTo>
                  <a:cubicBezTo>
                    <a:pt x="92532" y="49480"/>
                    <a:pt x="98001" y="49988"/>
                    <a:pt x="103073" y="52044"/>
                  </a:cubicBezTo>
                  <a:cubicBezTo>
                    <a:pt x="108681" y="54354"/>
                    <a:pt x="113408" y="58402"/>
                    <a:pt x="116551" y="63593"/>
                  </a:cubicBezTo>
                  <a:lnTo>
                    <a:pt x="116646" y="63498"/>
                  </a:lnTo>
                  <a:cubicBezTo>
                    <a:pt x="113491" y="58295"/>
                    <a:pt x="108753" y="54235"/>
                    <a:pt x="103121" y="51925"/>
                  </a:cubicBezTo>
                  <a:cubicBezTo>
                    <a:pt x="98042" y="49857"/>
                    <a:pt x="92567" y="49347"/>
                    <a:pt x="87050" y="49347"/>
                  </a:cubicBezTo>
                  <a:cubicBezTo>
                    <a:pt x="84343" y="49347"/>
                    <a:pt x="81625" y="49470"/>
                    <a:pt x="78939" y="49591"/>
                  </a:cubicBezTo>
                  <a:cubicBezTo>
                    <a:pt x="77820" y="49639"/>
                    <a:pt x="76653" y="49699"/>
                    <a:pt x="75522" y="49746"/>
                  </a:cubicBezTo>
                  <a:cubicBezTo>
                    <a:pt x="74219" y="49795"/>
                    <a:pt x="72891" y="49826"/>
                    <a:pt x="71550" y="49826"/>
                  </a:cubicBezTo>
                  <a:cubicBezTo>
                    <a:pt x="63644" y="49826"/>
                    <a:pt x="55298" y="48737"/>
                    <a:pt x="49007" y="43626"/>
                  </a:cubicBezTo>
                  <a:cubicBezTo>
                    <a:pt x="43197" y="38912"/>
                    <a:pt x="40375" y="31661"/>
                    <a:pt x="37648" y="24660"/>
                  </a:cubicBezTo>
                  <a:cubicBezTo>
                    <a:pt x="35148" y="18254"/>
                    <a:pt x="32576" y="11622"/>
                    <a:pt x="27719" y="6824"/>
                  </a:cubicBezTo>
                  <a:cubicBezTo>
                    <a:pt x="23213" y="2372"/>
                    <a:pt x="16890" y="0"/>
                    <a:pt x="105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38"/>
            <p:cNvSpPr/>
            <p:nvPr/>
          </p:nvSpPr>
          <p:spPr>
            <a:xfrm rot="8479810">
              <a:off x="-91681" y="-958264"/>
              <a:ext cx="2599334" cy="1412418"/>
            </a:xfrm>
            <a:custGeom>
              <a:avLst/>
              <a:gdLst/>
              <a:ahLst/>
              <a:cxnLst/>
              <a:rect l="l" t="t" r="r" b="b"/>
              <a:pathLst>
                <a:path w="116468" h="63296" extrusionOk="0">
                  <a:moveTo>
                    <a:pt x="10593" y="0"/>
                  </a:moveTo>
                  <a:cubicBezTo>
                    <a:pt x="6952" y="0"/>
                    <a:pt x="3318" y="792"/>
                    <a:pt x="48" y="2431"/>
                  </a:cubicBezTo>
                  <a:cubicBezTo>
                    <a:pt x="25" y="2443"/>
                    <a:pt x="1" y="2490"/>
                    <a:pt x="25" y="2526"/>
                  </a:cubicBezTo>
                  <a:cubicBezTo>
                    <a:pt x="33" y="2543"/>
                    <a:pt x="59" y="2560"/>
                    <a:pt x="86" y="2560"/>
                  </a:cubicBezTo>
                  <a:cubicBezTo>
                    <a:pt x="98" y="2560"/>
                    <a:pt x="109" y="2557"/>
                    <a:pt x="120" y="2550"/>
                  </a:cubicBezTo>
                  <a:cubicBezTo>
                    <a:pt x="3365" y="921"/>
                    <a:pt x="6973" y="135"/>
                    <a:pt x="10589" y="135"/>
                  </a:cubicBezTo>
                  <a:cubicBezTo>
                    <a:pt x="16855" y="135"/>
                    <a:pt x="23146" y="2495"/>
                    <a:pt x="27623" y="6920"/>
                  </a:cubicBezTo>
                  <a:cubicBezTo>
                    <a:pt x="32457" y="11706"/>
                    <a:pt x="35029" y="18314"/>
                    <a:pt x="37517" y="24707"/>
                  </a:cubicBezTo>
                  <a:cubicBezTo>
                    <a:pt x="40256" y="31732"/>
                    <a:pt x="43078" y="38995"/>
                    <a:pt x="48923" y="43734"/>
                  </a:cubicBezTo>
                  <a:cubicBezTo>
                    <a:pt x="55240" y="48870"/>
                    <a:pt x="63607" y="49957"/>
                    <a:pt x="71530" y="49957"/>
                  </a:cubicBezTo>
                  <a:cubicBezTo>
                    <a:pt x="72882" y="49957"/>
                    <a:pt x="74221" y="49926"/>
                    <a:pt x="75534" y="49877"/>
                  </a:cubicBezTo>
                  <a:cubicBezTo>
                    <a:pt x="76665" y="49841"/>
                    <a:pt x="77820" y="49782"/>
                    <a:pt x="78939" y="49734"/>
                  </a:cubicBezTo>
                  <a:cubicBezTo>
                    <a:pt x="81634" y="49612"/>
                    <a:pt x="84359" y="49489"/>
                    <a:pt x="87072" y="49489"/>
                  </a:cubicBezTo>
                  <a:cubicBezTo>
                    <a:pt x="92569" y="49489"/>
                    <a:pt x="98019" y="49995"/>
                    <a:pt x="103073" y="52044"/>
                  </a:cubicBezTo>
                  <a:cubicBezTo>
                    <a:pt x="108574" y="54306"/>
                    <a:pt x="113217" y="58247"/>
                    <a:pt x="116372" y="63296"/>
                  </a:cubicBezTo>
                  <a:lnTo>
                    <a:pt x="116468" y="63188"/>
                  </a:lnTo>
                  <a:cubicBezTo>
                    <a:pt x="113301" y="58128"/>
                    <a:pt x="108633" y="54187"/>
                    <a:pt x="103121" y="51925"/>
                  </a:cubicBezTo>
                  <a:cubicBezTo>
                    <a:pt x="98042" y="49857"/>
                    <a:pt x="92566" y="49347"/>
                    <a:pt x="87050" y="49347"/>
                  </a:cubicBezTo>
                  <a:cubicBezTo>
                    <a:pt x="84342" y="49347"/>
                    <a:pt x="81625" y="49470"/>
                    <a:pt x="78939" y="49591"/>
                  </a:cubicBezTo>
                  <a:cubicBezTo>
                    <a:pt x="77820" y="49639"/>
                    <a:pt x="76653" y="49699"/>
                    <a:pt x="75522" y="49746"/>
                  </a:cubicBezTo>
                  <a:cubicBezTo>
                    <a:pt x="74220" y="49795"/>
                    <a:pt x="72894" y="49826"/>
                    <a:pt x="71554" y="49826"/>
                  </a:cubicBezTo>
                  <a:cubicBezTo>
                    <a:pt x="63652" y="49826"/>
                    <a:pt x="55298" y="48737"/>
                    <a:pt x="49007" y="43626"/>
                  </a:cubicBezTo>
                  <a:cubicBezTo>
                    <a:pt x="43197" y="38912"/>
                    <a:pt x="40375" y="31661"/>
                    <a:pt x="37648" y="24660"/>
                  </a:cubicBezTo>
                  <a:cubicBezTo>
                    <a:pt x="35160" y="18254"/>
                    <a:pt x="32576" y="11622"/>
                    <a:pt x="27718" y="6824"/>
                  </a:cubicBezTo>
                  <a:cubicBezTo>
                    <a:pt x="23221" y="2372"/>
                    <a:pt x="16896" y="0"/>
                    <a:pt x="105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38"/>
            <p:cNvSpPr/>
            <p:nvPr/>
          </p:nvSpPr>
          <p:spPr>
            <a:xfrm rot="8479810">
              <a:off x="-85195" y="-1047913"/>
              <a:ext cx="2594558" cy="1405501"/>
            </a:xfrm>
            <a:custGeom>
              <a:avLst/>
              <a:gdLst/>
              <a:ahLst/>
              <a:cxnLst/>
              <a:rect l="l" t="t" r="r" b="b"/>
              <a:pathLst>
                <a:path w="116254" h="62986" extrusionOk="0">
                  <a:moveTo>
                    <a:pt x="10589" y="0"/>
                  </a:moveTo>
                  <a:cubicBezTo>
                    <a:pt x="6950" y="0"/>
                    <a:pt x="3318" y="792"/>
                    <a:pt x="48" y="2431"/>
                  </a:cubicBezTo>
                  <a:cubicBezTo>
                    <a:pt x="12" y="2443"/>
                    <a:pt x="1" y="2490"/>
                    <a:pt x="12" y="2526"/>
                  </a:cubicBezTo>
                  <a:cubicBezTo>
                    <a:pt x="29" y="2543"/>
                    <a:pt x="52" y="2560"/>
                    <a:pt x="77" y="2560"/>
                  </a:cubicBezTo>
                  <a:cubicBezTo>
                    <a:pt x="87" y="2560"/>
                    <a:pt x="97" y="2557"/>
                    <a:pt x="108" y="2550"/>
                  </a:cubicBezTo>
                  <a:cubicBezTo>
                    <a:pt x="3353" y="921"/>
                    <a:pt x="6961" y="135"/>
                    <a:pt x="10576" y="135"/>
                  </a:cubicBezTo>
                  <a:cubicBezTo>
                    <a:pt x="16843" y="135"/>
                    <a:pt x="23134" y="2495"/>
                    <a:pt x="27611" y="6920"/>
                  </a:cubicBezTo>
                  <a:cubicBezTo>
                    <a:pt x="32457" y="11706"/>
                    <a:pt x="35029" y="18314"/>
                    <a:pt x="37517" y="24707"/>
                  </a:cubicBezTo>
                  <a:cubicBezTo>
                    <a:pt x="40244" y="31732"/>
                    <a:pt x="43077" y="38995"/>
                    <a:pt x="48911" y="43734"/>
                  </a:cubicBezTo>
                  <a:cubicBezTo>
                    <a:pt x="55228" y="48870"/>
                    <a:pt x="63595" y="49957"/>
                    <a:pt x="71518" y="49957"/>
                  </a:cubicBezTo>
                  <a:cubicBezTo>
                    <a:pt x="72870" y="49957"/>
                    <a:pt x="74208" y="49926"/>
                    <a:pt x="75522" y="49877"/>
                  </a:cubicBezTo>
                  <a:cubicBezTo>
                    <a:pt x="76653" y="49841"/>
                    <a:pt x="77820" y="49782"/>
                    <a:pt x="78939" y="49734"/>
                  </a:cubicBezTo>
                  <a:cubicBezTo>
                    <a:pt x="81630" y="49612"/>
                    <a:pt x="84352" y="49489"/>
                    <a:pt x="87063" y="49489"/>
                  </a:cubicBezTo>
                  <a:cubicBezTo>
                    <a:pt x="92557" y="49489"/>
                    <a:pt x="98007" y="49995"/>
                    <a:pt x="103061" y="52044"/>
                  </a:cubicBezTo>
                  <a:cubicBezTo>
                    <a:pt x="108443" y="54259"/>
                    <a:pt x="113015" y="58081"/>
                    <a:pt x="116158" y="62986"/>
                  </a:cubicBezTo>
                  <a:lnTo>
                    <a:pt x="116253" y="62879"/>
                  </a:lnTo>
                  <a:cubicBezTo>
                    <a:pt x="113098" y="57973"/>
                    <a:pt x="108514" y="54140"/>
                    <a:pt x="103109" y="51913"/>
                  </a:cubicBezTo>
                  <a:cubicBezTo>
                    <a:pt x="98034" y="49855"/>
                    <a:pt x="92569" y="49347"/>
                    <a:pt x="87058" y="49347"/>
                  </a:cubicBezTo>
                  <a:cubicBezTo>
                    <a:pt x="84345" y="49347"/>
                    <a:pt x="81621" y="49470"/>
                    <a:pt x="78927" y="49591"/>
                  </a:cubicBezTo>
                  <a:cubicBezTo>
                    <a:pt x="77808" y="49639"/>
                    <a:pt x="76653" y="49699"/>
                    <a:pt x="75522" y="49734"/>
                  </a:cubicBezTo>
                  <a:cubicBezTo>
                    <a:pt x="74210" y="49783"/>
                    <a:pt x="72872" y="49815"/>
                    <a:pt x="71521" y="49815"/>
                  </a:cubicBezTo>
                  <a:cubicBezTo>
                    <a:pt x="63621" y="49815"/>
                    <a:pt x="55279" y="48731"/>
                    <a:pt x="48995" y="43626"/>
                  </a:cubicBezTo>
                  <a:cubicBezTo>
                    <a:pt x="43184" y="38900"/>
                    <a:pt x="40363" y="31661"/>
                    <a:pt x="37636" y="24648"/>
                  </a:cubicBezTo>
                  <a:cubicBezTo>
                    <a:pt x="35148" y="18254"/>
                    <a:pt x="32564" y="11623"/>
                    <a:pt x="27706" y="6824"/>
                  </a:cubicBezTo>
                  <a:cubicBezTo>
                    <a:pt x="23209" y="2372"/>
                    <a:pt x="16888" y="0"/>
                    <a:pt x="105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38"/>
            <p:cNvSpPr/>
            <p:nvPr/>
          </p:nvSpPr>
          <p:spPr>
            <a:xfrm rot="8479810">
              <a:off x="-78965" y="-1137589"/>
              <a:ext cx="2590295" cy="1398606"/>
            </a:xfrm>
            <a:custGeom>
              <a:avLst/>
              <a:gdLst/>
              <a:ahLst/>
              <a:cxnLst/>
              <a:rect l="l" t="t" r="r" b="b"/>
              <a:pathLst>
                <a:path w="116063" h="62677" extrusionOk="0">
                  <a:moveTo>
                    <a:pt x="10590" y="0"/>
                  </a:moveTo>
                  <a:cubicBezTo>
                    <a:pt x="6950" y="0"/>
                    <a:pt x="3318" y="792"/>
                    <a:pt x="48" y="2431"/>
                  </a:cubicBezTo>
                  <a:cubicBezTo>
                    <a:pt x="12" y="2443"/>
                    <a:pt x="0" y="2490"/>
                    <a:pt x="24" y="2526"/>
                  </a:cubicBezTo>
                  <a:cubicBezTo>
                    <a:pt x="33" y="2544"/>
                    <a:pt x="54" y="2555"/>
                    <a:pt x="79" y="2555"/>
                  </a:cubicBezTo>
                  <a:cubicBezTo>
                    <a:pt x="88" y="2555"/>
                    <a:pt x="98" y="2553"/>
                    <a:pt x="108" y="2550"/>
                  </a:cubicBezTo>
                  <a:cubicBezTo>
                    <a:pt x="3357" y="921"/>
                    <a:pt x="6968" y="135"/>
                    <a:pt x="10585" y="135"/>
                  </a:cubicBezTo>
                  <a:cubicBezTo>
                    <a:pt x="16854" y="135"/>
                    <a:pt x="23146" y="2495"/>
                    <a:pt x="27623" y="6920"/>
                  </a:cubicBezTo>
                  <a:cubicBezTo>
                    <a:pt x="32457" y="11706"/>
                    <a:pt x="35029" y="18314"/>
                    <a:pt x="37517" y="24707"/>
                  </a:cubicBezTo>
                  <a:cubicBezTo>
                    <a:pt x="40255" y="31732"/>
                    <a:pt x="43077" y="38995"/>
                    <a:pt x="48911" y="43734"/>
                  </a:cubicBezTo>
                  <a:cubicBezTo>
                    <a:pt x="55228" y="48870"/>
                    <a:pt x="63603" y="49957"/>
                    <a:pt x="71522" y="49957"/>
                  </a:cubicBezTo>
                  <a:cubicBezTo>
                    <a:pt x="72873" y="49957"/>
                    <a:pt x="74210" y="49926"/>
                    <a:pt x="75522" y="49877"/>
                  </a:cubicBezTo>
                  <a:cubicBezTo>
                    <a:pt x="76665" y="49830"/>
                    <a:pt x="77820" y="49782"/>
                    <a:pt x="78939" y="49722"/>
                  </a:cubicBezTo>
                  <a:cubicBezTo>
                    <a:pt x="81614" y="49605"/>
                    <a:pt x="84318" y="49486"/>
                    <a:pt x="87009" y="49486"/>
                  </a:cubicBezTo>
                  <a:cubicBezTo>
                    <a:pt x="92524" y="49486"/>
                    <a:pt x="97988" y="49988"/>
                    <a:pt x="103061" y="52044"/>
                  </a:cubicBezTo>
                  <a:cubicBezTo>
                    <a:pt x="108335" y="54211"/>
                    <a:pt x="112836" y="57914"/>
                    <a:pt x="115967" y="62676"/>
                  </a:cubicBezTo>
                  <a:lnTo>
                    <a:pt x="116063" y="62569"/>
                  </a:lnTo>
                  <a:cubicBezTo>
                    <a:pt x="112919" y="57807"/>
                    <a:pt x="108407" y="54092"/>
                    <a:pt x="103120" y="51913"/>
                  </a:cubicBezTo>
                  <a:cubicBezTo>
                    <a:pt x="98038" y="49855"/>
                    <a:pt x="92570" y="49347"/>
                    <a:pt x="87061" y="49347"/>
                  </a:cubicBezTo>
                  <a:cubicBezTo>
                    <a:pt x="84350" y="49347"/>
                    <a:pt x="81629" y="49470"/>
                    <a:pt x="78939" y="49591"/>
                  </a:cubicBezTo>
                  <a:cubicBezTo>
                    <a:pt x="77808" y="49639"/>
                    <a:pt x="76653" y="49699"/>
                    <a:pt x="75522" y="49746"/>
                  </a:cubicBezTo>
                  <a:cubicBezTo>
                    <a:pt x="74236" y="49792"/>
                    <a:pt x="72926" y="49822"/>
                    <a:pt x="71604" y="49822"/>
                  </a:cubicBezTo>
                  <a:cubicBezTo>
                    <a:pt x="63682" y="49822"/>
                    <a:pt x="55312" y="48749"/>
                    <a:pt x="49007" y="43626"/>
                  </a:cubicBezTo>
                  <a:cubicBezTo>
                    <a:pt x="43196" y="38912"/>
                    <a:pt x="40375" y="31661"/>
                    <a:pt x="37648" y="24648"/>
                  </a:cubicBezTo>
                  <a:cubicBezTo>
                    <a:pt x="35148" y="18254"/>
                    <a:pt x="32576" y="11623"/>
                    <a:pt x="27718" y="6824"/>
                  </a:cubicBezTo>
                  <a:cubicBezTo>
                    <a:pt x="23213" y="2372"/>
                    <a:pt x="16890" y="0"/>
                    <a:pt x="105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38"/>
            <p:cNvSpPr/>
            <p:nvPr/>
          </p:nvSpPr>
          <p:spPr>
            <a:xfrm rot="9295642">
              <a:off x="6780949" y="3558526"/>
              <a:ext cx="3297613" cy="1507461"/>
            </a:xfrm>
            <a:custGeom>
              <a:avLst/>
              <a:gdLst/>
              <a:ahLst/>
              <a:cxnLst/>
              <a:rect l="l" t="t" r="r" b="b"/>
              <a:pathLst>
                <a:path w="91559" h="41855" extrusionOk="0">
                  <a:moveTo>
                    <a:pt x="205" y="1"/>
                  </a:moveTo>
                  <a:cubicBezTo>
                    <a:pt x="185" y="1"/>
                    <a:pt x="167" y="30"/>
                    <a:pt x="167" y="51"/>
                  </a:cubicBezTo>
                  <a:cubicBezTo>
                    <a:pt x="0" y="9683"/>
                    <a:pt x="6858" y="18934"/>
                    <a:pt x="16121" y="21577"/>
                  </a:cubicBezTo>
                  <a:cubicBezTo>
                    <a:pt x="19003" y="22411"/>
                    <a:pt x="22062" y="22637"/>
                    <a:pt x="25027" y="22851"/>
                  </a:cubicBezTo>
                  <a:cubicBezTo>
                    <a:pt x="28551" y="23113"/>
                    <a:pt x="32207" y="23387"/>
                    <a:pt x="35552" y="24673"/>
                  </a:cubicBezTo>
                  <a:cubicBezTo>
                    <a:pt x="39541" y="26221"/>
                    <a:pt x="42839" y="29114"/>
                    <a:pt x="46042" y="31912"/>
                  </a:cubicBezTo>
                  <a:cubicBezTo>
                    <a:pt x="48042" y="33674"/>
                    <a:pt x="50114" y="35484"/>
                    <a:pt x="52364" y="36972"/>
                  </a:cubicBezTo>
                  <a:cubicBezTo>
                    <a:pt x="57222" y="40163"/>
                    <a:pt x="62901" y="41853"/>
                    <a:pt x="68711" y="41853"/>
                  </a:cubicBezTo>
                  <a:cubicBezTo>
                    <a:pt x="68779" y="41854"/>
                    <a:pt x="68846" y="41854"/>
                    <a:pt x="68914" y="41854"/>
                  </a:cubicBezTo>
                  <a:cubicBezTo>
                    <a:pt x="70322" y="41854"/>
                    <a:pt x="71730" y="41737"/>
                    <a:pt x="73116" y="41532"/>
                  </a:cubicBezTo>
                  <a:cubicBezTo>
                    <a:pt x="80344" y="40377"/>
                    <a:pt x="86904" y="36603"/>
                    <a:pt x="91523" y="30924"/>
                  </a:cubicBezTo>
                  <a:cubicBezTo>
                    <a:pt x="91559" y="30888"/>
                    <a:pt x="91522" y="30847"/>
                    <a:pt x="91486" y="30847"/>
                  </a:cubicBezTo>
                  <a:cubicBezTo>
                    <a:pt x="91474" y="30847"/>
                    <a:pt x="91461" y="30852"/>
                    <a:pt x="91452" y="30864"/>
                  </a:cubicBezTo>
                  <a:cubicBezTo>
                    <a:pt x="86832" y="36520"/>
                    <a:pt x="80308" y="40282"/>
                    <a:pt x="73105" y="41437"/>
                  </a:cubicBezTo>
                  <a:cubicBezTo>
                    <a:pt x="71643" y="41653"/>
                    <a:pt x="70177" y="41761"/>
                    <a:pt x="68716" y="41761"/>
                  </a:cubicBezTo>
                  <a:cubicBezTo>
                    <a:pt x="62953" y="41761"/>
                    <a:pt x="57284" y="40092"/>
                    <a:pt x="52411" y="36901"/>
                  </a:cubicBezTo>
                  <a:cubicBezTo>
                    <a:pt x="50173" y="35412"/>
                    <a:pt x="48101" y="33591"/>
                    <a:pt x="46101" y="31840"/>
                  </a:cubicBezTo>
                  <a:cubicBezTo>
                    <a:pt x="42910" y="29030"/>
                    <a:pt x="39600" y="26137"/>
                    <a:pt x="35588" y="24589"/>
                  </a:cubicBezTo>
                  <a:cubicBezTo>
                    <a:pt x="32230" y="23292"/>
                    <a:pt x="28575" y="23018"/>
                    <a:pt x="25039" y="22756"/>
                  </a:cubicBezTo>
                  <a:cubicBezTo>
                    <a:pt x="22074" y="22530"/>
                    <a:pt x="19014" y="22303"/>
                    <a:pt x="16145" y="21482"/>
                  </a:cubicBezTo>
                  <a:cubicBezTo>
                    <a:pt x="6930" y="18851"/>
                    <a:pt x="95" y="9635"/>
                    <a:pt x="262" y="51"/>
                  </a:cubicBezTo>
                  <a:cubicBezTo>
                    <a:pt x="262" y="27"/>
                    <a:pt x="238" y="3"/>
                    <a:pt x="214" y="3"/>
                  </a:cubicBezTo>
                  <a:cubicBezTo>
                    <a:pt x="211" y="1"/>
                    <a:pt x="208" y="1"/>
                    <a:pt x="2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38"/>
            <p:cNvSpPr/>
            <p:nvPr/>
          </p:nvSpPr>
          <p:spPr>
            <a:xfrm rot="9295642">
              <a:off x="6777102" y="3665669"/>
              <a:ext cx="3296785" cy="1507749"/>
            </a:xfrm>
            <a:custGeom>
              <a:avLst/>
              <a:gdLst/>
              <a:ahLst/>
              <a:cxnLst/>
              <a:rect l="l" t="t" r="r" b="b"/>
              <a:pathLst>
                <a:path w="91536" h="41863" extrusionOk="0">
                  <a:moveTo>
                    <a:pt x="226" y="0"/>
                  </a:moveTo>
                  <a:cubicBezTo>
                    <a:pt x="191" y="0"/>
                    <a:pt x="167" y="24"/>
                    <a:pt x="167" y="48"/>
                  </a:cubicBezTo>
                  <a:cubicBezTo>
                    <a:pt x="0" y="9680"/>
                    <a:pt x="6858" y="18943"/>
                    <a:pt x="16121" y="21586"/>
                  </a:cubicBezTo>
                  <a:cubicBezTo>
                    <a:pt x="19003" y="22408"/>
                    <a:pt x="22074" y="22634"/>
                    <a:pt x="25027" y="22848"/>
                  </a:cubicBezTo>
                  <a:cubicBezTo>
                    <a:pt x="28563" y="23122"/>
                    <a:pt x="32219" y="23396"/>
                    <a:pt x="35552" y="24682"/>
                  </a:cubicBezTo>
                  <a:cubicBezTo>
                    <a:pt x="39553" y="26218"/>
                    <a:pt x="42851" y="29111"/>
                    <a:pt x="46042" y="31909"/>
                  </a:cubicBezTo>
                  <a:cubicBezTo>
                    <a:pt x="48042" y="33671"/>
                    <a:pt x="50126" y="35481"/>
                    <a:pt x="52364" y="36969"/>
                  </a:cubicBezTo>
                  <a:cubicBezTo>
                    <a:pt x="57222" y="40160"/>
                    <a:pt x="62913" y="41862"/>
                    <a:pt x="68723" y="41862"/>
                  </a:cubicBezTo>
                  <a:cubicBezTo>
                    <a:pt x="70188" y="41862"/>
                    <a:pt x="71652" y="41755"/>
                    <a:pt x="73117" y="41529"/>
                  </a:cubicBezTo>
                  <a:cubicBezTo>
                    <a:pt x="80344" y="40386"/>
                    <a:pt x="86892" y="36612"/>
                    <a:pt x="91524" y="30932"/>
                  </a:cubicBezTo>
                  <a:cubicBezTo>
                    <a:pt x="91536" y="30920"/>
                    <a:pt x="91536" y="30885"/>
                    <a:pt x="91524" y="30861"/>
                  </a:cubicBezTo>
                  <a:cubicBezTo>
                    <a:pt x="91512" y="30855"/>
                    <a:pt x="91497" y="30852"/>
                    <a:pt x="91483" y="30852"/>
                  </a:cubicBezTo>
                  <a:cubicBezTo>
                    <a:pt x="91470" y="30852"/>
                    <a:pt x="91458" y="30855"/>
                    <a:pt x="91452" y="30861"/>
                  </a:cubicBezTo>
                  <a:cubicBezTo>
                    <a:pt x="86844" y="36516"/>
                    <a:pt x="80308" y="40279"/>
                    <a:pt x="73105" y="41434"/>
                  </a:cubicBezTo>
                  <a:cubicBezTo>
                    <a:pt x="71641" y="41654"/>
                    <a:pt x="70171" y="41762"/>
                    <a:pt x="68706" y="41762"/>
                  </a:cubicBezTo>
                  <a:cubicBezTo>
                    <a:pt x="62951" y="41762"/>
                    <a:pt x="57280" y="40086"/>
                    <a:pt x="52412" y="36897"/>
                  </a:cubicBezTo>
                  <a:cubicBezTo>
                    <a:pt x="50185" y="35409"/>
                    <a:pt x="48113" y="33599"/>
                    <a:pt x="46113" y="31837"/>
                  </a:cubicBezTo>
                  <a:cubicBezTo>
                    <a:pt x="42910" y="29027"/>
                    <a:pt x="39612" y="26134"/>
                    <a:pt x="35588" y="24586"/>
                  </a:cubicBezTo>
                  <a:cubicBezTo>
                    <a:pt x="32230" y="23289"/>
                    <a:pt x="28575" y="23015"/>
                    <a:pt x="25039" y="22753"/>
                  </a:cubicBezTo>
                  <a:cubicBezTo>
                    <a:pt x="22074" y="22527"/>
                    <a:pt x="19026" y="22300"/>
                    <a:pt x="16145" y="21491"/>
                  </a:cubicBezTo>
                  <a:cubicBezTo>
                    <a:pt x="6930" y="18859"/>
                    <a:pt x="96" y="9644"/>
                    <a:pt x="274" y="48"/>
                  </a:cubicBezTo>
                  <a:cubicBezTo>
                    <a:pt x="274" y="24"/>
                    <a:pt x="250" y="0"/>
                    <a:pt x="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38"/>
            <p:cNvSpPr/>
            <p:nvPr/>
          </p:nvSpPr>
          <p:spPr>
            <a:xfrm rot="9295642">
              <a:off x="6771616" y="3773668"/>
              <a:ext cx="3297289" cy="1507353"/>
            </a:xfrm>
            <a:custGeom>
              <a:avLst/>
              <a:gdLst/>
              <a:ahLst/>
              <a:cxnLst/>
              <a:rect l="l" t="t" r="r" b="b"/>
              <a:pathLst>
                <a:path w="91550" h="41852" extrusionOk="0">
                  <a:moveTo>
                    <a:pt x="215" y="1"/>
                  </a:moveTo>
                  <a:cubicBezTo>
                    <a:pt x="191" y="1"/>
                    <a:pt x="167" y="13"/>
                    <a:pt x="167" y="48"/>
                  </a:cubicBezTo>
                  <a:cubicBezTo>
                    <a:pt x="0" y="9669"/>
                    <a:pt x="6858" y="18932"/>
                    <a:pt x="16109" y="21575"/>
                  </a:cubicBezTo>
                  <a:cubicBezTo>
                    <a:pt x="19003" y="22408"/>
                    <a:pt x="22063" y="22635"/>
                    <a:pt x="25027" y="22849"/>
                  </a:cubicBezTo>
                  <a:cubicBezTo>
                    <a:pt x="28551" y="23111"/>
                    <a:pt x="32207" y="23385"/>
                    <a:pt x="35540" y="24671"/>
                  </a:cubicBezTo>
                  <a:cubicBezTo>
                    <a:pt x="39541" y="26218"/>
                    <a:pt x="42839" y="29112"/>
                    <a:pt x="46030" y="31910"/>
                  </a:cubicBezTo>
                  <a:cubicBezTo>
                    <a:pt x="48042" y="33672"/>
                    <a:pt x="50114" y="35481"/>
                    <a:pt x="52352" y="36970"/>
                  </a:cubicBezTo>
                  <a:cubicBezTo>
                    <a:pt x="57222" y="40161"/>
                    <a:pt x="62901" y="41851"/>
                    <a:pt x="68711" y="41851"/>
                  </a:cubicBezTo>
                  <a:cubicBezTo>
                    <a:pt x="70188" y="41851"/>
                    <a:pt x="71652" y="41744"/>
                    <a:pt x="73105" y="41530"/>
                  </a:cubicBezTo>
                  <a:cubicBezTo>
                    <a:pt x="80344" y="40375"/>
                    <a:pt x="86892" y="36601"/>
                    <a:pt x="91524" y="30921"/>
                  </a:cubicBezTo>
                  <a:cubicBezTo>
                    <a:pt x="91550" y="30887"/>
                    <a:pt x="91519" y="30839"/>
                    <a:pt x="91486" y="30839"/>
                  </a:cubicBezTo>
                  <a:cubicBezTo>
                    <a:pt x="91474" y="30839"/>
                    <a:pt x="91462" y="30846"/>
                    <a:pt x="91452" y="30862"/>
                  </a:cubicBezTo>
                  <a:cubicBezTo>
                    <a:pt x="86833" y="36517"/>
                    <a:pt x="80308" y="40280"/>
                    <a:pt x="73105" y="41423"/>
                  </a:cubicBezTo>
                  <a:cubicBezTo>
                    <a:pt x="71633" y="41643"/>
                    <a:pt x="70156" y="41752"/>
                    <a:pt x="68685" y="41752"/>
                  </a:cubicBezTo>
                  <a:cubicBezTo>
                    <a:pt x="62933" y="41752"/>
                    <a:pt x="57276" y="40084"/>
                    <a:pt x="52412" y="36898"/>
                  </a:cubicBezTo>
                  <a:cubicBezTo>
                    <a:pt x="50173" y="35410"/>
                    <a:pt x="48102" y="33588"/>
                    <a:pt x="46101" y="31838"/>
                  </a:cubicBezTo>
                  <a:cubicBezTo>
                    <a:pt x="42899" y="29028"/>
                    <a:pt x="39600" y="26123"/>
                    <a:pt x="35576" y="24575"/>
                  </a:cubicBezTo>
                  <a:cubicBezTo>
                    <a:pt x="32231" y="23289"/>
                    <a:pt x="28575" y="23016"/>
                    <a:pt x="25039" y="22754"/>
                  </a:cubicBezTo>
                  <a:cubicBezTo>
                    <a:pt x="22074" y="22516"/>
                    <a:pt x="19015" y="22301"/>
                    <a:pt x="16145" y="21480"/>
                  </a:cubicBezTo>
                  <a:cubicBezTo>
                    <a:pt x="6918" y="18848"/>
                    <a:pt x="96" y="9633"/>
                    <a:pt x="262" y="48"/>
                  </a:cubicBezTo>
                  <a:cubicBezTo>
                    <a:pt x="262" y="25"/>
                    <a:pt x="238" y="1"/>
                    <a:pt x="2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38"/>
            <p:cNvSpPr/>
            <p:nvPr/>
          </p:nvSpPr>
          <p:spPr>
            <a:xfrm rot="9295642">
              <a:off x="6767084" y="3881022"/>
              <a:ext cx="3296785" cy="1507785"/>
            </a:xfrm>
            <a:custGeom>
              <a:avLst/>
              <a:gdLst/>
              <a:ahLst/>
              <a:cxnLst/>
              <a:rect l="l" t="t" r="r" b="b"/>
              <a:pathLst>
                <a:path w="91536" h="41864" extrusionOk="0">
                  <a:moveTo>
                    <a:pt x="203" y="1"/>
                  </a:moveTo>
                  <a:cubicBezTo>
                    <a:pt x="179" y="1"/>
                    <a:pt x="155" y="25"/>
                    <a:pt x="155" y="48"/>
                  </a:cubicBezTo>
                  <a:cubicBezTo>
                    <a:pt x="0" y="9681"/>
                    <a:pt x="6846" y="18932"/>
                    <a:pt x="16109" y="21587"/>
                  </a:cubicBezTo>
                  <a:cubicBezTo>
                    <a:pt x="18991" y="22408"/>
                    <a:pt x="22051" y="22634"/>
                    <a:pt x="25015" y="22861"/>
                  </a:cubicBezTo>
                  <a:cubicBezTo>
                    <a:pt x="28552" y="23123"/>
                    <a:pt x="32207" y="23396"/>
                    <a:pt x="35540" y="24682"/>
                  </a:cubicBezTo>
                  <a:cubicBezTo>
                    <a:pt x="39541" y="26218"/>
                    <a:pt x="42839" y="29111"/>
                    <a:pt x="46030" y="31909"/>
                  </a:cubicBezTo>
                  <a:cubicBezTo>
                    <a:pt x="48030" y="33672"/>
                    <a:pt x="50114" y="35481"/>
                    <a:pt x="52352" y="36970"/>
                  </a:cubicBezTo>
                  <a:cubicBezTo>
                    <a:pt x="57210" y="40160"/>
                    <a:pt x="62889" y="41863"/>
                    <a:pt x="68711" y="41863"/>
                  </a:cubicBezTo>
                  <a:cubicBezTo>
                    <a:pt x="70176" y="41863"/>
                    <a:pt x="71652" y="41744"/>
                    <a:pt x="73105" y="41530"/>
                  </a:cubicBezTo>
                  <a:cubicBezTo>
                    <a:pt x="80332" y="40375"/>
                    <a:pt x="86892" y="36600"/>
                    <a:pt x="91512" y="30921"/>
                  </a:cubicBezTo>
                  <a:cubicBezTo>
                    <a:pt x="91536" y="30909"/>
                    <a:pt x="91524" y="30874"/>
                    <a:pt x="91512" y="30862"/>
                  </a:cubicBezTo>
                  <a:cubicBezTo>
                    <a:pt x="91500" y="30850"/>
                    <a:pt x="91485" y="30844"/>
                    <a:pt x="91472" y="30844"/>
                  </a:cubicBezTo>
                  <a:cubicBezTo>
                    <a:pt x="91458" y="30844"/>
                    <a:pt x="91446" y="30850"/>
                    <a:pt x="91440" y="30862"/>
                  </a:cubicBezTo>
                  <a:cubicBezTo>
                    <a:pt x="86833" y="36517"/>
                    <a:pt x="80296" y="40280"/>
                    <a:pt x="73093" y="41434"/>
                  </a:cubicBezTo>
                  <a:cubicBezTo>
                    <a:pt x="71627" y="41654"/>
                    <a:pt x="70155" y="41763"/>
                    <a:pt x="68689" y="41763"/>
                  </a:cubicBezTo>
                  <a:cubicBezTo>
                    <a:pt x="62931" y="41763"/>
                    <a:pt x="57268" y="40087"/>
                    <a:pt x="52400" y="36898"/>
                  </a:cubicBezTo>
                  <a:cubicBezTo>
                    <a:pt x="50173" y="35410"/>
                    <a:pt x="48102" y="33588"/>
                    <a:pt x="46089" y="31838"/>
                  </a:cubicBezTo>
                  <a:cubicBezTo>
                    <a:pt x="42899" y="29028"/>
                    <a:pt x="39589" y="26135"/>
                    <a:pt x="35576" y="24587"/>
                  </a:cubicBezTo>
                  <a:cubicBezTo>
                    <a:pt x="32219" y="23289"/>
                    <a:pt x="28563" y="23015"/>
                    <a:pt x="25027" y="22754"/>
                  </a:cubicBezTo>
                  <a:cubicBezTo>
                    <a:pt x="22063" y="22527"/>
                    <a:pt x="19015" y="22301"/>
                    <a:pt x="16133" y="21480"/>
                  </a:cubicBezTo>
                  <a:cubicBezTo>
                    <a:pt x="6918" y="18848"/>
                    <a:pt x="84" y="9633"/>
                    <a:pt x="250" y="48"/>
                  </a:cubicBezTo>
                  <a:cubicBezTo>
                    <a:pt x="262" y="25"/>
                    <a:pt x="238" y="1"/>
                    <a:pt x="2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38"/>
            <p:cNvSpPr/>
            <p:nvPr/>
          </p:nvSpPr>
          <p:spPr>
            <a:xfrm rot="9295642">
              <a:off x="6762562" y="3988747"/>
              <a:ext cx="3296785" cy="1507749"/>
            </a:xfrm>
            <a:custGeom>
              <a:avLst/>
              <a:gdLst/>
              <a:ahLst/>
              <a:cxnLst/>
              <a:rect l="l" t="t" r="r" b="b"/>
              <a:pathLst>
                <a:path w="91536" h="41863" extrusionOk="0">
                  <a:moveTo>
                    <a:pt x="215" y="1"/>
                  </a:moveTo>
                  <a:cubicBezTo>
                    <a:pt x="191" y="1"/>
                    <a:pt x="167" y="24"/>
                    <a:pt x="167" y="48"/>
                  </a:cubicBezTo>
                  <a:cubicBezTo>
                    <a:pt x="0" y="9680"/>
                    <a:pt x="6847" y="18943"/>
                    <a:pt x="16110" y="21587"/>
                  </a:cubicBezTo>
                  <a:cubicBezTo>
                    <a:pt x="19003" y="22408"/>
                    <a:pt x="22063" y="22634"/>
                    <a:pt x="25027" y="22861"/>
                  </a:cubicBezTo>
                  <a:cubicBezTo>
                    <a:pt x="28552" y="23123"/>
                    <a:pt x="32207" y="23396"/>
                    <a:pt x="35541" y="24682"/>
                  </a:cubicBezTo>
                  <a:cubicBezTo>
                    <a:pt x="39541" y="26218"/>
                    <a:pt x="42839" y="29123"/>
                    <a:pt x="46030" y="31921"/>
                  </a:cubicBezTo>
                  <a:cubicBezTo>
                    <a:pt x="48042" y="33671"/>
                    <a:pt x="50114" y="35493"/>
                    <a:pt x="52352" y="36981"/>
                  </a:cubicBezTo>
                  <a:cubicBezTo>
                    <a:pt x="57210" y="40160"/>
                    <a:pt x="62901" y="41863"/>
                    <a:pt x="68711" y="41863"/>
                  </a:cubicBezTo>
                  <a:cubicBezTo>
                    <a:pt x="70188" y="41863"/>
                    <a:pt x="71652" y="41756"/>
                    <a:pt x="73105" y="41530"/>
                  </a:cubicBezTo>
                  <a:cubicBezTo>
                    <a:pt x="80332" y="40375"/>
                    <a:pt x="86892" y="36612"/>
                    <a:pt x="91512" y="30933"/>
                  </a:cubicBezTo>
                  <a:cubicBezTo>
                    <a:pt x="91536" y="30909"/>
                    <a:pt x="91536" y="30885"/>
                    <a:pt x="91512" y="30862"/>
                  </a:cubicBezTo>
                  <a:cubicBezTo>
                    <a:pt x="91506" y="30850"/>
                    <a:pt x="91494" y="30844"/>
                    <a:pt x="91481" y="30844"/>
                  </a:cubicBezTo>
                  <a:cubicBezTo>
                    <a:pt x="91467" y="30844"/>
                    <a:pt x="91452" y="30850"/>
                    <a:pt x="91440" y="30862"/>
                  </a:cubicBezTo>
                  <a:cubicBezTo>
                    <a:pt x="86833" y="36517"/>
                    <a:pt x="80308" y="40279"/>
                    <a:pt x="73093" y="41422"/>
                  </a:cubicBezTo>
                  <a:cubicBezTo>
                    <a:pt x="71624" y="41643"/>
                    <a:pt x="70148" y="41752"/>
                    <a:pt x="68678" y="41752"/>
                  </a:cubicBezTo>
                  <a:cubicBezTo>
                    <a:pt x="62929" y="41752"/>
                    <a:pt x="57266" y="40084"/>
                    <a:pt x="52412" y="36898"/>
                  </a:cubicBezTo>
                  <a:cubicBezTo>
                    <a:pt x="50173" y="35410"/>
                    <a:pt x="48102" y="33600"/>
                    <a:pt x="46101" y="31838"/>
                  </a:cubicBezTo>
                  <a:cubicBezTo>
                    <a:pt x="42899" y="29040"/>
                    <a:pt x="39601" y="26135"/>
                    <a:pt x="35576" y="24587"/>
                  </a:cubicBezTo>
                  <a:cubicBezTo>
                    <a:pt x="32231" y="23289"/>
                    <a:pt x="28575" y="23015"/>
                    <a:pt x="25027" y="22753"/>
                  </a:cubicBezTo>
                  <a:cubicBezTo>
                    <a:pt x="22075" y="22527"/>
                    <a:pt x="19015" y="22313"/>
                    <a:pt x="16145" y="21491"/>
                  </a:cubicBezTo>
                  <a:cubicBezTo>
                    <a:pt x="6918" y="18848"/>
                    <a:pt x="108" y="9645"/>
                    <a:pt x="262" y="60"/>
                  </a:cubicBezTo>
                  <a:cubicBezTo>
                    <a:pt x="262" y="24"/>
                    <a:pt x="239" y="1"/>
                    <a:pt x="2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38"/>
            <p:cNvSpPr/>
            <p:nvPr/>
          </p:nvSpPr>
          <p:spPr>
            <a:xfrm rot="9295642">
              <a:off x="6757178" y="4096591"/>
              <a:ext cx="3297577" cy="1507353"/>
            </a:xfrm>
            <a:custGeom>
              <a:avLst/>
              <a:gdLst/>
              <a:ahLst/>
              <a:cxnLst/>
              <a:rect l="l" t="t" r="r" b="b"/>
              <a:pathLst>
                <a:path w="91558" h="41852" extrusionOk="0">
                  <a:moveTo>
                    <a:pt x="215" y="0"/>
                  </a:moveTo>
                  <a:cubicBezTo>
                    <a:pt x="191" y="0"/>
                    <a:pt x="167" y="24"/>
                    <a:pt x="167" y="60"/>
                  </a:cubicBezTo>
                  <a:cubicBezTo>
                    <a:pt x="1" y="9680"/>
                    <a:pt x="6859" y="18943"/>
                    <a:pt x="16122" y="21586"/>
                  </a:cubicBezTo>
                  <a:cubicBezTo>
                    <a:pt x="19003" y="22408"/>
                    <a:pt x="22063" y="22634"/>
                    <a:pt x="25028" y="22860"/>
                  </a:cubicBezTo>
                  <a:cubicBezTo>
                    <a:pt x="28552" y="23122"/>
                    <a:pt x="32219" y="23396"/>
                    <a:pt x="35553" y="24682"/>
                  </a:cubicBezTo>
                  <a:cubicBezTo>
                    <a:pt x="39553" y="26218"/>
                    <a:pt x="42851" y="29111"/>
                    <a:pt x="46042" y="31921"/>
                  </a:cubicBezTo>
                  <a:cubicBezTo>
                    <a:pt x="48042" y="33671"/>
                    <a:pt x="50126" y="35493"/>
                    <a:pt x="52364" y="36981"/>
                  </a:cubicBezTo>
                  <a:cubicBezTo>
                    <a:pt x="57222" y="40160"/>
                    <a:pt x="62901" y="41851"/>
                    <a:pt x="68712" y="41851"/>
                  </a:cubicBezTo>
                  <a:cubicBezTo>
                    <a:pt x="68785" y="41851"/>
                    <a:pt x="68859" y="41852"/>
                    <a:pt x="68933" y="41852"/>
                  </a:cubicBezTo>
                  <a:cubicBezTo>
                    <a:pt x="70335" y="41852"/>
                    <a:pt x="71737" y="41744"/>
                    <a:pt x="73117" y="41529"/>
                  </a:cubicBezTo>
                  <a:cubicBezTo>
                    <a:pt x="80344" y="40374"/>
                    <a:pt x="86904" y="36612"/>
                    <a:pt x="91524" y="30933"/>
                  </a:cubicBezTo>
                  <a:cubicBezTo>
                    <a:pt x="91558" y="30891"/>
                    <a:pt x="91526" y="30849"/>
                    <a:pt x="91492" y="30849"/>
                  </a:cubicBezTo>
                  <a:cubicBezTo>
                    <a:pt x="91477" y="30849"/>
                    <a:pt x="91463" y="30856"/>
                    <a:pt x="91452" y="30873"/>
                  </a:cubicBezTo>
                  <a:cubicBezTo>
                    <a:pt x="86845" y="36529"/>
                    <a:pt x="80308" y="40291"/>
                    <a:pt x="73105" y="41434"/>
                  </a:cubicBezTo>
                  <a:cubicBezTo>
                    <a:pt x="71634" y="41655"/>
                    <a:pt x="70158" y="41764"/>
                    <a:pt x="68688" y="41764"/>
                  </a:cubicBezTo>
                  <a:cubicBezTo>
                    <a:pt x="62935" y="41764"/>
                    <a:pt x="57277" y="40094"/>
                    <a:pt x="52412" y="36898"/>
                  </a:cubicBezTo>
                  <a:cubicBezTo>
                    <a:pt x="50185" y="35410"/>
                    <a:pt x="48114" y="33600"/>
                    <a:pt x="46102" y="31838"/>
                  </a:cubicBezTo>
                  <a:cubicBezTo>
                    <a:pt x="42911" y="29040"/>
                    <a:pt x="39601" y="26135"/>
                    <a:pt x="35588" y="24587"/>
                  </a:cubicBezTo>
                  <a:cubicBezTo>
                    <a:pt x="32231" y="23289"/>
                    <a:pt x="28576" y="23015"/>
                    <a:pt x="25039" y="22753"/>
                  </a:cubicBezTo>
                  <a:cubicBezTo>
                    <a:pt x="22075" y="22539"/>
                    <a:pt x="19027" y="22313"/>
                    <a:pt x="16145" y="21491"/>
                  </a:cubicBezTo>
                  <a:cubicBezTo>
                    <a:pt x="6930" y="18860"/>
                    <a:pt x="96" y="9645"/>
                    <a:pt x="274" y="60"/>
                  </a:cubicBezTo>
                  <a:cubicBezTo>
                    <a:pt x="274" y="24"/>
                    <a:pt x="251" y="0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38"/>
            <p:cNvSpPr/>
            <p:nvPr/>
          </p:nvSpPr>
          <p:spPr>
            <a:xfrm rot="9295642">
              <a:off x="6753319" y="4203736"/>
              <a:ext cx="3296785" cy="1507749"/>
            </a:xfrm>
            <a:custGeom>
              <a:avLst/>
              <a:gdLst/>
              <a:ahLst/>
              <a:cxnLst/>
              <a:rect l="l" t="t" r="r" b="b"/>
              <a:pathLst>
                <a:path w="91536" h="41863" extrusionOk="0">
                  <a:moveTo>
                    <a:pt x="215" y="0"/>
                  </a:moveTo>
                  <a:cubicBezTo>
                    <a:pt x="191" y="0"/>
                    <a:pt x="167" y="24"/>
                    <a:pt x="167" y="48"/>
                  </a:cubicBezTo>
                  <a:cubicBezTo>
                    <a:pt x="1" y="9680"/>
                    <a:pt x="6871" y="18943"/>
                    <a:pt x="16122" y="21586"/>
                  </a:cubicBezTo>
                  <a:cubicBezTo>
                    <a:pt x="19015" y="22408"/>
                    <a:pt x="22075" y="22634"/>
                    <a:pt x="25040" y="22860"/>
                  </a:cubicBezTo>
                  <a:cubicBezTo>
                    <a:pt x="28564" y="23122"/>
                    <a:pt x="32219" y="23396"/>
                    <a:pt x="35553" y="24682"/>
                  </a:cubicBezTo>
                  <a:cubicBezTo>
                    <a:pt x="39553" y="26230"/>
                    <a:pt x="42851" y="29123"/>
                    <a:pt x="46042" y="31921"/>
                  </a:cubicBezTo>
                  <a:cubicBezTo>
                    <a:pt x="48054" y="33671"/>
                    <a:pt x="50126" y="35493"/>
                    <a:pt x="52364" y="36981"/>
                  </a:cubicBezTo>
                  <a:cubicBezTo>
                    <a:pt x="57222" y="40160"/>
                    <a:pt x="62913" y="41863"/>
                    <a:pt x="68724" y="41863"/>
                  </a:cubicBezTo>
                  <a:cubicBezTo>
                    <a:pt x="70188" y="41863"/>
                    <a:pt x="71653" y="41756"/>
                    <a:pt x="73105" y="41529"/>
                  </a:cubicBezTo>
                  <a:cubicBezTo>
                    <a:pt x="80344" y="40386"/>
                    <a:pt x="86893" y="36612"/>
                    <a:pt x="91524" y="30933"/>
                  </a:cubicBezTo>
                  <a:cubicBezTo>
                    <a:pt x="91536" y="30921"/>
                    <a:pt x="91536" y="30885"/>
                    <a:pt x="91524" y="30861"/>
                  </a:cubicBezTo>
                  <a:cubicBezTo>
                    <a:pt x="91512" y="30855"/>
                    <a:pt x="91497" y="30852"/>
                    <a:pt x="91484" y="30852"/>
                  </a:cubicBezTo>
                  <a:cubicBezTo>
                    <a:pt x="91470" y="30852"/>
                    <a:pt x="91459" y="30855"/>
                    <a:pt x="91453" y="30861"/>
                  </a:cubicBezTo>
                  <a:cubicBezTo>
                    <a:pt x="86845" y="36517"/>
                    <a:pt x="80308" y="40279"/>
                    <a:pt x="73105" y="41434"/>
                  </a:cubicBezTo>
                  <a:cubicBezTo>
                    <a:pt x="71639" y="41654"/>
                    <a:pt x="70167" y="41762"/>
                    <a:pt x="68702" y="41762"/>
                  </a:cubicBezTo>
                  <a:cubicBezTo>
                    <a:pt x="62944" y="41762"/>
                    <a:pt x="57281" y="40087"/>
                    <a:pt x="52412" y="36898"/>
                  </a:cubicBezTo>
                  <a:cubicBezTo>
                    <a:pt x="50186" y="35410"/>
                    <a:pt x="48114" y="33600"/>
                    <a:pt x="46102" y="31838"/>
                  </a:cubicBezTo>
                  <a:cubicBezTo>
                    <a:pt x="42911" y="29028"/>
                    <a:pt x="39601" y="26135"/>
                    <a:pt x="35588" y="24587"/>
                  </a:cubicBezTo>
                  <a:cubicBezTo>
                    <a:pt x="32231" y="23289"/>
                    <a:pt x="28576" y="23015"/>
                    <a:pt x="25040" y="22753"/>
                  </a:cubicBezTo>
                  <a:cubicBezTo>
                    <a:pt x="22075" y="22527"/>
                    <a:pt x="19015" y="22301"/>
                    <a:pt x="16146" y="21479"/>
                  </a:cubicBezTo>
                  <a:cubicBezTo>
                    <a:pt x="6930" y="18848"/>
                    <a:pt x="96" y="9644"/>
                    <a:pt x="263" y="48"/>
                  </a:cubicBezTo>
                  <a:cubicBezTo>
                    <a:pt x="263" y="24"/>
                    <a:pt x="251" y="0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38"/>
            <p:cNvSpPr/>
            <p:nvPr/>
          </p:nvSpPr>
          <p:spPr>
            <a:xfrm rot="9295642">
              <a:off x="6747609" y="4311785"/>
              <a:ext cx="3297613" cy="1507749"/>
            </a:xfrm>
            <a:custGeom>
              <a:avLst/>
              <a:gdLst/>
              <a:ahLst/>
              <a:cxnLst/>
              <a:rect l="l" t="t" r="r" b="b"/>
              <a:pathLst>
                <a:path w="91559" h="41863" extrusionOk="0">
                  <a:moveTo>
                    <a:pt x="215" y="0"/>
                  </a:moveTo>
                  <a:cubicBezTo>
                    <a:pt x="191" y="12"/>
                    <a:pt x="167" y="24"/>
                    <a:pt x="167" y="60"/>
                  </a:cubicBezTo>
                  <a:cubicBezTo>
                    <a:pt x="1" y="9692"/>
                    <a:pt x="6859" y="18943"/>
                    <a:pt x="16110" y="21586"/>
                  </a:cubicBezTo>
                  <a:cubicBezTo>
                    <a:pt x="19003" y="22408"/>
                    <a:pt x="22063" y="22634"/>
                    <a:pt x="25028" y="22860"/>
                  </a:cubicBezTo>
                  <a:cubicBezTo>
                    <a:pt x="28552" y="23122"/>
                    <a:pt x="32207" y="23396"/>
                    <a:pt x="35541" y="24682"/>
                  </a:cubicBezTo>
                  <a:cubicBezTo>
                    <a:pt x="39541" y="26230"/>
                    <a:pt x="42839" y="29123"/>
                    <a:pt x="46030" y="31921"/>
                  </a:cubicBezTo>
                  <a:cubicBezTo>
                    <a:pt x="48042" y="33671"/>
                    <a:pt x="50126" y="35493"/>
                    <a:pt x="52353" y="36981"/>
                  </a:cubicBezTo>
                  <a:cubicBezTo>
                    <a:pt x="57210" y="40172"/>
                    <a:pt x="62901" y="41863"/>
                    <a:pt x="68712" y="41863"/>
                  </a:cubicBezTo>
                  <a:cubicBezTo>
                    <a:pt x="70188" y="41863"/>
                    <a:pt x="71653" y="41755"/>
                    <a:pt x="73117" y="41529"/>
                  </a:cubicBezTo>
                  <a:cubicBezTo>
                    <a:pt x="80344" y="40386"/>
                    <a:pt x="86893" y="36612"/>
                    <a:pt x="91524" y="30933"/>
                  </a:cubicBezTo>
                  <a:cubicBezTo>
                    <a:pt x="91559" y="30898"/>
                    <a:pt x="91524" y="30851"/>
                    <a:pt x="91484" y="30851"/>
                  </a:cubicBezTo>
                  <a:cubicBezTo>
                    <a:pt x="91469" y="30851"/>
                    <a:pt x="91454" y="30857"/>
                    <a:pt x="91441" y="30873"/>
                  </a:cubicBezTo>
                  <a:cubicBezTo>
                    <a:pt x="86833" y="36529"/>
                    <a:pt x="80308" y="40291"/>
                    <a:pt x="73105" y="41434"/>
                  </a:cubicBezTo>
                  <a:cubicBezTo>
                    <a:pt x="71634" y="41654"/>
                    <a:pt x="70158" y="41764"/>
                    <a:pt x="68688" y="41764"/>
                  </a:cubicBezTo>
                  <a:cubicBezTo>
                    <a:pt x="62935" y="41764"/>
                    <a:pt x="57277" y="40093"/>
                    <a:pt x="52412" y="36898"/>
                  </a:cubicBezTo>
                  <a:cubicBezTo>
                    <a:pt x="50174" y="35409"/>
                    <a:pt x="48102" y="33600"/>
                    <a:pt x="46102" y="31838"/>
                  </a:cubicBezTo>
                  <a:cubicBezTo>
                    <a:pt x="42911" y="29040"/>
                    <a:pt x="39601" y="26134"/>
                    <a:pt x="35589" y="24587"/>
                  </a:cubicBezTo>
                  <a:cubicBezTo>
                    <a:pt x="32231" y="23289"/>
                    <a:pt x="28576" y="23015"/>
                    <a:pt x="25028" y="22753"/>
                  </a:cubicBezTo>
                  <a:cubicBezTo>
                    <a:pt x="22075" y="22539"/>
                    <a:pt x="19015" y="22313"/>
                    <a:pt x="16146" y="21491"/>
                  </a:cubicBezTo>
                  <a:cubicBezTo>
                    <a:pt x="6918" y="18860"/>
                    <a:pt x="96" y="9644"/>
                    <a:pt x="263" y="60"/>
                  </a:cubicBezTo>
                  <a:cubicBezTo>
                    <a:pt x="263" y="24"/>
                    <a:pt x="239" y="12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38"/>
            <p:cNvSpPr/>
            <p:nvPr/>
          </p:nvSpPr>
          <p:spPr>
            <a:xfrm rot="9295642">
              <a:off x="6743357" y="4419377"/>
              <a:ext cx="3297217" cy="1507353"/>
            </a:xfrm>
            <a:custGeom>
              <a:avLst/>
              <a:gdLst/>
              <a:ahLst/>
              <a:cxnLst/>
              <a:rect l="l" t="t" r="r" b="b"/>
              <a:pathLst>
                <a:path w="91548" h="41852" extrusionOk="0">
                  <a:moveTo>
                    <a:pt x="227" y="0"/>
                  </a:moveTo>
                  <a:cubicBezTo>
                    <a:pt x="191" y="0"/>
                    <a:pt x="168" y="24"/>
                    <a:pt x="168" y="48"/>
                  </a:cubicBezTo>
                  <a:cubicBezTo>
                    <a:pt x="1" y="9680"/>
                    <a:pt x="6859" y="18931"/>
                    <a:pt x="16122" y="21574"/>
                  </a:cubicBezTo>
                  <a:cubicBezTo>
                    <a:pt x="19003" y="22408"/>
                    <a:pt x="22075" y="22634"/>
                    <a:pt x="25028" y="22848"/>
                  </a:cubicBezTo>
                  <a:cubicBezTo>
                    <a:pt x="28564" y="23110"/>
                    <a:pt x="32219" y="23384"/>
                    <a:pt x="35553" y="24670"/>
                  </a:cubicBezTo>
                  <a:cubicBezTo>
                    <a:pt x="39553" y="26218"/>
                    <a:pt x="42851" y="29111"/>
                    <a:pt x="46042" y="31909"/>
                  </a:cubicBezTo>
                  <a:cubicBezTo>
                    <a:pt x="48054" y="33671"/>
                    <a:pt x="50126" y="35481"/>
                    <a:pt x="52365" y="36969"/>
                  </a:cubicBezTo>
                  <a:cubicBezTo>
                    <a:pt x="57222" y="40160"/>
                    <a:pt x="62913" y="41851"/>
                    <a:pt x="68724" y="41851"/>
                  </a:cubicBezTo>
                  <a:cubicBezTo>
                    <a:pt x="68791" y="41851"/>
                    <a:pt x="68858" y="41851"/>
                    <a:pt x="68925" y="41851"/>
                  </a:cubicBezTo>
                  <a:cubicBezTo>
                    <a:pt x="70323" y="41851"/>
                    <a:pt x="71731" y="41734"/>
                    <a:pt x="73117" y="41529"/>
                  </a:cubicBezTo>
                  <a:cubicBezTo>
                    <a:pt x="80344" y="40374"/>
                    <a:pt x="86893" y="36600"/>
                    <a:pt x="91524" y="30932"/>
                  </a:cubicBezTo>
                  <a:cubicBezTo>
                    <a:pt x="91548" y="30909"/>
                    <a:pt x="91548" y="30873"/>
                    <a:pt x="91524" y="30861"/>
                  </a:cubicBezTo>
                  <a:cubicBezTo>
                    <a:pt x="91512" y="30849"/>
                    <a:pt x="91500" y="30843"/>
                    <a:pt x="91488" y="30843"/>
                  </a:cubicBezTo>
                  <a:cubicBezTo>
                    <a:pt x="91477" y="30843"/>
                    <a:pt x="91465" y="30849"/>
                    <a:pt x="91453" y="30861"/>
                  </a:cubicBezTo>
                  <a:cubicBezTo>
                    <a:pt x="86845" y="36517"/>
                    <a:pt x="80309" y="40279"/>
                    <a:pt x="73105" y="41422"/>
                  </a:cubicBezTo>
                  <a:cubicBezTo>
                    <a:pt x="71631" y="41646"/>
                    <a:pt x="70150" y="41756"/>
                    <a:pt x="68675" y="41756"/>
                  </a:cubicBezTo>
                  <a:cubicBezTo>
                    <a:pt x="62932" y="41756"/>
                    <a:pt x="57275" y="40081"/>
                    <a:pt x="52424" y="36898"/>
                  </a:cubicBezTo>
                  <a:cubicBezTo>
                    <a:pt x="50186" y="35409"/>
                    <a:pt x="48114" y="33588"/>
                    <a:pt x="46114" y="31837"/>
                  </a:cubicBezTo>
                  <a:cubicBezTo>
                    <a:pt x="42911" y="29028"/>
                    <a:pt x="39613" y="26134"/>
                    <a:pt x="35589" y="24575"/>
                  </a:cubicBezTo>
                  <a:cubicBezTo>
                    <a:pt x="32243" y="23289"/>
                    <a:pt x="28576" y="23015"/>
                    <a:pt x="25040" y="22753"/>
                  </a:cubicBezTo>
                  <a:cubicBezTo>
                    <a:pt x="22087" y="22527"/>
                    <a:pt x="19027" y="22300"/>
                    <a:pt x="16146" y="21479"/>
                  </a:cubicBezTo>
                  <a:cubicBezTo>
                    <a:pt x="6930" y="18848"/>
                    <a:pt x="108" y="9632"/>
                    <a:pt x="275" y="48"/>
                  </a:cubicBezTo>
                  <a:cubicBezTo>
                    <a:pt x="275" y="24"/>
                    <a:pt x="251" y="0"/>
                    <a:pt x="2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38"/>
            <p:cNvSpPr/>
            <p:nvPr/>
          </p:nvSpPr>
          <p:spPr>
            <a:xfrm rot="9295642">
              <a:off x="6738730" y="4526789"/>
              <a:ext cx="3296821" cy="1507749"/>
            </a:xfrm>
            <a:custGeom>
              <a:avLst/>
              <a:gdLst/>
              <a:ahLst/>
              <a:cxnLst/>
              <a:rect l="l" t="t" r="r" b="b"/>
              <a:pathLst>
                <a:path w="91537" h="41863" extrusionOk="0">
                  <a:moveTo>
                    <a:pt x="215" y="0"/>
                  </a:moveTo>
                  <a:cubicBezTo>
                    <a:pt x="191" y="0"/>
                    <a:pt x="168" y="24"/>
                    <a:pt x="168" y="48"/>
                  </a:cubicBezTo>
                  <a:cubicBezTo>
                    <a:pt x="1" y="9680"/>
                    <a:pt x="6859" y="18943"/>
                    <a:pt x="16122" y="21586"/>
                  </a:cubicBezTo>
                  <a:cubicBezTo>
                    <a:pt x="19003" y="22408"/>
                    <a:pt x="22063" y="22634"/>
                    <a:pt x="25028" y="22860"/>
                  </a:cubicBezTo>
                  <a:cubicBezTo>
                    <a:pt x="28552" y="23122"/>
                    <a:pt x="32207" y="23396"/>
                    <a:pt x="35541" y="24682"/>
                  </a:cubicBezTo>
                  <a:cubicBezTo>
                    <a:pt x="39542" y="26218"/>
                    <a:pt x="42840" y="29111"/>
                    <a:pt x="46030" y="31921"/>
                  </a:cubicBezTo>
                  <a:cubicBezTo>
                    <a:pt x="48043" y="33671"/>
                    <a:pt x="50114" y="35492"/>
                    <a:pt x="52353" y="36981"/>
                  </a:cubicBezTo>
                  <a:cubicBezTo>
                    <a:pt x="57222" y="40160"/>
                    <a:pt x="62902" y="41862"/>
                    <a:pt x="68712" y="41862"/>
                  </a:cubicBezTo>
                  <a:cubicBezTo>
                    <a:pt x="70188" y="41862"/>
                    <a:pt x="71653" y="41755"/>
                    <a:pt x="73105" y="41529"/>
                  </a:cubicBezTo>
                  <a:cubicBezTo>
                    <a:pt x="80344" y="40374"/>
                    <a:pt x="86893" y="36600"/>
                    <a:pt x="91524" y="30932"/>
                  </a:cubicBezTo>
                  <a:cubicBezTo>
                    <a:pt x="91536" y="30909"/>
                    <a:pt x="91536" y="30873"/>
                    <a:pt x="91524" y="30861"/>
                  </a:cubicBezTo>
                  <a:cubicBezTo>
                    <a:pt x="91514" y="30851"/>
                    <a:pt x="91502" y="30847"/>
                    <a:pt x="91490" y="30847"/>
                  </a:cubicBezTo>
                  <a:cubicBezTo>
                    <a:pt x="91474" y="30847"/>
                    <a:pt x="91460" y="30854"/>
                    <a:pt x="91453" y="30861"/>
                  </a:cubicBezTo>
                  <a:cubicBezTo>
                    <a:pt x="86833" y="36528"/>
                    <a:pt x="80309" y="40291"/>
                    <a:pt x="73105" y="41434"/>
                  </a:cubicBezTo>
                  <a:cubicBezTo>
                    <a:pt x="71639" y="41654"/>
                    <a:pt x="70167" y="41762"/>
                    <a:pt x="68702" y="41762"/>
                  </a:cubicBezTo>
                  <a:cubicBezTo>
                    <a:pt x="62944" y="41762"/>
                    <a:pt x="57281" y="40086"/>
                    <a:pt x="52412" y="36897"/>
                  </a:cubicBezTo>
                  <a:cubicBezTo>
                    <a:pt x="50174" y="35409"/>
                    <a:pt x="48102" y="33599"/>
                    <a:pt x="46102" y="31837"/>
                  </a:cubicBezTo>
                  <a:cubicBezTo>
                    <a:pt x="42911" y="29039"/>
                    <a:pt x="39601" y="26134"/>
                    <a:pt x="35589" y="24586"/>
                  </a:cubicBezTo>
                  <a:cubicBezTo>
                    <a:pt x="32231" y="23289"/>
                    <a:pt x="28576" y="23015"/>
                    <a:pt x="25028" y="22753"/>
                  </a:cubicBezTo>
                  <a:cubicBezTo>
                    <a:pt x="22075" y="22527"/>
                    <a:pt x="19015" y="22312"/>
                    <a:pt x="16146" y="21491"/>
                  </a:cubicBezTo>
                  <a:cubicBezTo>
                    <a:pt x="6918" y="18859"/>
                    <a:pt x="96" y="9644"/>
                    <a:pt x="263" y="60"/>
                  </a:cubicBezTo>
                  <a:cubicBezTo>
                    <a:pt x="263" y="24"/>
                    <a:pt x="239" y="0"/>
                    <a:pt x="2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38"/>
            <p:cNvSpPr/>
            <p:nvPr/>
          </p:nvSpPr>
          <p:spPr>
            <a:xfrm rot="9295642">
              <a:off x="6733698" y="4634563"/>
              <a:ext cx="3297217" cy="1507389"/>
            </a:xfrm>
            <a:custGeom>
              <a:avLst/>
              <a:gdLst/>
              <a:ahLst/>
              <a:cxnLst/>
              <a:rect l="l" t="t" r="r" b="b"/>
              <a:pathLst>
                <a:path w="91548" h="41853" extrusionOk="0">
                  <a:moveTo>
                    <a:pt x="226" y="1"/>
                  </a:moveTo>
                  <a:cubicBezTo>
                    <a:pt x="191" y="1"/>
                    <a:pt x="167" y="25"/>
                    <a:pt x="167" y="48"/>
                  </a:cubicBezTo>
                  <a:cubicBezTo>
                    <a:pt x="0" y="9681"/>
                    <a:pt x="6858" y="18932"/>
                    <a:pt x="16121" y="21575"/>
                  </a:cubicBezTo>
                  <a:cubicBezTo>
                    <a:pt x="19002" y="22396"/>
                    <a:pt x="22074" y="22623"/>
                    <a:pt x="25039" y="22849"/>
                  </a:cubicBezTo>
                  <a:cubicBezTo>
                    <a:pt x="28563" y="23111"/>
                    <a:pt x="32218" y="23385"/>
                    <a:pt x="35552" y="24671"/>
                  </a:cubicBezTo>
                  <a:cubicBezTo>
                    <a:pt x="39553" y="26218"/>
                    <a:pt x="42851" y="29112"/>
                    <a:pt x="46041" y="31910"/>
                  </a:cubicBezTo>
                  <a:cubicBezTo>
                    <a:pt x="48054" y="33660"/>
                    <a:pt x="50125" y="35481"/>
                    <a:pt x="52364" y="36970"/>
                  </a:cubicBezTo>
                  <a:cubicBezTo>
                    <a:pt x="57221" y="40161"/>
                    <a:pt x="62913" y="41851"/>
                    <a:pt x="68723" y="41851"/>
                  </a:cubicBezTo>
                  <a:cubicBezTo>
                    <a:pt x="68796" y="41852"/>
                    <a:pt x="68869" y="41852"/>
                    <a:pt x="68943" y="41852"/>
                  </a:cubicBezTo>
                  <a:cubicBezTo>
                    <a:pt x="70335" y="41852"/>
                    <a:pt x="71736" y="41745"/>
                    <a:pt x="73116" y="41530"/>
                  </a:cubicBezTo>
                  <a:cubicBezTo>
                    <a:pt x="80355" y="40375"/>
                    <a:pt x="86904" y="36601"/>
                    <a:pt x="91535" y="30933"/>
                  </a:cubicBezTo>
                  <a:cubicBezTo>
                    <a:pt x="91547" y="30909"/>
                    <a:pt x="91547" y="30874"/>
                    <a:pt x="91523" y="30862"/>
                  </a:cubicBezTo>
                  <a:cubicBezTo>
                    <a:pt x="91511" y="30850"/>
                    <a:pt x="91500" y="30844"/>
                    <a:pt x="91488" y="30844"/>
                  </a:cubicBezTo>
                  <a:cubicBezTo>
                    <a:pt x="91476" y="30844"/>
                    <a:pt x="91464" y="30850"/>
                    <a:pt x="91452" y="30862"/>
                  </a:cubicBezTo>
                  <a:cubicBezTo>
                    <a:pt x="86844" y="36517"/>
                    <a:pt x="80308" y="40280"/>
                    <a:pt x="73104" y="41423"/>
                  </a:cubicBezTo>
                  <a:cubicBezTo>
                    <a:pt x="71636" y="41643"/>
                    <a:pt x="70161" y="41752"/>
                    <a:pt x="68692" y="41752"/>
                  </a:cubicBezTo>
                  <a:cubicBezTo>
                    <a:pt x="62942" y="41752"/>
                    <a:pt x="57279" y="40082"/>
                    <a:pt x="52423" y="36886"/>
                  </a:cubicBezTo>
                  <a:cubicBezTo>
                    <a:pt x="50185" y="35398"/>
                    <a:pt x="48113" y="33588"/>
                    <a:pt x="46113" y="31826"/>
                  </a:cubicBezTo>
                  <a:cubicBezTo>
                    <a:pt x="42910" y="29028"/>
                    <a:pt x="39612" y="26123"/>
                    <a:pt x="35588" y="24575"/>
                  </a:cubicBezTo>
                  <a:cubicBezTo>
                    <a:pt x="32242" y="23289"/>
                    <a:pt x="28575" y="23016"/>
                    <a:pt x="25039" y="22754"/>
                  </a:cubicBezTo>
                  <a:cubicBezTo>
                    <a:pt x="22086" y="22516"/>
                    <a:pt x="19026" y="22301"/>
                    <a:pt x="16145" y="21480"/>
                  </a:cubicBezTo>
                  <a:cubicBezTo>
                    <a:pt x="6929" y="18848"/>
                    <a:pt x="107" y="9633"/>
                    <a:pt x="274" y="48"/>
                  </a:cubicBezTo>
                  <a:cubicBezTo>
                    <a:pt x="274" y="25"/>
                    <a:pt x="250" y="1"/>
                    <a:pt x="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38"/>
            <p:cNvSpPr/>
            <p:nvPr/>
          </p:nvSpPr>
          <p:spPr>
            <a:xfrm rot="9295642">
              <a:off x="6729517" y="4741876"/>
              <a:ext cx="3296353" cy="1507785"/>
            </a:xfrm>
            <a:custGeom>
              <a:avLst/>
              <a:gdLst/>
              <a:ahLst/>
              <a:cxnLst/>
              <a:rect l="l" t="t" r="r" b="b"/>
              <a:pathLst>
                <a:path w="91524" h="41864" extrusionOk="0">
                  <a:moveTo>
                    <a:pt x="214" y="1"/>
                  </a:moveTo>
                  <a:cubicBezTo>
                    <a:pt x="191" y="1"/>
                    <a:pt x="167" y="25"/>
                    <a:pt x="167" y="48"/>
                  </a:cubicBezTo>
                  <a:cubicBezTo>
                    <a:pt x="0" y="9681"/>
                    <a:pt x="6858" y="18932"/>
                    <a:pt x="16109" y="21575"/>
                  </a:cubicBezTo>
                  <a:cubicBezTo>
                    <a:pt x="19002" y="22408"/>
                    <a:pt x="22062" y="22635"/>
                    <a:pt x="25027" y="22849"/>
                  </a:cubicBezTo>
                  <a:cubicBezTo>
                    <a:pt x="28551" y="23111"/>
                    <a:pt x="32206" y="23385"/>
                    <a:pt x="35540" y="24670"/>
                  </a:cubicBezTo>
                  <a:cubicBezTo>
                    <a:pt x="39541" y="26218"/>
                    <a:pt x="42839" y="29111"/>
                    <a:pt x="46030" y="31909"/>
                  </a:cubicBezTo>
                  <a:cubicBezTo>
                    <a:pt x="48042" y="33672"/>
                    <a:pt x="50125" y="35481"/>
                    <a:pt x="52352" y="36970"/>
                  </a:cubicBezTo>
                  <a:cubicBezTo>
                    <a:pt x="57210" y="40160"/>
                    <a:pt x="62901" y="41863"/>
                    <a:pt x="68711" y="41863"/>
                  </a:cubicBezTo>
                  <a:cubicBezTo>
                    <a:pt x="70175" y="41851"/>
                    <a:pt x="71652" y="41744"/>
                    <a:pt x="73104" y="41518"/>
                  </a:cubicBezTo>
                  <a:cubicBezTo>
                    <a:pt x="80332" y="40363"/>
                    <a:pt x="86880" y="36601"/>
                    <a:pt x="91511" y="30921"/>
                  </a:cubicBezTo>
                  <a:cubicBezTo>
                    <a:pt x="91523" y="30897"/>
                    <a:pt x="91523" y="30874"/>
                    <a:pt x="91511" y="30850"/>
                  </a:cubicBezTo>
                  <a:cubicBezTo>
                    <a:pt x="91500" y="30844"/>
                    <a:pt x="91485" y="30841"/>
                    <a:pt x="91471" y="30841"/>
                  </a:cubicBezTo>
                  <a:cubicBezTo>
                    <a:pt x="91458" y="30841"/>
                    <a:pt x="91446" y="30844"/>
                    <a:pt x="91440" y="30850"/>
                  </a:cubicBezTo>
                  <a:cubicBezTo>
                    <a:pt x="86832" y="36517"/>
                    <a:pt x="80296" y="40280"/>
                    <a:pt x="73093" y="41423"/>
                  </a:cubicBezTo>
                  <a:cubicBezTo>
                    <a:pt x="71629" y="41642"/>
                    <a:pt x="70159" y="41751"/>
                    <a:pt x="68695" y="41751"/>
                  </a:cubicBezTo>
                  <a:cubicBezTo>
                    <a:pt x="62943" y="41751"/>
                    <a:pt x="57280" y="40075"/>
                    <a:pt x="52411" y="36886"/>
                  </a:cubicBezTo>
                  <a:cubicBezTo>
                    <a:pt x="50185" y="35398"/>
                    <a:pt x="48113" y="33588"/>
                    <a:pt x="46101" y="31826"/>
                  </a:cubicBezTo>
                  <a:cubicBezTo>
                    <a:pt x="42910" y="29028"/>
                    <a:pt x="39600" y="26123"/>
                    <a:pt x="35588" y="24575"/>
                  </a:cubicBezTo>
                  <a:cubicBezTo>
                    <a:pt x="32230" y="23289"/>
                    <a:pt x="28575" y="23016"/>
                    <a:pt x="25039" y="22754"/>
                  </a:cubicBezTo>
                  <a:cubicBezTo>
                    <a:pt x="22074" y="22515"/>
                    <a:pt x="19026" y="22301"/>
                    <a:pt x="16145" y="21480"/>
                  </a:cubicBezTo>
                  <a:cubicBezTo>
                    <a:pt x="6918" y="18848"/>
                    <a:pt x="95" y="9633"/>
                    <a:pt x="262" y="48"/>
                  </a:cubicBezTo>
                  <a:cubicBezTo>
                    <a:pt x="262" y="25"/>
                    <a:pt x="238" y="1"/>
                    <a:pt x="2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38"/>
            <p:cNvSpPr/>
            <p:nvPr/>
          </p:nvSpPr>
          <p:spPr>
            <a:xfrm rot="9295642">
              <a:off x="6724514" y="4849707"/>
              <a:ext cx="3296785" cy="1507425"/>
            </a:xfrm>
            <a:custGeom>
              <a:avLst/>
              <a:gdLst/>
              <a:ahLst/>
              <a:cxnLst/>
              <a:rect l="l" t="t" r="r" b="b"/>
              <a:pathLst>
                <a:path w="91536" h="41854" extrusionOk="0">
                  <a:moveTo>
                    <a:pt x="231" y="0"/>
                  </a:moveTo>
                  <a:cubicBezTo>
                    <a:pt x="226" y="0"/>
                    <a:pt x="221" y="1"/>
                    <a:pt x="214" y="4"/>
                  </a:cubicBezTo>
                  <a:cubicBezTo>
                    <a:pt x="191" y="4"/>
                    <a:pt x="167" y="15"/>
                    <a:pt x="167" y="51"/>
                  </a:cubicBezTo>
                  <a:cubicBezTo>
                    <a:pt x="0" y="9671"/>
                    <a:pt x="6858" y="18934"/>
                    <a:pt x="16121" y="21578"/>
                  </a:cubicBezTo>
                  <a:cubicBezTo>
                    <a:pt x="19003" y="22399"/>
                    <a:pt x="22062" y="22625"/>
                    <a:pt x="25027" y="22852"/>
                  </a:cubicBezTo>
                  <a:cubicBezTo>
                    <a:pt x="28551" y="23114"/>
                    <a:pt x="32207" y="23387"/>
                    <a:pt x="35552" y="24673"/>
                  </a:cubicBezTo>
                  <a:cubicBezTo>
                    <a:pt x="39553" y="26209"/>
                    <a:pt x="42851" y="29102"/>
                    <a:pt x="46042" y="31912"/>
                  </a:cubicBezTo>
                  <a:cubicBezTo>
                    <a:pt x="48042" y="33662"/>
                    <a:pt x="50125" y="35484"/>
                    <a:pt x="52364" y="36972"/>
                  </a:cubicBezTo>
                  <a:cubicBezTo>
                    <a:pt x="57222" y="40151"/>
                    <a:pt x="62901" y="41854"/>
                    <a:pt x="68723" y="41854"/>
                  </a:cubicBezTo>
                  <a:cubicBezTo>
                    <a:pt x="70188" y="41854"/>
                    <a:pt x="71652" y="41735"/>
                    <a:pt x="73105" y="41521"/>
                  </a:cubicBezTo>
                  <a:cubicBezTo>
                    <a:pt x="80332" y="40366"/>
                    <a:pt x="86892" y="36591"/>
                    <a:pt x="91524" y="30924"/>
                  </a:cubicBezTo>
                  <a:cubicBezTo>
                    <a:pt x="91535" y="30900"/>
                    <a:pt x="91535" y="30865"/>
                    <a:pt x="91524" y="30853"/>
                  </a:cubicBezTo>
                  <a:cubicBezTo>
                    <a:pt x="91514" y="30844"/>
                    <a:pt x="91504" y="30840"/>
                    <a:pt x="91493" y="30840"/>
                  </a:cubicBezTo>
                  <a:cubicBezTo>
                    <a:pt x="91476" y="30840"/>
                    <a:pt x="91459" y="30850"/>
                    <a:pt x="91452" y="30865"/>
                  </a:cubicBezTo>
                  <a:cubicBezTo>
                    <a:pt x="86844" y="36520"/>
                    <a:pt x="80308" y="40282"/>
                    <a:pt x="73105" y="41425"/>
                  </a:cubicBezTo>
                  <a:cubicBezTo>
                    <a:pt x="71634" y="41646"/>
                    <a:pt x="70157" y="41755"/>
                    <a:pt x="68687" y="41755"/>
                  </a:cubicBezTo>
                  <a:cubicBezTo>
                    <a:pt x="62934" y="41755"/>
                    <a:pt x="57276" y="40085"/>
                    <a:pt x="52411" y="36889"/>
                  </a:cubicBezTo>
                  <a:cubicBezTo>
                    <a:pt x="50173" y="35401"/>
                    <a:pt x="48101" y="33591"/>
                    <a:pt x="46101" y="31829"/>
                  </a:cubicBezTo>
                  <a:cubicBezTo>
                    <a:pt x="42910" y="29031"/>
                    <a:pt x="39600" y="26126"/>
                    <a:pt x="35588" y="24578"/>
                  </a:cubicBezTo>
                  <a:cubicBezTo>
                    <a:pt x="32230" y="23280"/>
                    <a:pt x="28575" y="23018"/>
                    <a:pt x="25039" y="22744"/>
                  </a:cubicBezTo>
                  <a:cubicBezTo>
                    <a:pt x="22074" y="22530"/>
                    <a:pt x="19014" y="22304"/>
                    <a:pt x="16145" y="21482"/>
                  </a:cubicBezTo>
                  <a:cubicBezTo>
                    <a:pt x="6930" y="18851"/>
                    <a:pt x="95" y="9636"/>
                    <a:pt x="262" y="51"/>
                  </a:cubicBezTo>
                  <a:cubicBezTo>
                    <a:pt x="262" y="22"/>
                    <a:pt x="254" y="0"/>
                    <a:pt x="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38"/>
            <p:cNvSpPr/>
            <p:nvPr/>
          </p:nvSpPr>
          <p:spPr>
            <a:xfrm flipH="1">
              <a:off x="-550356" y="-257350"/>
              <a:ext cx="1068875" cy="1371875"/>
            </a:xfrm>
            <a:custGeom>
              <a:avLst/>
              <a:gdLst/>
              <a:ahLst/>
              <a:cxnLst/>
              <a:rect l="l" t="t" r="r" b="b"/>
              <a:pathLst>
                <a:path w="42755" h="54875" extrusionOk="0">
                  <a:moveTo>
                    <a:pt x="16922" y="0"/>
                  </a:moveTo>
                  <a:cubicBezTo>
                    <a:pt x="15745" y="0"/>
                    <a:pt x="14541" y="102"/>
                    <a:pt x="13312" y="316"/>
                  </a:cubicBezTo>
                  <a:cubicBezTo>
                    <a:pt x="6740" y="1340"/>
                    <a:pt x="489" y="6710"/>
                    <a:pt x="156" y="13627"/>
                  </a:cubicBezTo>
                  <a:cubicBezTo>
                    <a:pt x="1" y="20283"/>
                    <a:pt x="8812" y="23438"/>
                    <a:pt x="7514" y="30427"/>
                  </a:cubicBezTo>
                  <a:cubicBezTo>
                    <a:pt x="6561" y="37118"/>
                    <a:pt x="1823" y="44857"/>
                    <a:pt x="8192" y="50358"/>
                  </a:cubicBezTo>
                  <a:cubicBezTo>
                    <a:pt x="11995" y="53505"/>
                    <a:pt x="16115" y="54874"/>
                    <a:pt x="20127" y="54874"/>
                  </a:cubicBezTo>
                  <a:cubicBezTo>
                    <a:pt x="31403" y="54874"/>
                    <a:pt x="41827" y="44056"/>
                    <a:pt x="41959" y="31463"/>
                  </a:cubicBezTo>
                  <a:cubicBezTo>
                    <a:pt x="42754" y="17075"/>
                    <a:pt x="32124" y="0"/>
                    <a:pt x="169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38"/>
            <p:cNvSpPr/>
            <p:nvPr/>
          </p:nvSpPr>
          <p:spPr>
            <a:xfrm flipH="1">
              <a:off x="7209743" y="4743229"/>
              <a:ext cx="769063" cy="768936"/>
            </a:xfrm>
            <a:custGeom>
              <a:avLst/>
              <a:gdLst/>
              <a:ahLst/>
              <a:cxnLst/>
              <a:rect l="l" t="t" r="r" b="b"/>
              <a:pathLst>
                <a:path w="43840" h="43839" extrusionOk="0">
                  <a:moveTo>
                    <a:pt x="21920" y="5584"/>
                  </a:moveTo>
                  <a:cubicBezTo>
                    <a:pt x="30945" y="5596"/>
                    <a:pt x="38244" y="12907"/>
                    <a:pt x="38256" y="21920"/>
                  </a:cubicBezTo>
                  <a:cubicBezTo>
                    <a:pt x="38256" y="28528"/>
                    <a:pt x="34279" y="34481"/>
                    <a:pt x="28171" y="37017"/>
                  </a:cubicBezTo>
                  <a:cubicBezTo>
                    <a:pt x="26153" y="37852"/>
                    <a:pt x="24033" y="38259"/>
                    <a:pt x="21931" y="38259"/>
                  </a:cubicBezTo>
                  <a:cubicBezTo>
                    <a:pt x="17681" y="38259"/>
                    <a:pt x="13501" y="36599"/>
                    <a:pt x="10371" y="33469"/>
                  </a:cubicBezTo>
                  <a:cubicBezTo>
                    <a:pt x="5704" y="28801"/>
                    <a:pt x="4299" y="21777"/>
                    <a:pt x="6835" y="15669"/>
                  </a:cubicBezTo>
                  <a:cubicBezTo>
                    <a:pt x="9359" y="9573"/>
                    <a:pt x="15312" y="5596"/>
                    <a:pt x="21920" y="5596"/>
                  </a:cubicBezTo>
                  <a:lnTo>
                    <a:pt x="21920" y="5584"/>
                  </a:lnTo>
                  <a:close/>
                  <a:moveTo>
                    <a:pt x="21920" y="0"/>
                  </a:moveTo>
                  <a:cubicBezTo>
                    <a:pt x="9835" y="0"/>
                    <a:pt x="1" y="9835"/>
                    <a:pt x="1" y="21920"/>
                  </a:cubicBezTo>
                  <a:cubicBezTo>
                    <a:pt x="1" y="34004"/>
                    <a:pt x="9835" y="43839"/>
                    <a:pt x="21920" y="43839"/>
                  </a:cubicBezTo>
                  <a:cubicBezTo>
                    <a:pt x="34005" y="43839"/>
                    <a:pt x="43840" y="34004"/>
                    <a:pt x="43840" y="21920"/>
                  </a:cubicBezTo>
                  <a:cubicBezTo>
                    <a:pt x="43840" y="9835"/>
                    <a:pt x="34017" y="0"/>
                    <a:pt x="219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au Philomene One"/>
              <a:buNone/>
              <a:defRPr sz="30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3" r:id="rId4"/>
    <p:sldLayoutId id="2147483683" r:id="rId5"/>
    <p:sldLayoutId id="214748368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5" name="Google Shape;3295;p42"/>
          <p:cNvSpPr/>
          <p:nvPr/>
        </p:nvSpPr>
        <p:spPr>
          <a:xfrm>
            <a:off x="4155250" y="3562166"/>
            <a:ext cx="4150500" cy="3720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7" name="Google Shape;3297;p42"/>
          <p:cNvSpPr txBox="1">
            <a:spLocks noGrp="1"/>
          </p:cNvSpPr>
          <p:nvPr>
            <p:ph type="subTitle" idx="1"/>
          </p:nvPr>
        </p:nvSpPr>
        <p:spPr>
          <a:xfrm>
            <a:off x="4126200" y="3516091"/>
            <a:ext cx="4179600" cy="45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Zoran Pavlović</a:t>
            </a:r>
            <a:endParaRPr dirty="0"/>
          </a:p>
        </p:txBody>
      </p:sp>
      <p:sp>
        <p:nvSpPr>
          <p:cNvPr id="3299" name="Google Shape;3299;p42"/>
          <p:cNvSpPr txBox="1">
            <a:spLocks noGrp="1"/>
          </p:cNvSpPr>
          <p:nvPr>
            <p:ph type="ctrTitle"/>
          </p:nvPr>
        </p:nvSpPr>
        <p:spPr>
          <a:xfrm rot="-835">
            <a:off x="1448078" y="1277210"/>
            <a:ext cx="7086605" cy="22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sr-Latn-RS" b="1" dirty="0" smtClean="0"/>
              <a:t>Porodične vrednosti u tranziciji: Srbija u komparativnoj perspektivi</a:t>
            </a:r>
            <a:endParaRPr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RS" sz="1600" dirty="0" smtClean="0"/>
              <a:t>Porodica u Srbiji poštuje se bez obzira na sve jer u svetu rizika i nepoverenja </a:t>
            </a:r>
            <a:r>
              <a:rPr lang="sr-Latn-RS" sz="1600" b="1" dirty="0" smtClean="0"/>
              <a:t>nudi solidarnost i sigurnost</a:t>
            </a:r>
          </a:p>
          <a:p>
            <a:pPr>
              <a:buFont typeface="Arial" pitchFamily="34" charset="0"/>
              <a:buChar char="•"/>
            </a:pPr>
            <a:r>
              <a:rPr lang="sr-Latn-RS" sz="1600" dirty="0" smtClean="0"/>
              <a:t>Paradoks: raste individualnost mladih ali i njihova produžena zavisnost od roditelja</a:t>
            </a:r>
          </a:p>
          <a:p>
            <a:pPr>
              <a:buFont typeface="Arial" pitchFamily="34" charset="0"/>
              <a:buChar char="•"/>
            </a:pPr>
            <a:r>
              <a:rPr lang="sr-Latn-RS" sz="1600" dirty="0" smtClean="0"/>
              <a:t>Od dece se očekuje da budu marljiva i odgovorna, tolerantna a manje poslušna</a:t>
            </a:r>
          </a:p>
          <a:p>
            <a:pPr>
              <a:buFont typeface="Arial" pitchFamily="34" charset="0"/>
              <a:buChar char="•"/>
            </a:pPr>
            <a:r>
              <a:rPr lang="sr-Latn-RS" sz="1600" u="sng" dirty="0" smtClean="0"/>
              <a:t>Opada naglašavanje tradicionalnih vrednosti uz sve veće prihvatanje izmenjene uloge žene koja ima prava na različite izbore</a:t>
            </a:r>
          </a:p>
          <a:p>
            <a:pPr>
              <a:buFont typeface="Arial" pitchFamily="34" charset="0"/>
              <a:buChar char="•"/>
            </a:pPr>
            <a:r>
              <a:rPr lang="sr-Latn-RS" sz="1600" dirty="0" smtClean="0"/>
              <a:t>Za sve ovo su </a:t>
            </a:r>
            <a:r>
              <a:rPr lang="sr-Latn-RS" sz="1600" b="1" dirty="0" smtClean="0"/>
              <a:t>odgovorni različiti faktori </a:t>
            </a:r>
            <a:r>
              <a:rPr lang="sr-Latn-RS" sz="1600" dirty="0" smtClean="0"/>
              <a:t>poput komunističkog zaleđa, niskog stepena ekonomskog razvoja, slične religiozne ispovesti itd.</a:t>
            </a:r>
          </a:p>
          <a:p>
            <a:pPr>
              <a:buFont typeface="Arial" pitchFamily="34" charset="0"/>
              <a:buChar char="•"/>
            </a:pPr>
            <a:r>
              <a:rPr lang="sr-Latn-RS" sz="1600" dirty="0" smtClean="0"/>
              <a:t>Tolerisanje alternativnih oblika porodičnog i bračnog života</a:t>
            </a:r>
          </a:p>
          <a:p>
            <a:pPr>
              <a:buFont typeface="Arial" pitchFamily="34" charset="0"/>
              <a:buChar char="•"/>
            </a:pPr>
            <a:r>
              <a:rPr lang="sr-Latn-RS" sz="1600" b="1" dirty="0" smtClean="0"/>
              <a:t>Obrazovanje</a:t>
            </a:r>
            <a:r>
              <a:rPr lang="sr-Latn-RS" sz="1600" dirty="0" smtClean="0"/>
              <a:t> kao dodatna determinanta vrednosti utiče na prevazilaženje ukorenjenih oblika tradicionalnog porodičnog života i usvajanje alternativnih struktura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Rezime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5" name="Google Shape;3305;p43"/>
          <p:cNvSpPr txBox="1">
            <a:spLocks noGrp="1"/>
          </p:cNvSpPr>
          <p:nvPr>
            <p:ph type="body" idx="1"/>
          </p:nvPr>
        </p:nvSpPr>
        <p:spPr>
          <a:xfrm>
            <a:off x="685800" y="895350"/>
            <a:ext cx="7772400" cy="3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Font typeface="Arial" pitchFamily="34" charset="0"/>
              <a:buChar char="•"/>
            </a:pPr>
            <a:r>
              <a:rPr lang="sr-Latn-RS" sz="1400" dirty="0" smtClean="0"/>
              <a:t> Poslednjih nekoliko decenija prisutno je </a:t>
            </a:r>
            <a:r>
              <a:rPr lang="sr-Latn-RS" sz="1400" b="1" dirty="0" smtClean="0"/>
              <a:t>pesimistično mišljenje o porodici</a:t>
            </a:r>
            <a:r>
              <a:rPr lang="sr-Latn-RS" sz="1400" dirty="0" smtClean="0"/>
              <a:t>, u kontekstu krize i sloma iste;  Te stavove podržavaju i demografska istraživanja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sr-Latn-RS" sz="1400" dirty="0" smtClean="0"/>
              <a:t> </a:t>
            </a:r>
            <a:r>
              <a:rPr lang="sr-Latn-RS" sz="1400" u="sng" dirty="0" smtClean="0"/>
              <a:t>Promene u modernizaciji </a:t>
            </a:r>
            <a:r>
              <a:rPr lang="sr-Latn-RS" sz="1400" dirty="0" smtClean="0"/>
              <a:t>(industrijalizacija, urbanizacija i slično</a:t>
            </a:r>
            <a:r>
              <a:rPr lang="sr-Latn-RS" sz="1400" u="sng" dirty="0" smtClean="0"/>
              <a:t>) uslovile su i demografske promene </a:t>
            </a:r>
            <a:r>
              <a:rPr lang="sr-Latn-RS" sz="1400" dirty="0" smtClean="0"/>
              <a:t>koje su dovele do društvenih promena, menjanja polnih uloga, ali i povećanja nivoa obrazovanja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sr-Latn-RS" sz="1400" dirty="0" smtClean="0"/>
              <a:t> Pre ovog perioda, u kontekstu porodice poznavali smo </a:t>
            </a:r>
            <a:r>
              <a:rPr lang="sr-Latn-RS" sz="1400" b="1" dirty="0" smtClean="0"/>
              <a:t>tradicionalnu domaću zajednicu </a:t>
            </a:r>
            <a:r>
              <a:rPr lang="sr-Latn-RS" sz="1400" dirty="0" smtClean="0"/>
              <a:t>koja je bila zasnovana na autoritetu i solidarnosti - nju je nakon modernizacije zamenila </a:t>
            </a:r>
            <a:r>
              <a:rPr lang="sr-Latn-RS" sz="1400" b="1" dirty="0" smtClean="0"/>
              <a:t>nuklearna porodica</a:t>
            </a:r>
            <a:r>
              <a:rPr lang="sr-Latn-RS" sz="1400" dirty="0" smtClean="0"/>
              <a:t>, suženih funkcija ali i obima 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sr-Latn-RS" sz="1400" dirty="0" smtClean="0"/>
              <a:t> Ove promene ne znače nužno dezintegraciju porodice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sr-Latn-RS" sz="1400" dirty="0" smtClean="0"/>
              <a:t> Brak više nije nužno preduslov za rađanje i odgajanje dece, a </a:t>
            </a:r>
            <a:r>
              <a:rPr lang="sr-Latn-RS" sz="1400" b="1" dirty="0" smtClean="0"/>
              <a:t>porast broja razvoda </a:t>
            </a:r>
            <a:r>
              <a:rPr lang="sr-Latn-RS" sz="1400" dirty="0" smtClean="0"/>
              <a:t>ukazuje na činjenicu o promenljivoj ulozi žene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sr-Latn-RS" sz="1400" dirty="0" smtClean="0"/>
              <a:t> Moderna porodica značajna je i zbog </a:t>
            </a:r>
            <a:r>
              <a:rPr lang="sr-Latn-RS" sz="1400" b="1" dirty="0" smtClean="0"/>
              <a:t>produžetka životnog veka</a:t>
            </a:r>
          </a:p>
          <a:p>
            <a:pPr marL="0" indent="0">
              <a:buFont typeface="Arial" pitchFamily="34" charset="0"/>
              <a:buChar char="•"/>
            </a:pPr>
            <a:r>
              <a:rPr lang="sr-Latn-RS" sz="1400" dirty="0" smtClean="0"/>
              <a:t> Različiti kulturni regioni Evrope razlikuju u demografskim podacima</a:t>
            </a:r>
          </a:p>
          <a:p>
            <a:pPr marL="0" indent="0">
              <a:buFont typeface="Arial" pitchFamily="34" charset="0"/>
              <a:buChar char="•"/>
            </a:pPr>
            <a:r>
              <a:rPr lang="sr-Latn-RS" sz="1400" dirty="0" smtClean="0"/>
              <a:t> </a:t>
            </a:r>
            <a:r>
              <a:rPr lang="sr-Latn-RS" sz="1400" u="sng" dirty="0" smtClean="0"/>
              <a:t>Pretpostavke</a:t>
            </a:r>
            <a:r>
              <a:rPr lang="sr-Latn-RS" sz="1400" dirty="0" smtClean="0"/>
              <a:t>: u Južnoj Evropi zastupljene su tradicionalne vrednosti vezane za religioznost i porodicu, dok će u Severnoj Evropi gde ima više nuklearnih porodica vrednosti biti nezavisne i manje vezane za religijske sadržaje </a:t>
            </a:r>
          </a:p>
          <a:p>
            <a:pPr marL="0" indent="0">
              <a:buFont typeface="Arial" pitchFamily="34" charset="0"/>
              <a:buChar char="•"/>
            </a:pPr>
            <a:r>
              <a:rPr lang="sr-Latn-RS" sz="1400" dirty="0" smtClean="0"/>
              <a:t> Polazeći od podataka dobijenih u Svetskoj studiji vrednosti (SSV), utvrđeno je da ove razlike </a:t>
            </a:r>
            <a:r>
              <a:rPr lang="sr-Latn-RS" sz="1400" u="sng" dirty="0" smtClean="0"/>
              <a:t>nisu ekstremne</a:t>
            </a:r>
            <a:endParaRPr lang="en-US" sz="1400" dirty="0" smtClean="0"/>
          </a:p>
          <a:p>
            <a:pPr marL="0" lvl="0" indent="0">
              <a:buFont typeface="Arial" pitchFamily="34" charset="0"/>
              <a:buChar char="•"/>
            </a:pPr>
            <a:endParaRPr dirty="0"/>
          </a:p>
        </p:txBody>
      </p:sp>
      <p:sp>
        <p:nvSpPr>
          <p:cNvPr id="3306" name="Google Shape;3306;p43"/>
          <p:cNvSpPr txBox="1">
            <a:spLocks noGrp="1"/>
          </p:cNvSpPr>
          <p:nvPr>
            <p:ph type="title"/>
          </p:nvPr>
        </p:nvSpPr>
        <p:spPr>
          <a:xfrm>
            <a:off x="796638" y="369475"/>
            <a:ext cx="75507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>
                <a:solidFill>
                  <a:schemeClr val="accent6"/>
                </a:solidFill>
              </a:rPr>
              <a:t>UVOD</a:t>
            </a:r>
            <a:endParaRPr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5" name="Google Shape;3385;p52"/>
          <p:cNvSpPr txBox="1">
            <a:spLocks noGrp="1"/>
          </p:cNvSpPr>
          <p:nvPr>
            <p:ph type="title"/>
          </p:nvPr>
        </p:nvSpPr>
        <p:spPr>
          <a:xfrm>
            <a:off x="838200" y="742950"/>
            <a:ext cx="75507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accent6"/>
                </a:solidFill>
              </a:rPr>
              <a:t>S</a:t>
            </a:r>
            <a:r>
              <a:rPr lang="sr-Latn-RS" dirty="0" smtClean="0">
                <a:solidFill>
                  <a:schemeClr val="accent6"/>
                </a:solidFill>
              </a:rPr>
              <a:t>edam faktora porodičnih vrednosti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3389" name="Google Shape;3389;p52"/>
          <p:cNvSpPr txBox="1">
            <a:spLocks noGrp="1"/>
          </p:cNvSpPr>
          <p:nvPr>
            <p:ph type="subTitle" idx="4"/>
          </p:nvPr>
        </p:nvSpPr>
        <p:spPr>
          <a:xfrm>
            <a:off x="1752600" y="2571750"/>
            <a:ext cx="22974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Deca, porodični život, brak</a:t>
            </a:r>
            <a:endParaRPr dirty="0"/>
          </a:p>
        </p:txBody>
      </p:sp>
      <p:sp>
        <p:nvSpPr>
          <p:cNvPr id="3391" name="Google Shape;3391;p52"/>
          <p:cNvSpPr txBox="1">
            <a:spLocks noGrp="1"/>
          </p:cNvSpPr>
          <p:nvPr>
            <p:ph type="subTitle" idx="6"/>
          </p:nvPr>
        </p:nvSpPr>
        <p:spPr>
          <a:xfrm>
            <a:off x="381000" y="1504950"/>
            <a:ext cx="22212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Religioznost i porodični život</a:t>
            </a:r>
            <a:endParaRPr dirty="0"/>
          </a:p>
        </p:txBody>
      </p:sp>
      <p:sp>
        <p:nvSpPr>
          <p:cNvPr id="3393" name="Google Shape;3393;p52"/>
          <p:cNvSpPr txBox="1">
            <a:spLocks noGrp="1"/>
          </p:cNvSpPr>
          <p:nvPr>
            <p:ph type="subTitle" idx="8"/>
          </p:nvPr>
        </p:nvSpPr>
        <p:spPr>
          <a:xfrm>
            <a:off x="2362200" y="1581150"/>
            <a:ext cx="27432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Abortus, razvod, preljuba</a:t>
            </a:r>
            <a:endParaRPr dirty="0"/>
          </a:p>
        </p:txBody>
      </p:sp>
      <p:sp>
        <p:nvSpPr>
          <p:cNvPr id="3395" name="Google Shape;3395;p52"/>
          <p:cNvSpPr txBox="1">
            <a:spLocks noGrp="1"/>
          </p:cNvSpPr>
          <p:nvPr>
            <p:ph type="subTitle" idx="13"/>
          </p:nvPr>
        </p:nvSpPr>
        <p:spPr>
          <a:xfrm>
            <a:off x="4419600" y="2571750"/>
            <a:ext cx="29133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V</a:t>
            </a:r>
            <a:r>
              <a:rPr lang="sr-Latn-RS" dirty="0" smtClean="0"/>
              <a:t>ažnost uslova života porodice</a:t>
            </a:r>
            <a:endParaRPr dirty="0"/>
          </a:p>
        </p:txBody>
      </p:sp>
      <p:sp>
        <p:nvSpPr>
          <p:cNvPr id="3396" name="Google Shape;3396;p52"/>
          <p:cNvSpPr txBox="1">
            <a:spLocks noGrp="1"/>
          </p:cNvSpPr>
          <p:nvPr>
            <p:ph type="subTitle" idx="14"/>
          </p:nvPr>
        </p:nvSpPr>
        <p:spPr>
          <a:xfrm>
            <a:off x="3352800" y="3562350"/>
            <a:ext cx="20688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Ma</a:t>
            </a:r>
            <a:r>
              <a:rPr lang="sr-Latn-RS" dirty="0" smtClean="0"/>
              <a:t>jka i supruga koja radi</a:t>
            </a:r>
            <a:endParaRPr dirty="0"/>
          </a:p>
        </p:txBody>
      </p:sp>
      <p:sp>
        <p:nvSpPr>
          <p:cNvPr id="3397" name="Google Shape;3397;p52"/>
          <p:cNvSpPr txBox="1">
            <a:spLocks noGrp="1"/>
          </p:cNvSpPr>
          <p:nvPr>
            <p:ph type="subTitle" idx="15"/>
          </p:nvPr>
        </p:nvSpPr>
        <p:spPr>
          <a:xfrm>
            <a:off x="4953000" y="1581150"/>
            <a:ext cx="1407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Porodična sigurnost</a:t>
            </a:r>
            <a:endParaRPr dirty="0"/>
          </a:p>
        </p:txBody>
      </p:sp>
      <p:sp>
        <p:nvSpPr>
          <p:cNvPr id="16" name="Google Shape;3391;p52"/>
          <p:cNvSpPr txBox="1">
            <a:spLocks noGrp="1"/>
          </p:cNvSpPr>
          <p:nvPr>
            <p:ph type="subTitle" idx="6"/>
          </p:nvPr>
        </p:nvSpPr>
        <p:spPr>
          <a:xfrm>
            <a:off x="6400800" y="1581150"/>
            <a:ext cx="21690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Složnost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u braku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81000" y="819150"/>
            <a:ext cx="8305800" cy="3601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RS" sz="1400" dirty="0" smtClean="0"/>
              <a:t>Stanovništvo Srbije se od 1992.ne obnavljava više prirodnim putem pa se predviđa lagano opadanje stope fertiliteta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Razvod sve prisutniji, stanovništvo jedno od demografski najstarijih u Evropi i svetu</a:t>
            </a:r>
          </a:p>
          <a:p>
            <a:pPr>
              <a:buFont typeface="Arial" pitchFamily="34" charset="0"/>
              <a:buChar char="•"/>
            </a:pPr>
            <a:r>
              <a:rPr lang="sr-Latn-RS" sz="1400" u="sng" dirty="0" smtClean="0"/>
              <a:t>Predmet rada Zorana Pavlovića </a:t>
            </a:r>
            <a:r>
              <a:rPr lang="sr-Latn-RS" sz="1400" dirty="0" smtClean="0"/>
              <a:t>jeste identifikovanje dominantnih porodičnih vrednosti i stavova u Srbiji kroz tri aspekta: </a:t>
            </a:r>
            <a:r>
              <a:rPr lang="sr-Latn-RS" sz="1400" b="1" dirty="0" smtClean="0"/>
              <a:t>uopšteno vrednovanje porodice i porodičnog autoriteta, preferencija osobina dece i stav o partnerskim relacijama u najširem smislu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Ovakva analiza porodičnih vrednosti kod nas značajna je zbog promena koje su se desile 2000.a značajnu ulogu imaju i kriza devedesetih, retradicionalizacija itd.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U ovom kontekstu se porodica shvata kao vid emocionalnog skloništa usled nesigurnih vremena , ali i usled nedostatka institucionalne zaštite u periodu tranzicije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Empirijsku osnovu čine podaci dobijeni u dva talasa SSV u Srbiji sprovedenih 1996.i 2001. Razmatrane su 22 varijable koje se tiču tri navedena aspekta porodičnih vrednosti 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Obrazovanje se pokazalo kao važan činilac - uključeno u analizu samo na uzorku iz Srbije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Analiza je rađena i u poređenju s drugim evropskim zemljama, ali i individualno - poredeći podatke iz dva talasa SSV u Srbiji 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Srbija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RS" sz="1400" dirty="0" smtClean="0"/>
              <a:t>Uopšteno, u svim evropskim zemljama porodica ima veliki značaj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Srbija na sedmom mestu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Visoko vrednovanje ogleda se u </a:t>
            </a:r>
            <a:r>
              <a:rPr lang="sr-Latn-RS" sz="1400" u="sng" dirty="0" smtClean="0"/>
              <a:t>odgovornosti roditelja prema deci, ali i kroz poštovanje roditeljskog autoriteta od strane dece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Većina smatra da roditelje treba bezuslovno poštovati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Odgovornost prema deci bezuslovna - roditelji rađaju manje dece ali su im aposlutno posvećeni. 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Jedine tri zemlje u Evropi u kojima većina ispitanika misli drugačije jesu Danska, Holandija i Švedska – visoko vrednuju porodicu ali su kritični prema roditeljskom autoritetu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Važnost porodice</a:t>
            </a:r>
            <a:endParaRPr lang="en-US" dirty="0"/>
          </a:p>
        </p:txBody>
      </p:sp>
      <p:grpSp>
        <p:nvGrpSpPr>
          <p:cNvPr id="4" name="Google Shape;5786;p78"/>
          <p:cNvGrpSpPr/>
          <p:nvPr/>
        </p:nvGrpSpPr>
        <p:grpSpPr>
          <a:xfrm>
            <a:off x="1752600" y="3257550"/>
            <a:ext cx="1616503" cy="1371600"/>
            <a:chOff x="4629000" y="1159655"/>
            <a:chExt cx="3443693" cy="3130935"/>
          </a:xfrm>
        </p:grpSpPr>
        <p:sp>
          <p:nvSpPr>
            <p:cNvPr id="5" name="Google Shape;5787;p78"/>
            <p:cNvSpPr/>
            <p:nvPr/>
          </p:nvSpPr>
          <p:spPr>
            <a:xfrm>
              <a:off x="6394291" y="1283526"/>
              <a:ext cx="1029551" cy="646020"/>
            </a:xfrm>
            <a:custGeom>
              <a:avLst/>
              <a:gdLst/>
              <a:ahLst/>
              <a:cxnLst/>
              <a:rect l="l" t="t" r="r" b="b"/>
              <a:pathLst>
                <a:path w="8378" h="5257" extrusionOk="0">
                  <a:moveTo>
                    <a:pt x="6601" y="0"/>
                  </a:moveTo>
                  <a:cubicBezTo>
                    <a:pt x="6541" y="0"/>
                    <a:pt x="6469" y="0"/>
                    <a:pt x="6409" y="12"/>
                  </a:cubicBezTo>
                  <a:cubicBezTo>
                    <a:pt x="6301" y="24"/>
                    <a:pt x="6205" y="48"/>
                    <a:pt x="6109" y="84"/>
                  </a:cubicBezTo>
                  <a:cubicBezTo>
                    <a:pt x="6061" y="96"/>
                    <a:pt x="6073" y="156"/>
                    <a:pt x="6121" y="168"/>
                  </a:cubicBezTo>
                  <a:lnTo>
                    <a:pt x="6133" y="168"/>
                  </a:lnTo>
                  <a:cubicBezTo>
                    <a:pt x="6229" y="132"/>
                    <a:pt x="6325" y="96"/>
                    <a:pt x="6433" y="84"/>
                  </a:cubicBezTo>
                  <a:cubicBezTo>
                    <a:pt x="6481" y="84"/>
                    <a:pt x="6529" y="72"/>
                    <a:pt x="6589" y="72"/>
                  </a:cubicBezTo>
                  <a:cubicBezTo>
                    <a:pt x="6517" y="120"/>
                    <a:pt x="6433" y="168"/>
                    <a:pt x="6361" y="204"/>
                  </a:cubicBezTo>
                  <a:cubicBezTo>
                    <a:pt x="6181" y="264"/>
                    <a:pt x="6001" y="312"/>
                    <a:pt x="5821" y="336"/>
                  </a:cubicBezTo>
                  <a:lnTo>
                    <a:pt x="5833" y="336"/>
                  </a:lnTo>
                  <a:cubicBezTo>
                    <a:pt x="5629" y="360"/>
                    <a:pt x="5437" y="372"/>
                    <a:pt x="5233" y="372"/>
                  </a:cubicBezTo>
                  <a:cubicBezTo>
                    <a:pt x="5089" y="372"/>
                    <a:pt x="4945" y="372"/>
                    <a:pt x="4813" y="360"/>
                  </a:cubicBezTo>
                  <a:lnTo>
                    <a:pt x="4669" y="360"/>
                  </a:lnTo>
                  <a:lnTo>
                    <a:pt x="4321" y="348"/>
                  </a:lnTo>
                  <a:lnTo>
                    <a:pt x="4141" y="348"/>
                  </a:lnTo>
                  <a:cubicBezTo>
                    <a:pt x="4045" y="348"/>
                    <a:pt x="3949" y="348"/>
                    <a:pt x="3865" y="360"/>
                  </a:cubicBezTo>
                  <a:lnTo>
                    <a:pt x="3721" y="372"/>
                  </a:lnTo>
                  <a:lnTo>
                    <a:pt x="3625" y="372"/>
                  </a:lnTo>
                  <a:lnTo>
                    <a:pt x="3349" y="396"/>
                  </a:lnTo>
                  <a:cubicBezTo>
                    <a:pt x="3181" y="408"/>
                    <a:pt x="2977" y="420"/>
                    <a:pt x="2785" y="444"/>
                  </a:cubicBezTo>
                  <a:cubicBezTo>
                    <a:pt x="2413" y="468"/>
                    <a:pt x="2041" y="552"/>
                    <a:pt x="1681" y="684"/>
                  </a:cubicBezTo>
                  <a:cubicBezTo>
                    <a:pt x="1345" y="804"/>
                    <a:pt x="1045" y="1008"/>
                    <a:pt x="781" y="1260"/>
                  </a:cubicBezTo>
                  <a:cubicBezTo>
                    <a:pt x="661" y="1393"/>
                    <a:pt x="541" y="1525"/>
                    <a:pt x="433" y="1669"/>
                  </a:cubicBezTo>
                  <a:cubicBezTo>
                    <a:pt x="337" y="1825"/>
                    <a:pt x="253" y="1981"/>
                    <a:pt x="181" y="2149"/>
                  </a:cubicBezTo>
                  <a:cubicBezTo>
                    <a:pt x="109" y="2293"/>
                    <a:pt x="61" y="2461"/>
                    <a:pt x="37" y="2629"/>
                  </a:cubicBezTo>
                  <a:cubicBezTo>
                    <a:pt x="13" y="2785"/>
                    <a:pt x="1" y="2953"/>
                    <a:pt x="13" y="3121"/>
                  </a:cubicBezTo>
                  <a:cubicBezTo>
                    <a:pt x="13" y="3301"/>
                    <a:pt x="37" y="3469"/>
                    <a:pt x="73" y="3637"/>
                  </a:cubicBezTo>
                  <a:cubicBezTo>
                    <a:pt x="109" y="3793"/>
                    <a:pt x="169" y="3961"/>
                    <a:pt x="229" y="4129"/>
                  </a:cubicBezTo>
                  <a:cubicBezTo>
                    <a:pt x="397" y="4537"/>
                    <a:pt x="637" y="4921"/>
                    <a:pt x="961" y="5233"/>
                  </a:cubicBezTo>
                  <a:cubicBezTo>
                    <a:pt x="961" y="5233"/>
                    <a:pt x="973" y="5245"/>
                    <a:pt x="985" y="5245"/>
                  </a:cubicBezTo>
                  <a:lnTo>
                    <a:pt x="997" y="5245"/>
                  </a:lnTo>
                  <a:cubicBezTo>
                    <a:pt x="997" y="5245"/>
                    <a:pt x="1009" y="5257"/>
                    <a:pt x="1021" y="5257"/>
                  </a:cubicBezTo>
                  <a:lnTo>
                    <a:pt x="1681" y="5257"/>
                  </a:lnTo>
                  <a:cubicBezTo>
                    <a:pt x="1897" y="5257"/>
                    <a:pt x="2125" y="5245"/>
                    <a:pt x="2353" y="5245"/>
                  </a:cubicBezTo>
                  <a:cubicBezTo>
                    <a:pt x="2809" y="5233"/>
                    <a:pt x="3253" y="5209"/>
                    <a:pt x="3709" y="5185"/>
                  </a:cubicBezTo>
                  <a:cubicBezTo>
                    <a:pt x="4621" y="5125"/>
                    <a:pt x="5533" y="5029"/>
                    <a:pt x="6409" y="4921"/>
                  </a:cubicBezTo>
                  <a:cubicBezTo>
                    <a:pt x="6937" y="4849"/>
                    <a:pt x="7465" y="4777"/>
                    <a:pt x="7993" y="4669"/>
                  </a:cubicBezTo>
                  <a:lnTo>
                    <a:pt x="8017" y="4669"/>
                  </a:lnTo>
                  <a:cubicBezTo>
                    <a:pt x="8029" y="4669"/>
                    <a:pt x="8029" y="4657"/>
                    <a:pt x="8041" y="4645"/>
                  </a:cubicBezTo>
                  <a:cubicBezTo>
                    <a:pt x="8149" y="4357"/>
                    <a:pt x="8233" y="4057"/>
                    <a:pt x="8293" y="3745"/>
                  </a:cubicBezTo>
                  <a:cubicBezTo>
                    <a:pt x="8341" y="3445"/>
                    <a:pt x="8377" y="3133"/>
                    <a:pt x="8365" y="2833"/>
                  </a:cubicBezTo>
                  <a:cubicBezTo>
                    <a:pt x="8365" y="2677"/>
                    <a:pt x="8353" y="2521"/>
                    <a:pt x="8341" y="2365"/>
                  </a:cubicBezTo>
                  <a:cubicBezTo>
                    <a:pt x="8329" y="2209"/>
                    <a:pt x="8305" y="2101"/>
                    <a:pt x="8281" y="1969"/>
                  </a:cubicBezTo>
                  <a:cubicBezTo>
                    <a:pt x="8245" y="1777"/>
                    <a:pt x="8197" y="1585"/>
                    <a:pt x="8125" y="1393"/>
                  </a:cubicBezTo>
                  <a:cubicBezTo>
                    <a:pt x="8053" y="1200"/>
                    <a:pt x="7957" y="1008"/>
                    <a:pt x="7861" y="828"/>
                  </a:cubicBezTo>
                  <a:cubicBezTo>
                    <a:pt x="7753" y="660"/>
                    <a:pt x="7621" y="504"/>
                    <a:pt x="7477" y="360"/>
                  </a:cubicBezTo>
                  <a:cubicBezTo>
                    <a:pt x="7333" y="228"/>
                    <a:pt x="7177" y="132"/>
                    <a:pt x="6997" y="60"/>
                  </a:cubicBezTo>
                  <a:cubicBezTo>
                    <a:pt x="6901" y="36"/>
                    <a:pt x="6805" y="12"/>
                    <a:pt x="67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788;p78"/>
            <p:cNvSpPr/>
            <p:nvPr/>
          </p:nvSpPr>
          <p:spPr>
            <a:xfrm>
              <a:off x="6847135" y="2125556"/>
              <a:ext cx="426297" cy="466604"/>
            </a:xfrm>
            <a:custGeom>
              <a:avLst/>
              <a:gdLst/>
              <a:ahLst/>
              <a:cxnLst/>
              <a:rect l="l" t="t" r="r" b="b"/>
              <a:pathLst>
                <a:path w="3469" h="3797" extrusionOk="0">
                  <a:moveTo>
                    <a:pt x="2028" y="1"/>
                  </a:moveTo>
                  <a:cubicBezTo>
                    <a:pt x="1980" y="1"/>
                    <a:pt x="1932" y="13"/>
                    <a:pt x="1896" y="13"/>
                  </a:cubicBezTo>
                  <a:lnTo>
                    <a:pt x="1908" y="37"/>
                  </a:lnTo>
                  <a:cubicBezTo>
                    <a:pt x="1860" y="37"/>
                    <a:pt x="1824" y="49"/>
                    <a:pt x="1776" y="61"/>
                  </a:cubicBezTo>
                  <a:cubicBezTo>
                    <a:pt x="1716" y="73"/>
                    <a:pt x="1668" y="97"/>
                    <a:pt x="1608" y="121"/>
                  </a:cubicBezTo>
                  <a:cubicBezTo>
                    <a:pt x="1560" y="133"/>
                    <a:pt x="1512" y="157"/>
                    <a:pt x="1464" y="181"/>
                  </a:cubicBezTo>
                  <a:cubicBezTo>
                    <a:pt x="1344" y="229"/>
                    <a:pt x="1236" y="289"/>
                    <a:pt x="1128" y="349"/>
                  </a:cubicBezTo>
                  <a:cubicBezTo>
                    <a:pt x="1020" y="409"/>
                    <a:pt x="924" y="481"/>
                    <a:pt x="816" y="553"/>
                  </a:cubicBezTo>
                  <a:cubicBezTo>
                    <a:pt x="720" y="625"/>
                    <a:pt x="636" y="709"/>
                    <a:pt x="540" y="793"/>
                  </a:cubicBezTo>
                  <a:cubicBezTo>
                    <a:pt x="468" y="865"/>
                    <a:pt x="408" y="949"/>
                    <a:pt x="348" y="1033"/>
                  </a:cubicBezTo>
                  <a:cubicBezTo>
                    <a:pt x="348" y="1045"/>
                    <a:pt x="348" y="1057"/>
                    <a:pt x="336" y="1069"/>
                  </a:cubicBezTo>
                  <a:cubicBezTo>
                    <a:pt x="336" y="1069"/>
                    <a:pt x="336" y="1069"/>
                    <a:pt x="336" y="1057"/>
                  </a:cubicBezTo>
                  <a:cubicBezTo>
                    <a:pt x="324" y="1105"/>
                    <a:pt x="300" y="1141"/>
                    <a:pt x="288" y="1189"/>
                  </a:cubicBezTo>
                  <a:lnTo>
                    <a:pt x="288" y="1309"/>
                  </a:lnTo>
                  <a:cubicBezTo>
                    <a:pt x="312" y="1525"/>
                    <a:pt x="312" y="1741"/>
                    <a:pt x="288" y="1957"/>
                  </a:cubicBezTo>
                  <a:cubicBezTo>
                    <a:pt x="264" y="2113"/>
                    <a:pt x="228" y="2269"/>
                    <a:pt x="168" y="2413"/>
                  </a:cubicBezTo>
                  <a:cubicBezTo>
                    <a:pt x="120" y="2509"/>
                    <a:pt x="72" y="2605"/>
                    <a:pt x="12" y="2701"/>
                  </a:cubicBezTo>
                  <a:cubicBezTo>
                    <a:pt x="12" y="2725"/>
                    <a:pt x="12" y="2749"/>
                    <a:pt x="0" y="2785"/>
                  </a:cubicBezTo>
                  <a:cubicBezTo>
                    <a:pt x="24" y="2881"/>
                    <a:pt x="72" y="2977"/>
                    <a:pt x="120" y="3061"/>
                  </a:cubicBezTo>
                  <a:cubicBezTo>
                    <a:pt x="180" y="3157"/>
                    <a:pt x="240" y="3229"/>
                    <a:pt x="312" y="3313"/>
                  </a:cubicBezTo>
                  <a:cubicBezTo>
                    <a:pt x="444" y="3457"/>
                    <a:pt x="612" y="3565"/>
                    <a:pt x="792" y="3649"/>
                  </a:cubicBezTo>
                  <a:cubicBezTo>
                    <a:pt x="1009" y="3747"/>
                    <a:pt x="1238" y="3796"/>
                    <a:pt x="1470" y="3796"/>
                  </a:cubicBezTo>
                  <a:cubicBezTo>
                    <a:pt x="1636" y="3796"/>
                    <a:pt x="1803" y="3771"/>
                    <a:pt x="1968" y="3721"/>
                  </a:cubicBezTo>
                  <a:cubicBezTo>
                    <a:pt x="2064" y="3697"/>
                    <a:pt x="2160" y="3661"/>
                    <a:pt x="2244" y="3613"/>
                  </a:cubicBezTo>
                  <a:cubicBezTo>
                    <a:pt x="2352" y="3553"/>
                    <a:pt x="2436" y="3481"/>
                    <a:pt x="2532" y="3409"/>
                  </a:cubicBezTo>
                  <a:cubicBezTo>
                    <a:pt x="2628" y="3325"/>
                    <a:pt x="2724" y="3241"/>
                    <a:pt x="2820" y="3145"/>
                  </a:cubicBezTo>
                  <a:cubicBezTo>
                    <a:pt x="2904" y="3049"/>
                    <a:pt x="2988" y="2941"/>
                    <a:pt x="3060" y="2845"/>
                  </a:cubicBezTo>
                  <a:cubicBezTo>
                    <a:pt x="3216" y="2629"/>
                    <a:pt x="3348" y="2401"/>
                    <a:pt x="3456" y="2173"/>
                  </a:cubicBezTo>
                  <a:cubicBezTo>
                    <a:pt x="3468" y="2161"/>
                    <a:pt x="3468" y="2149"/>
                    <a:pt x="3456" y="2137"/>
                  </a:cubicBezTo>
                  <a:cubicBezTo>
                    <a:pt x="3468" y="2113"/>
                    <a:pt x="3468" y="2089"/>
                    <a:pt x="3444" y="2077"/>
                  </a:cubicBezTo>
                  <a:cubicBezTo>
                    <a:pt x="3408" y="2053"/>
                    <a:pt x="3372" y="2029"/>
                    <a:pt x="3324" y="2005"/>
                  </a:cubicBezTo>
                  <a:cubicBezTo>
                    <a:pt x="3228" y="1921"/>
                    <a:pt x="3144" y="1837"/>
                    <a:pt x="3060" y="1729"/>
                  </a:cubicBezTo>
                  <a:cubicBezTo>
                    <a:pt x="2976" y="1609"/>
                    <a:pt x="2892" y="1477"/>
                    <a:pt x="2832" y="1333"/>
                  </a:cubicBezTo>
                  <a:cubicBezTo>
                    <a:pt x="2748" y="1129"/>
                    <a:pt x="2688" y="913"/>
                    <a:pt x="2664" y="685"/>
                  </a:cubicBezTo>
                  <a:cubicBezTo>
                    <a:pt x="2640" y="505"/>
                    <a:pt x="2628" y="325"/>
                    <a:pt x="2628" y="145"/>
                  </a:cubicBezTo>
                  <a:cubicBezTo>
                    <a:pt x="2544" y="109"/>
                    <a:pt x="2460" y="85"/>
                    <a:pt x="2364" y="49"/>
                  </a:cubicBezTo>
                  <a:cubicBezTo>
                    <a:pt x="2304" y="37"/>
                    <a:pt x="2244" y="25"/>
                    <a:pt x="2184" y="13"/>
                  </a:cubicBezTo>
                  <a:cubicBezTo>
                    <a:pt x="2136" y="13"/>
                    <a:pt x="2076" y="1"/>
                    <a:pt x="2028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5789;p78"/>
            <p:cNvSpPr/>
            <p:nvPr/>
          </p:nvSpPr>
          <p:spPr>
            <a:xfrm>
              <a:off x="6882527" y="2125556"/>
              <a:ext cx="286205" cy="233118"/>
            </a:xfrm>
            <a:custGeom>
              <a:avLst/>
              <a:gdLst/>
              <a:ahLst/>
              <a:cxnLst/>
              <a:rect l="l" t="t" r="r" b="b"/>
              <a:pathLst>
                <a:path w="2329" h="1897" extrusionOk="0">
                  <a:moveTo>
                    <a:pt x="1740" y="1"/>
                  </a:moveTo>
                  <a:cubicBezTo>
                    <a:pt x="1704" y="1"/>
                    <a:pt x="1656" y="13"/>
                    <a:pt x="1608" y="13"/>
                  </a:cubicBezTo>
                  <a:lnTo>
                    <a:pt x="1620" y="37"/>
                  </a:lnTo>
                  <a:cubicBezTo>
                    <a:pt x="1572" y="37"/>
                    <a:pt x="1536" y="49"/>
                    <a:pt x="1488" y="61"/>
                  </a:cubicBezTo>
                  <a:cubicBezTo>
                    <a:pt x="1440" y="73"/>
                    <a:pt x="1380" y="97"/>
                    <a:pt x="1332" y="109"/>
                  </a:cubicBezTo>
                  <a:cubicBezTo>
                    <a:pt x="1272" y="133"/>
                    <a:pt x="1224" y="157"/>
                    <a:pt x="1176" y="181"/>
                  </a:cubicBezTo>
                  <a:cubicBezTo>
                    <a:pt x="1068" y="229"/>
                    <a:pt x="960" y="289"/>
                    <a:pt x="852" y="349"/>
                  </a:cubicBezTo>
                  <a:cubicBezTo>
                    <a:pt x="732" y="409"/>
                    <a:pt x="636" y="481"/>
                    <a:pt x="540" y="553"/>
                  </a:cubicBezTo>
                  <a:cubicBezTo>
                    <a:pt x="444" y="625"/>
                    <a:pt x="348" y="697"/>
                    <a:pt x="264" y="793"/>
                  </a:cubicBezTo>
                  <a:cubicBezTo>
                    <a:pt x="192" y="865"/>
                    <a:pt x="120" y="949"/>
                    <a:pt x="72" y="1033"/>
                  </a:cubicBezTo>
                  <a:cubicBezTo>
                    <a:pt x="72" y="1045"/>
                    <a:pt x="60" y="1057"/>
                    <a:pt x="60" y="1069"/>
                  </a:cubicBezTo>
                  <a:cubicBezTo>
                    <a:pt x="36" y="1105"/>
                    <a:pt x="24" y="1153"/>
                    <a:pt x="0" y="1189"/>
                  </a:cubicBezTo>
                  <a:lnTo>
                    <a:pt x="0" y="1309"/>
                  </a:lnTo>
                  <a:cubicBezTo>
                    <a:pt x="24" y="1513"/>
                    <a:pt x="24" y="1705"/>
                    <a:pt x="0" y="1897"/>
                  </a:cubicBezTo>
                  <a:cubicBezTo>
                    <a:pt x="72" y="1885"/>
                    <a:pt x="144" y="1873"/>
                    <a:pt x="216" y="1849"/>
                  </a:cubicBezTo>
                  <a:cubicBezTo>
                    <a:pt x="384" y="1801"/>
                    <a:pt x="540" y="1741"/>
                    <a:pt x="696" y="1681"/>
                  </a:cubicBezTo>
                  <a:cubicBezTo>
                    <a:pt x="996" y="1549"/>
                    <a:pt x="1284" y="1393"/>
                    <a:pt x="1536" y="1201"/>
                  </a:cubicBezTo>
                  <a:cubicBezTo>
                    <a:pt x="1716" y="1057"/>
                    <a:pt x="1884" y="901"/>
                    <a:pt x="2016" y="733"/>
                  </a:cubicBezTo>
                  <a:cubicBezTo>
                    <a:pt x="2064" y="661"/>
                    <a:pt x="2112" y="601"/>
                    <a:pt x="2148" y="529"/>
                  </a:cubicBezTo>
                  <a:cubicBezTo>
                    <a:pt x="2196" y="457"/>
                    <a:pt x="2232" y="385"/>
                    <a:pt x="2256" y="313"/>
                  </a:cubicBezTo>
                  <a:cubicBezTo>
                    <a:pt x="2280" y="253"/>
                    <a:pt x="2304" y="193"/>
                    <a:pt x="2328" y="133"/>
                  </a:cubicBezTo>
                  <a:cubicBezTo>
                    <a:pt x="2256" y="109"/>
                    <a:pt x="2172" y="85"/>
                    <a:pt x="2088" y="61"/>
                  </a:cubicBezTo>
                  <a:cubicBezTo>
                    <a:pt x="2028" y="37"/>
                    <a:pt x="1968" y="25"/>
                    <a:pt x="1908" y="25"/>
                  </a:cubicBezTo>
                  <a:cubicBezTo>
                    <a:pt x="1860" y="13"/>
                    <a:pt x="1800" y="1"/>
                    <a:pt x="1740" y="1"/>
                  </a:cubicBezTo>
                  <a:close/>
                </a:path>
              </a:pathLst>
            </a:custGeom>
            <a:solidFill>
              <a:srgbClr val="5C2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5790;p78"/>
            <p:cNvSpPr/>
            <p:nvPr/>
          </p:nvSpPr>
          <p:spPr>
            <a:xfrm>
              <a:off x="6357425" y="1784910"/>
              <a:ext cx="267035" cy="275882"/>
            </a:xfrm>
            <a:custGeom>
              <a:avLst/>
              <a:gdLst/>
              <a:ahLst/>
              <a:cxnLst/>
              <a:rect l="l" t="t" r="r" b="b"/>
              <a:pathLst>
                <a:path w="2173" h="2245" extrusionOk="0">
                  <a:moveTo>
                    <a:pt x="841" y="1"/>
                  </a:moveTo>
                  <a:cubicBezTo>
                    <a:pt x="745" y="1"/>
                    <a:pt x="649" y="25"/>
                    <a:pt x="565" y="49"/>
                  </a:cubicBezTo>
                  <a:cubicBezTo>
                    <a:pt x="493" y="85"/>
                    <a:pt x="421" y="121"/>
                    <a:pt x="361" y="169"/>
                  </a:cubicBezTo>
                  <a:cubicBezTo>
                    <a:pt x="289" y="241"/>
                    <a:pt x="217" y="313"/>
                    <a:pt x="157" y="397"/>
                  </a:cubicBezTo>
                  <a:cubicBezTo>
                    <a:pt x="49" y="565"/>
                    <a:pt x="1" y="757"/>
                    <a:pt x="13" y="949"/>
                  </a:cubicBezTo>
                  <a:cubicBezTo>
                    <a:pt x="25" y="1153"/>
                    <a:pt x="85" y="1333"/>
                    <a:pt x="193" y="1501"/>
                  </a:cubicBezTo>
                  <a:cubicBezTo>
                    <a:pt x="241" y="1597"/>
                    <a:pt x="313" y="1669"/>
                    <a:pt x="373" y="1753"/>
                  </a:cubicBezTo>
                  <a:cubicBezTo>
                    <a:pt x="445" y="1825"/>
                    <a:pt x="517" y="1897"/>
                    <a:pt x="601" y="1957"/>
                  </a:cubicBezTo>
                  <a:cubicBezTo>
                    <a:pt x="769" y="2077"/>
                    <a:pt x="949" y="2161"/>
                    <a:pt x="1153" y="2209"/>
                  </a:cubicBezTo>
                  <a:cubicBezTo>
                    <a:pt x="1225" y="2233"/>
                    <a:pt x="1309" y="2233"/>
                    <a:pt x="1393" y="2245"/>
                  </a:cubicBezTo>
                  <a:lnTo>
                    <a:pt x="1501" y="2245"/>
                  </a:lnTo>
                  <a:cubicBezTo>
                    <a:pt x="1513" y="2233"/>
                    <a:pt x="1525" y="2233"/>
                    <a:pt x="1525" y="2233"/>
                  </a:cubicBezTo>
                  <a:cubicBezTo>
                    <a:pt x="1525" y="2221"/>
                    <a:pt x="1525" y="2221"/>
                    <a:pt x="1525" y="2221"/>
                  </a:cubicBezTo>
                  <a:cubicBezTo>
                    <a:pt x="1573" y="2209"/>
                    <a:pt x="1621" y="2185"/>
                    <a:pt x="1669" y="2161"/>
                  </a:cubicBezTo>
                  <a:cubicBezTo>
                    <a:pt x="1729" y="2125"/>
                    <a:pt x="1777" y="2089"/>
                    <a:pt x="1825" y="2041"/>
                  </a:cubicBezTo>
                  <a:cubicBezTo>
                    <a:pt x="1873" y="2005"/>
                    <a:pt x="1909" y="1957"/>
                    <a:pt x="1957" y="1921"/>
                  </a:cubicBezTo>
                  <a:cubicBezTo>
                    <a:pt x="2005" y="1849"/>
                    <a:pt x="2053" y="1777"/>
                    <a:pt x="2089" y="1705"/>
                  </a:cubicBezTo>
                  <a:cubicBezTo>
                    <a:pt x="2125" y="1621"/>
                    <a:pt x="2149" y="1537"/>
                    <a:pt x="2161" y="1465"/>
                  </a:cubicBezTo>
                  <a:cubicBezTo>
                    <a:pt x="2173" y="1297"/>
                    <a:pt x="2149" y="1129"/>
                    <a:pt x="2089" y="985"/>
                  </a:cubicBezTo>
                  <a:cubicBezTo>
                    <a:pt x="2029" y="817"/>
                    <a:pt x="1945" y="673"/>
                    <a:pt x="1837" y="541"/>
                  </a:cubicBezTo>
                  <a:cubicBezTo>
                    <a:pt x="1729" y="409"/>
                    <a:pt x="1597" y="289"/>
                    <a:pt x="1453" y="205"/>
                  </a:cubicBezTo>
                  <a:cubicBezTo>
                    <a:pt x="1321" y="109"/>
                    <a:pt x="1165" y="49"/>
                    <a:pt x="1009" y="13"/>
                  </a:cubicBezTo>
                  <a:cubicBezTo>
                    <a:pt x="949" y="1"/>
                    <a:pt x="889" y="1"/>
                    <a:pt x="841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5791;p78"/>
            <p:cNvSpPr/>
            <p:nvPr/>
          </p:nvSpPr>
          <p:spPr>
            <a:xfrm>
              <a:off x="6394414" y="1832099"/>
              <a:ext cx="128295" cy="65007"/>
            </a:xfrm>
            <a:custGeom>
              <a:avLst/>
              <a:gdLst/>
              <a:ahLst/>
              <a:cxnLst/>
              <a:rect l="l" t="t" r="r" b="b"/>
              <a:pathLst>
                <a:path w="1044" h="529" extrusionOk="0">
                  <a:moveTo>
                    <a:pt x="264" y="1"/>
                  </a:moveTo>
                  <a:cubicBezTo>
                    <a:pt x="180" y="1"/>
                    <a:pt x="84" y="13"/>
                    <a:pt x="12" y="61"/>
                  </a:cubicBezTo>
                  <a:cubicBezTo>
                    <a:pt x="2" y="70"/>
                    <a:pt x="0" y="88"/>
                    <a:pt x="13" y="88"/>
                  </a:cubicBezTo>
                  <a:cubicBezTo>
                    <a:pt x="15" y="88"/>
                    <a:pt x="19" y="87"/>
                    <a:pt x="24" y="85"/>
                  </a:cubicBezTo>
                  <a:lnTo>
                    <a:pt x="72" y="73"/>
                  </a:lnTo>
                  <a:cubicBezTo>
                    <a:pt x="108" y="61"/>
                    <a:pt x="144" y="49"/>
                    <a:pt x="180" y="49"/>
                  </a:cubicBezTo>
                  <a:cubicBezTo>
                    <a:pt x="228" y="49"/>
                    <a:pt x="288" y="49"/>
                    <a:pt x="336" y="61"/>
                  </a:cubicBezTo>
                  <a:cubicBezTo>
                    <a:pt x="396" y="73"/>
                    <a:pt x="456" y="97"/>
                    <a:pt x="504" y="133"/>
                  </a:cubicBezTo>
                  <a:cubicBezTo>
                    <a:pt x="552" y="145"/>
                    <a:pt x="588" y="169"/>
                    <a:pt x="624" y="205"/>
                  </a:cubicBezTo>
                  <a:cubicBezTo>
                    <a:pt x="660" y="229"/>
                    <a:pt x="696" y="253"/>
                    <a:pt x="732" y="289"/>
                  </a:cubicBezTo>
                  <a:cubicBezTo>
                    <a:pt x="768" y="325"/>
                    <a:pt x="804" y="349"/>
                    <a:pt x="828" y="397"/>
                  </a:cubicBezTo>
                  <a:cubicBezTo>
                    <a:pt x="864" y="433"/>
                    <a:pt x="888" y="469"/>
                    <a:pt x="924" y="505"/>
                  </a:cubicBezTo>
                  <a:cubicBezTo>
                    <a:pt x="924" y="517"/>
                    <a:pt x="948" y="529"/>
                    <a:pt x="972" y="529"/>
                  </a:cubicBezTo>
                  <a:cubicBezTo>
                    <a:pt x="984" y="529"/>
                    <a:pt x="1008" y="529"/>
                    <a:pt x="1020" y="517"/>
                  </a:cubicBezTo>
                  <a:cubicBezTo>
                    <a:pt x="1032" y="505"/>
                    <a:pt x="1044" y="481"/>
                    <a:pt x="1044" y="469"/>
                  </a:cubicBezTo>
                  <a:cubicBezTo>
                    <a:pt x="1044" y="445"/>
                    <a:pt x="1032" y="433"/>
                    <a:pt x="1032" y="421"/>
                  </a:cubicBezTo>
                  <a:cubicBezTo>
                    <a:pt x="912" y="253"/>
                    <a:pt x="744" y="133"/>
                    <a:pt x="564" y="61"/>
                  </a:cubicBezTo>
                  <a:cubicBezTo>
                    <a:pt x="516" y="49"/>
                    <a:pt x="468" y="25"/>
                    <a:pt x="432" y="13"/>
                  </a:cubicBezTo>
                  <a:cubicBezTo>
                    <a:pt x="384" y="1"/>
                    <a:pt x="324" y="1"/>
                    <a:pt x="27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792;p78"/>
            <p:cNvSpPr/>
            <p:nvPr/>
          </p:nvSpPr>
          <p:spPr>
            <a:xfrm>
              <a:off x="6426734" y="1329241"/>
              <a:ext cx="1035450" cy="966019"/>
            </a:xfrm>
            <a:custGeom>
              <a:avLst/>
              <a:gdLst/>
              <a:ahLst/>
              <a:cxnLst/>
              <a:rect l="l" t="t" r="r" b="b"/>
              <a:pathLst>
                <a:path w="8426" h="7861" extrusionOk="0">
                  <a:moveTo>
                    <a:pt x="4309" y="0"/>
                  </a:moveTo>
                  <a:lnTo>
                    <a:pt x="4309" y="12"/>
                  </a:lnTo>
                  <a:cubicBezTo>
                    <a:pt x="4141" y="12"/>
                    <a:pt x="3973" y="24"/>
                    <a:pt x="3805" y="60"/>
                  </a:cubicBezTo>
                  <a:cubicBezTo>
                    <a:pt x="3541" y="120"/>
                    <a:pt x="3277" y="204"/>
                    <a:pt x="3037" y="324"/>
                  </a:cubicBezTo>
                  <a:cubicBezTo>
                    <a:pt x="2785" y="444"/>
                    <a:pt x="2533" y="576"/>
                    <a:pt x="2305" y="708"/>
                  </a:cubicBezTo>
                  <a:cubicBezTo>
                    <a:pt x="2065" y="840"/>
                    <a:pt x="1813" y="984"/>
                    <a:pt x="1549" y="1105"/>
                  </a:cubicBezTo>
                  <a:cubicBezTo>
                    <a:pt x="1393" y="1177"/>
                    <a:pt x="1225" y="1249"/>
                    <a:pt x="1057" y="1297"/>
                  </a:cubicBezTo>
                  <a:lnTo>
                    <a:pt x="1069" y="1297"/>
                  </a:lnTo>
                  <a:cubicBezTo>
                    <a:pt x="865" y="1357"/>
                    <a:pt x="649" y="1393"/>
                    <a:pt x="433" y="1405"/>
                  </a:cubicBezTo>
                  <a:lnTo>
                    <a:pt x="217" y="1405"/>
                  </a:lnTo>
                  <a:cubicBezTo>
                    <a:pt x="205" y="1405"/>
                    <a:pt x="205" y="1417"/>
                    <a:pt x="205" y="1429"/>
                  </a:cubicBezTo>
                  <a:cubicBezTo>
                    <a:pt x="157" y="1537"/>
                    <a:pt x="121" y="1633"/>
                    <a:pt x="97" y="1741"/>
                  </a:cubicBezTo>
                  <a:cubicBezTo>
                    <a:pt x="61" y="1849"/>
                    <a:pt x="37" y="1945"/>
                    <a:pt x="25" y="2041"/>
                  </a:cubicBezTo>
                  <a:cubicBezTo>
                    <a:pt x="1" y="2233"/>
                    <a:pt x="1" y="2437"/>
                    <a:pt x="13" y="2629"/>
                  </a:cubicBezTo>
                  <a:cubicBezTo>
                    <a:pt x="49" y="2965"/>
                    <a:pt x="121" y="3301"/>
                    <a:pt x="205" y="3637"/>
                  </a:cubicBezTo>
                  <a:lnTo>
                    <a:pt x="241" y="3745"/>
                  </a:lnTo>
                  <a:cubicBezTo>
                    <a:pt x="277" y="3901"/>
                    <a:pt x="325" y="4081"/>
                    <a:pt x="361" y="4261"/>
                  </a:cubicBezTo>
                  <a:cubicBezTo>
                    <a:pt x="397" y="4453"/>
                    <a:pt x="421" y="4597"/>
                    <a:pt x="433" y="4741"/>
                  </a:cubicBezTo>
                  <a:cubicBezTo>
                    <a:pt x="445" y="4837"/>
                    <a:pt x="457" y="4921"/>
                    <a:pt x="469" y="5005"/>
                  </a:cubicBezTo>
                  <a:cubicBezTo>
                    <a:pt x="493" y="5245"/>
                    <a:pt x="529" y="5485"/>
                    <a:pt x="577" y="5713"/>
                  </a:cubicBezTo>
                  <a:cubicBezTo>
                    <a:pt x="601" y="5869"/>
                    <a:pt x="637" y="6025"/>
                    <a:pt x="685" y="6169"/>
                  </a:cubicBezTo>
                  <a:cubicBezTo>
                    <a:pt x="733" y="6325"/>
                    <a:pt x="805" y="6469"/>
                    <a:pt x="877" y="6613"/>
                  </a:cubicBezTo>
                  <a:cubicBezTo>
                    <a:pt x="961" y="6745"/>
                    <a:pt x="1057" y="6889"/>
                    <a:pt x="1165" y="7009"/>
                  </a:cubicBezTo>
                  <a:cubicBezTo>
                    <a:pt x="1297" y="7141"/>
                    <a:pt x="1429" y="7249"/>
                    <a:pt x="1573" y="7357"/>
                  </a:cubicBezTo>
                  <a:cubicBezTo>
                    <a:pt x="1861" y="7549"/>
                    <a:pt x="2173" y="7681"/>
                    <a:pt x="2497" y="7765"/>
                  </a:cubicBezTo>
                  <a:cubicBezTo>
                    <a:pt x="2761" y="7825"/>
                    <a:pt x="3037" y="7861"/>
                    <a:pt x="3301" y="7861"/>
                  </a:cubicBezTo>
                  <a:lnTo>
                    <a:pt x="3529" y="7861"/>
                  </a:lnTo>
                  <a:cubicBezTo>
                    <a:pt x="3877" y="7837"/>
                    <a:pt x="4225" y="7765"/>
                    <a:pt x="4549" y="7669"/>
                  </a:cubicBezTo>
                  <a:cubicBezTo>
                    <a:pt x="4885" y="7561"/>
                    <a:pt x="5185" y="7417"/>
                    <a:pt x="5473" y="7225"/>
                  </a:cubicBezTo>
                  <a:cubicBezTo>
                    <a:pt x="5629" y="7129"/>
                    <a:pt x="5773" y="7021"/>
                    <a:pt x="5905" y="6901"/>
                  </a:cubicBezTo>
                  <a:cubicBezTo>
                    <a:pt x="6037" y="6781"/>
                    <a:pt x="6157" y="6637"/>
                    <a:pt x="6277" y="6493"/>
                  </a:cubicBezTo>
                  <a:cubicBezTo>
                    <a:pt x="6553" y="6133"/>
                    <a:pt x="6745" y="5701"/>
                    <a:pt x="6817" y="5245"/>
                  </a:cubicBezTo>
                  <a:cubicBezTo>
                    <a:pt x="7045" y="5185"/>
                    <a:pt x="7273" y="5113"/>
                    <a:pt x="7489" y="5005"/>
                  </a:cubicBezTo>
                  <a:cubicBezTo>
                    <a:pt x="7705" y="4909"/>
                    <a:pt x="7897" y="4777"/>
                    <a:pt x="8053" y="4597"/>
                  </a:cubicBezTo>
                  <a:cubicBezTo>
                    <a:pt x="8137" y="4513"/>
                    <a:pt x="8197" y="4405"/>
                    <a:pt x="8257" y="4297"/>
                  </a:cubicBezTo>
                  <a:cubicBezTo>
                    <a:pt x="8317" y="4201"/>
                    <a:pt x="8353" y="4093"/>
                    <a:pt x="8377" y="3985"/>
                  </a:cubicBezTo>
                  <a:cubicBezTo>
                    <a:pt x="8425" y="3781"/>
                    <a:pt x="8413" y="3577"/>
                    <a:pt x="8353" y="3373"/>
                  </a:cubicBezTo>
                  <a:cubicBezTo>
                    <a:pt x="8293" y="3181"/>
                    <a:pt x="8185" y="3001"/>
                    <a:pt x="8029" y="2857"/>
                  </a:cubicBezTo>
                  <a:cubicBezTo>
                    <a:pt x="7873" y="2713"/>
                    <a:pt x="7657" y="2629"/>
                    <a:pt x="7453" y="2629"/>
                  </a:cubicBezTo>
                  <a:lnTo>
                    <a:pt x="7405" y="2629"/>
                  </a:lnTo>
                  <a:cubicBezTo>
                    <a:pt x="7249" y="2641"/>
                    <a:pt x="7093" y="2689"/>
                    <a:pt x="6961" y="2773"/>
                  </a:cubicBezTo>
                  <a:cubicBezTo>
                    <a:pt x="6889" y="2809"/>
                    <a:pt x="6817" y="2845"/>
                    <a:pt x="6757" y="2905"/>
                  </a:cubicBezTo>
                  <a:cubicBezTo>
                    <a:pt x="6709" y="2941"/>
                    <a:pt x="6661" y="2989"/>
                    <a:pt x="6613" y="3037"/>
                  </a:cubicBezTo>
                  <a:cubicBezTo>
                    <a:pt x="6601" y="2977"/>
                    <a:pt x="6589" y="2917"/>
                    <a:pt x="6589" y="2845"/>
                  </a:cubicBezTo>
                  <a:lnTo>
                    <a:pt x="6589" y="2617"/>
                  </a:lnTo>
                  <a:lnTo>
                    <a:pt x="6589" y="2545"/>
                  </a:lnTo>
                  <a:cubicBezTo>
                    <a:pt x="6589" y="2449"/>
                    <a:pt x="6589" y="2353"/>
                    <a:pt x="6577" y="2245"/>
                  </a:cubicBezTo>
                  <a:cubicBezTo>
                    <a:pt x="6565" y="2161"/>
                    <a:pt x="6553" y="2089"/>
                    <a:pt x="6529" y="2005"/>
                  </a:cubicBezTo>
                  <a:cubicBezTo>
                    <a:pt x="6505" y="1933"/>
                    <a:pt x="6493" y="1861"/>
                    <a:pt x="6469" y="1789"/>
                  </a:cubicBezTo>
                  <a:cubicBezTo>
                    <a:pt x="6373" y="1501"/>
                    <a:pt x="6241" y="1237"/>
                    <a:pt x="6073" y="984"/>
                  </a:cubicBezTo>
                  <a:cubicBezTo>
                    <a:pt x="5917" y="744"/>
                    <a:pt x="5713" y="528"/>
                    <a:pt x="5473" y="360"/>
                  </a:cubicBezTo>
                  <a:cubicBezTo>
                    <a:pt x="5353" y="276"/>
                    <a:pt x="5221" y="204"/>
                    <a:pt x="5089" y="144"/>
                  </a:cubicBezTo>
                  <a:cubicBezTo>
                    <a:pt x="4957" y="96"/>
                    <a:pt x="4813" y="48"/>
                    <a:pt x="4657" y="24"/>
                  </a:cubicBezTo>
                  <a:cubicBezTo>
                    <a:pt x="4549" y="12"/>
                    <a:pt x="4429" y="0"/>
                    <a:pt x="4309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93;p78"/>
            <p:cNvSpPr/>
            <p:nvPr/>
          </p:nvSpPr>
          <p:spPr>
            <a:xfrm>
              <a:off x="7273312" y="1731823"/>
              <a:ext cx="44362" cy="178556"/>
            </a:xfrm>
            <a:custGeom>
              <a:avLst/>
              <a:gdLst/>
              <a:ahLst/>
              <a:cxnLst/>
              <a:rect l="l" t="t" r="r" b="b"/>
              <a:pathLst>
                <a:path w="361" h="1453" extrusionOk="0">
                  <a:moveTo>
                    <a:pt x="48" y="1"/>
                  </a:moveTo>
                  <a:cubicBezTo>
                    <a:pt x="36" y="13"/>
                    <a:pt x="12" y="13"/>
                    <a:pt x="12" y="25"/>
                  </a:cubicBezTo>
                  <a:lnTo>
                    <a:pt x="12" y="13"/>
                  </a:lnTo>
                  <a:cubicBezTo>
                    <a:pt x="0" y="25"/>
                    <a:pt x="0" y="37"/>
                    <a:pt x="0" y="49"/>
                  </a:cubicBezTo>
                  <a:cubicBezTo>
                    <a:pt x="0" y="61"/>
                    <a:pt x="0" y="73"/>
                    <a:pt x="12" y="85"/>
                  </a:cubicBezTo>
                  <a:cubicBezTo>
                    <a:pt x="12" y="85"/>
                    <a:pt x="24" y="97"/>
                    <a:pt x="36" y="97"/>
                  </a:cubicBezTo>
                  <a:lnTo>
                    <a:pt x="48" y="133"/>
                  </a:lnTo>
                  <a:lnTo>
                    <a:pt x="84" y="169"/>
                  </a:lnTo>
                  <a:cubicBezTo>
                    <a:pt x="132" y="229"/>
                    <a:pt x="168" y="289"/>
                    <a:pt x="204" y="361"/>
                  </a:cubicBezTo>
                  <a:cubicBezTo>
                    <a:pt x="228" y="445"/>
                    <a:pt x="252" y="529"/>
                    <a:pt x="276" y="625"/>
                  </a:cubicBezTo>
                  <a:cubicBezTo>
                    <a:pt x="288" y="733"/>
                    <a:pt x="288" y="841"/>
                    <a:pt x="276" y="949"/>
                  </a:cubicBezTo>
                  <a:cubicBezTo>
                    <a:pt x="264" y="1045"/>
                    <a:pt x="240" y="1129"/>
                    <a:pt x="204" y="1225"/>
                  </a:cubicBezTo>
                  <a:cubicBezTo>
                    <a:pt x="180" y="1273"/>
                    <a:pt x="144" y="1333"/>
                    <a:pt x="108" y="1381"/>
                  </a:cubicBezTo>
                  <a:cubicBezTo>
                    <a:pt x="96" y="1393"/>
                    <a:pt x="84" y="1417"/>
                    <a:pt x="60" y="1429"/>
                  </a:cubicBezTo>
                  <a:cubicBezTo>
                    <a:pt x="48" y="1441"/>
                    <a:pt x="72" y="1453"/>
                    <a:pt x="84" y="1453"/>
                  </a:cubicBezTo>
                  <a:cubicBezTo>
                    <a:pt x="216" y="1297"/>
                    <a:pt x="312" y="1117"/>
                    <a:pt x="336" y="913"/>
                  </a:cubicBezTo>
                  <a:cubicBezTo>
                    <a:pt x="360" y="805"/>
                    <a:pt x="360" y="697"/>
                    <a:pt x="348" y="589"/>
                  </a:cubicBezTo>
                  <a:cubicBezTo>
                    <a:pt x="348" y="541"/>
                    <a:pt x="336" y="481"/>
                    <a:pt x="324" y="433"/>
                  </a:cubicBezTo>
                  <a:cubicBezTo>
                    <a:pt x="312" y="385"/>
                    <a:pt x="300" y="325"/>
                    <a:pt x="276" y="277"/>
                  </a:cubicBezTo>
                  <a:cubicBezTo>
                    <a:pt x="252" y="229"/>
                    <a:pt x="228" y="181"/>
                    <a:pt x="204" y="145"/>
                  </a:cubicBezTo>
                  <a:cubicBezTo>
                    <a:pt x="168" y="97"/>
                    <a:pt x="120" y="49"/>
                    <a:pt x="84" y="25"/>
                  </a:cubicBezTo>
                  <a:cubicBezTo>
                    <a:pt x="72" y="13"/>
                    <a:pt x="60" y="13"/>
                    <a:pt x="48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794;p78"/>
            <p:cNvSpPr/>
            <p:nvPr/>
          </p:nvSpPr>
          <p:spPr>
            <a:xfrm>
              <a:off x="7273312" y="1691392"/>
              <a:ext cx="157910" cy="50875"/>
            </a:xfrm>
            <a:custGeom>
              <a:avLst/>
              <a:gdLst/>
              <a:ahLst/>
              <a:cxnLst/>
              <a:rect l="l" t="t" r="r" b="b"/>
              <a:pathLst>
                <a:path w="1285" h="414" extrusionOk="0">
                  <a:moveTo>
                    <a:pt x="722" y="1"/>
                  </a:moveTo>
                  <a:cubicBezTo>
                    <a:pt x="706" y="1"/>
                    <a:pt x="690" y="2"/>
                    <a:pt x="672" y="6"/>
                  </a:cubicBezTo>
                  <a:lnTo>
                    <a:pt x="660" y="6"/>
                  </a:lnTo>
                  <a:cubicBezTo>
                    <a:pt x="612" y="6"/>
                    <a:pt x="564" y="6"/>
                    <a:pt x="516" y="18"/>
                  </a:cubicBezTo>
                  <a:cubicBezTo>
                    <a:pt x="468" y="18"/>
                    <a:pt x="408" y="30"/>
                    <a:pt x="360" y="54"/>
                  </a:cubicBezTo>
                  <a:cubicBezTo>
                    <a:pt x="312" y="66"/>
                    <a:pt x="264" y="90"/>
                    <a:pt x="216" y="114"/>
                  </a:cubicBezTo>
                  <a:cubicBezTo>
                    <a:pt x="168" y="138"/>
                    <a:pt x="132" y="174"/>
                    <a:pt x="108" y="210"/>
                  </a:cubicBezTo>
                  <a:cubicBezTo>
                    <a:pt x="84" y="234"/>
                    <a:pt x="60" y="246"/>
                    <a:pt x="48" y="270"/>
                  </a:cubicBezTo>
                  <a:cubicBezTo>
                    <a:pt x="24" y="294"/>
                    <a:pt x="12" y="318"/>
                    <a:pt x="12" y="342"/>
                  </a:cubicBezTo>
                  <a:cubicBezTo>
                    <a:pt x="0" y="342"/>
                    <a:pt x="0" y="354"/>
                    <a:pt x="0" y="366"/>
                  </a:cubicBezTo>
                  <a:cubicBezTo>
                    <a:pt x="0" y="378"/>
                    <a:pt x="0" y="390"/>
                    <a:pt x="12" y="402"/>
                  </a:cubicBezTo>
                  <a:cubicBezTo>
                    <a:pt x="24" y="414"/>
                    <a:pt x="36" y="414"/>
                    <a:pt x="48" y="414"/>
                  </a:cubicBezTo>
                  <a:lnTo>
                    <a:pt x="72" y="414"/>
                  </a:lnTo>
                  <a:cubicBezTo>
                    <a:pt x="72" y="414"/>
                    <a:pt x="84" y="414"/>
                    <a:pt x="96" y="402"/>
                  </a:cubicBezTo>
                  <a:lnTo>
                    <a:pt x="156" y="354"/>
                  </a:lnTo>
                  <a:cubicBezTo>
                    <a:pt x="168" y="342"/>
                    <a:pt x="192" y="318"/>
                    <a:pt x="216" y="306"/>
                  </a:cubicBezTo>
                  <a:cubicBezTo>
                    <a:pt x="288" y="258"/>
                    <a:pt x="360" y="210"/>
                    <a:pt x="444" y="174"/>
                  </a:cubicBezTo>
                  <a:cubicBezTo>
                    <a:pt x="516" y="150"/>
                    <a:pt x="588" y="126"/>
                    <a:pt x="672" y="126"/>
                  </a:cubicBezTo>
                  <a:cubicBezTo>
                    <a:pt x="708" y="120"/>
                    <a:pt x="741" y="117"/>
                    <a:pt x="774" y="117"/>
                  </a:cubicBezTo>
                  <a:cubicBezTo>
                    <a:pt x="807" y="117"/>
                    <a:pt x="840" y="120"/>
                    <a:pt x="876" y="126"/>
                  </a:cubicBezTo>
                  <a:cubicBezTo>
                    <a:pt x="972" y="138"/>
                    <a:pt x="1056" y="174"/>
                    <a:pt x="1128" y="234"/>
                  </a:cubicBezTo>
                  <a:cubicBezTo>
                    <a:pt x="1152" y="258"/>
                    <a:pt x="1176" y="282"/>
                    <a:pt x="1200" y="318"/>
                  </a:cubicBezTo>
                  <a:cubicBezTo>
                    <a:pt x="1224" y="330"/>
                    <a:pt x="1236" y="354"/>
                    <a:pt x="1236" y="378"/>
                  </a:cubicBezTo>
                  <a:cubicBezTo>
                    <a:pt x="1244" y="378"/>
                    <a:pt x="1252" y="383"/>
                    <a:pt x="1260" y="383"/>
                  </a:cubicBezTo>
                  <a:cubicBezTo>
                    <a:pt x="1264" y="383"/>
                    <a:pt x="1268" y="382"/>
                    <a:pt x="1272" y="378"/>
                  </a:cubicBezTo>
                  <a:cubicBezTo>
                    <a:pt x="1284" y="378"/>
                    <a:pt x="1284" y="366"/>
                    <a:pt x="1284" y="354"/>
                  </a:cubicBezTo>
                  <a:cubicBezTo>
                    <a:pt x="1260" y="306"/>
                    <a:pt x="1224" y="270"/>
                    <a:pt x="1200" y="222"/>
                  </a:cubicBezTo>
                  <a:cubicBezTo>
                    <a:pt x="1164" y="186"/>
                    <a:pt x="1128" y="162"/>
                    <a:pt x="1092" y="126"/>
                  </a:cubicBezTo>
                  <a:cubicBezTo>
                    <a:pt x="1044" y="102"/>
                    <a:pt x="1008" y="78"/>
                    <a:pt x="960" y="66"/>
                  </a:cubicBezTo>
                  <a:cubicBezTo>
                    <a:pt x="924" y="42"/>
                    <a:pt x="876" y="30"/>
                    <a:pt x="828" y="18"/>
                  </a:cubicBezTo>
                  <a:cubicBezTo>
                    <a:pt x="794" y="9"/>
                    <a:pt x="760" y="1"/>
                    <a:pt x="722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795;p78"/>
            <p:cNvSpPr/>
            <p:nvPr/>
          </p:nvSpPr>
          <p:spPr>
            <a:xfrm>
              <a:off x="6395766" y="1159655"/>
              <a:ext cx="874713" cy="578186"/>
            </a:xfrm>
            <a:custGeom>
              <a:avLst/>
              <a:gdLst/>
              <a:ahLst/>
              <a:cxnLst/>
              <a:rect l="l" t="t" r="r" b="b"/>
              <a:pathLst>
                <a:path w="7118" h="4705" extrusionOk="0">
                  <a:moveTo>
                    <a:pt x="7033" y="3777"/>
                  </a:moveTo>
                  <a:cubicBezTo>
                    <a:pt x="7034" y="3846"/>
                    <a:pt x="7045" y="3915"/>
                    <a:pt x="7045" y="3973"/>
                  </a:cubicBezTo>
                  <a:lnTo>
                    <a:pt x="7045" y="3985"/>
                  </a:lnTo>
                  <a:cubicBezTo>
                    <a:pt x="7045" y="3915"/>
                    <a:pt x="7034" y="3846"/>
                    <a:pt x="7033" y="3777"/>
                  </a:cubicBezTo>
                  <a:close/>
                  <a:moveTo>
                    <a:pt x="3745" y="0"/>
                  </a:moveTo>
                  <a:cubicBezTo>
                    <a:pt x="2953" y="24"/>
                    <a:pt x="2173" y="264"/>
                    <a:pt x="1501" y="684"/>
                  </a:cubicBezTo>
                  <a:cubicBezTo>
                    <a:pt x="1225" y="852"/>
                    <a:pt x="961" y="1056"/>
                    <a:pt x="733" y="1284"/>
                  </a:cubicBezTo>
                  <a:cubicBezTo>
                    <a:pt x="613" y="1392"/>
                    <a:pt x="505" y="1524"/>
                    <a:pt x="397" y="1644"/>
                  </a:cubicBezTo>
                  <a:cubicBezTo>
                    <a:pt x="301" y="1776"/>
                    <a:pt x="217" y="1920"/>
                    <a:pt x="145" y="2064"/>
                  </a:cubicBezTo>
                  <a:cubicBezTo>
                    <a:pt x="85" y="2196"/>
                    <a:pt x="37" y="2352"/>
                    <a:pt x="13" y="2497"/>
                  </a:cubicBezTo>
                  <a:cubicBezTo>
                    <a:pt x="1" y="2653"/>
                    <a:pt x="13" y="2809"/>
                    <a:pt x="61" y="2953"/>
                  </a:cubicBezTo>
                  <a:cubicBezTo>
                    <a:pt x="109" y="3109"/>
                    <a:pt x="205" y="3253"/>
                    <a:pt x="325" y="3373"/>
                  </a:cubicBezTo>
                  <a:cubicBezTo>
                    <a:pt x="445" y="3481"/>
                    <a:pt x="589" y="3577"/>
                    <a:pt x="745" y="3625"/>
                  </a:cubicBezTo>
                  <a:cubicBezTo>
                    <a:pt x="829" y="3649"/>
                    <a:pt x="901" y="3673"/>
                    <a:pt x="985" y="3685"/>
                  </a:cubicBezTo>
                  <a:cubicBezTo>
                    <a:pt x="1069" y="3697"/>
                    <a:pt x="1153" y="3709"/>
                    <a:pt x="1237" y="3709"/>
                  </a:cubicBezTo>
                  <a:lnTo>
                    <a:pt x="1501" y="3709"/>
                  </a:lnTo>
                  <a:cubicBezTo>
                    <a:pt x="1585" y="3709"/>
                    <a:pt x="1669" y="3697"/>
                    <a:pt x="1765" y="3685"/>
                  </a:cubicBezTo>
                  <a:cubicBezTo>
                    <a:pt x="2125" y="3637"/>
                    <a:pt x="2473" y="3541"/>
                    <a:pt x="2797" y="3385"/>
                  </a:cubicBezTo>
                  <a:cubicBezTo>
                    <a:pt x="3133" y="3229"/>
                    <a:pt x="3445" y="3037"/>
                    <a:pt x="3733" y="2809"/>
                  </a:cubicBezTo>
                  <a:cubicBezTo>
                    <a:pt x="3997" y="2593"/>
                    <a:pt x="4237" y="2340"/>
                    <a:pt x="4441" y="2052"/>
                  </a:cubicBezTo>
                  <a:cubicBezTo>
                    <a:pt x="4441" y="2076"/>
                    <a:pt x="4453" y="2100"/>
                    <a:pt x="4453" y="2124"/>
                  </a:cubicBezTo>
                  <a:cubicBezTo>
                    <a:pt x="4465" y="2184"/>
                    <a:pt x="4477" y="2232"/>
                    <a:pt x="4501" y="2280"/>
                  </a:cubicBezTo>
                  <a:cubicBezTo>
                    <a:pt x="4537" y="2376"/>
                    <a:pt x="4585" y="2473"/>
                    <a:pt x="4645" y="2557"/>
                  </a:cubicBezTo>
                  <a:cubicBezTo>
                    <a:pt x="4717" y="2653"/>
                    <a:pt x="4789" y="2737"/>
                    <a:pt x="4873" y="2809"/>
                  </a:cubicBezTo>
                  <a:cubicBezTo>
                    <a:pt x="4957" y="2869"/>
                    <a:pt x="5041" y="2929"/>
                    <a:pt x="5149" y="2989"/>
                  </a:cubicBezTo>
                  <a:cubicBezTo>
                    <a:pt x="5293" y="3073"/>
                    <a:pt x="5473" y="3121"/>
                    <a:pt x="5653" y="3145"/>
                  </a:cubicBezTo>
                  <a:lnTo>
                    <a:pt x="5761" y="3145"/>
                  </a:lnTo>
                  <a:cubicBezTo>
                    <a:pt x="5809" y="3145"/>
                    <a:pt x="5857" y="3145"/>
                    <a:pt x="5905" y="3133"/>
                  </a:cubicBezTo>
                  <a:cubicBezTo>
                    <a:pt x="5977" y="3121"/>
                    <a:pt x="6049" y="3109"/>
                    <a:pt x="6109" y="3085"/>
                  </a:cubicBezTo>
                  <a:lnTo>
                    <a:pt x="6133" y="3229"/>
                  </a:lnTo>
                  <a:lnTo>
                    <a:pt x="6145" y="3313"/>
                  </a:lnTo>
                  <a:cubicBezTo>
                    <a:pt x="6169" y="3445"/>
                    <a:pt x="6181" y="3541"/>
                    <a:pt x="6205" y="3637"/>
                  </a:cubicBezTo>
                  <a:cubicBezTo>
                    <a:pt x="6229" y="3757"/>
                    <a:pt x="6253" y="3865"/>
                    <a:pt x="6289" y="3973"/>
                  </a:cubicBezTo>
                  <a:cubicBezTo>
                    <a:pt x="6325" y="4081"/>
                    <a:pt x="6361" y="4177"/>
                    <a:pt x="6409" y="4273"/>
                  </a:cubicBezTo>
                  <a:cubicBezTo>
                    <a:pt x="6445" y="4369"/>
                    <a:pt x="6493" y="4453"/>
                    <a:pt x="6565" y="4537"/>
                  </a:cubicBezTo>
                  <a:cubicBezTo>
                    <a:pt x="6589" y="4573"/>
                    <a:pt x="6625" y="4609"/>
                    <a:pt x="6661" y="4633"/>
                  </a:cubicBezTo>
                  <a:cubicBezTo>
                    <a:pt x="6697" y="4657"/>
                    <a:pt x="6745" y="4681"/>
                    <a:pt x="6781" y="4693"/>
                  </a:cubicBezTo>
                  <a:cubicBezTo>
                    <a:pt x="6805" y="4705"/>
                    <a:pt x="6829" y="4705"/>
                    <a:pt x="6853" y="4705"/>
                  </a:cubicBezTo>
                  <a:lnTo>
                    <a:pt x="6889" y="4705"/>
                  </a:lnTo>
                  <a:cubicBezTo>
                    <a:pt x="6913" y="4705"/>
                    <a:pt x="6925" y="4693"/>
                    <a:pt x="6937" y="4681"/>
                  </a:cubicBezTo>
                  <a:cubicBezTo>
                    <a:pt x="6949" y="4681"/>
                    <a:pt x="6961" y="4669"/>
                    <a:pt x="6973" y="4657"/>
                  </a:cubicBezTo>
                  <a:cubicBezTo>
                    <a:pt x="6997" y="4621"/>
                    <a:pt x="7021" y="4597"/>
                    <a:pt x="7033" y="4561"/>
                  </a:cubicBezTo>
                  <a:cubicBezTo>
                    <a:pt x="7045" y="4525"/>
                    <a:pt x="7069" y="4489"/>
                    <a:pt x="7069" y="4453"/>
                  </a:cubicBezTo>
                  <a:cubicBezTo>
                    <a:pt x="7093" y="4381"/>
                    <a:pt x="7105" y="4297"/>
                    <a:pt x="7105" y="4225"/>
                  </a:cubicBezTo>
                  <a:lnTo>
                    <a:pt x="7105" y="4021"/>
                  </a:lnTo>
                  <a:cubicBezTo>
                    <a:pt x="7105" y="4009"/>
                    <a:pt x="7117" y="3997"/>
                    <a:pt x="7117" y="3985"/>
                  </a:cubicBezTo>
                  <a:cubicBezTo>
                    <a:pt x="7045" y="3349"/>
                    <a:pt x="6973" y="2677"/>
                    <a:pt x="6889" y="2016"/>
                  </a:cubicBezTo>
                  <a:cubicBezTo>
                    <a:pt x="6829" y="1668"/>
                    <a:pt x="6781" y="1356"/>
                    <a:pt x="6733" y="1044"/>
                  </a:cubicBezTo>
                  <a:cubicBezTo>
                    <a:pt x="6733" y="1032"/>
                    <a:pt x="6721" y="1020"/>
                    <a:pt x="6709" y="1008"/>
                  </a:cubicBezTo>
                  <a:cubicBezTo>
                    <a:pt x="6709" y="1008"/>
                    <a:pt x="6709" y="996"/>
                    <a:pt x="6709" y="996"/>
                  </a:cubicBezTo>
                  <a:cubicBezTo>
                    <a:pt x="6481" y="732"/>
                    <a:pt x="6205" y="528"/>
                    <a:pt x="5893" y="396"/>
                  </a:cubicBezTo>
                  <a:cubicBezTo>
                    <a:pt x="5737" y="324"/>
                    <a:pt x="5569" y="264"/>
                    <a:pt x="5401" y="216"/>
                  </a:cubicBezTo>
                  <a:cubicBezTo>
                    <a:pt x="5245" y="168"/>
                    <a:pt x="5077" y="120"/>
                    <a:pt x="4909" y="96"/>
                  </a:cubicBezTo>
                  <a:cubicBezTo>
                    <a:pt x="4729" y="60"/>
                    <a:pt x="4537" y="24"/>
                    <a:pt x="4357" y="12"/>
                  </a:cubicBezTo>
                  <a:cubicBezTo>
                    <a:pt x="4225" y="0"/>
                    <a:pt x="4093" y="0"/>
                    <a:pt x="3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796;p78"/>
            <p:cNvSpPr/>
            <p:nvPr/>
          </p:nvSpPr>
          <p:spPr>
            <a:xfrm>
              <a:off x="6482771" y="1392651"/>
              <a:ext cx="433793" cy="184454"/>
            </a:xfrm>
            <a:custGeom>
              <a:avLst/>
              <a:gdLst/>
              <a:ahLst/>
              <a:cxnLst/>
              <a:rect l="l" t="t" r="r" b="b"/>
              <a:pathLst>
                <a:path w="3530" h="1501" extrusionOk="0">
                  <a:moveTo>
                    <a:pt x="3493" y="0"/>
                  </a:moveTo>
                  <a:cubicBezTo>
                    <a:pt x="3409" y="120"/>
                    <a:pt x="3313" y="240"/>
                    <a:pt x="3217" y="348"/>
                  </a:cubicBezTo>
                  <a:cubicBezTo>
                    <a:pt x="3121" y="432"/>
                    <a:pt x="3037" y="517"/>
                    <a:pt x="2941" y="589"/>
                  </a:cubicBezTo>
                  <a:cubicBezTo>
                    <a:pt x="2833" y="661"/>
                    <a:pt x="2725" y="733"/>
                    <a:pt x="2617" y="793"/>
                  </a:cubicBezTo>
                  <a:cubicBezTo>
                    <a:pt x="2305" y="973"/>
                    <a:pt x="1981" y="1117"/>
                    <a:pt x="1633" y="1213"/>
                  </a:cubicBezTo>
                  <a:lnTo>
                    <a:pt x="1645" y="1213"/>
                  </a:lnTo>
                  <a:cubicBezTo>
                    <a:pt x="1381" y="1297"/>
                    <a:pt x="1093" y="1333"/>
                    <a:pt x="805" y="1345"/>
                  </a:cubicBezTo>
                  <a:cubicBezTo>
                    <a:pt x="697" y="1345"/>
                    <a:pt x="589" y="1333"/>
                    <a:pt x="481" y="1321"/>
                  </a:cubicBezTo>
                  <a:cubicBezTo>
                    <a:pt x="385" y="1309"/>
                    <a:pt x="277" y="1297"/>
                    <a:pt x="169" y="1261"/>
                  </a:cubicBezTo>
                  <a:lnTo>
                    <a:pt x="121" y="1249"/>
                  </a:lnTo>
                  <a:lnTo>
                    <a:pt x="49" y="1249"/>
                  </a:lnTo>
                  <a:cubicBezTo>
                    <a:pt x="37" y="1261"/>
                    <a:pt x="13" y="1273"/>
                    <a:pt x="13" y="1297"/>
                  </a:cubicBezTo>
                  <a:cubicBezTo>
                    <a:pt x="1" y="1309"/>
                    <a:pt x="1" y="1333"/>
                    <a:pt x="13" y="1357"/>
                  </a:cubicBezTo>
                  <a:cubicBezTo>
                    <a:pt x="13" y="1369"/>
                    <a:pt x="37" y="1393"/>
                    <a:pt x="49" y="1393"/>
                  </a:cubicBezTo>
                  <a:lnTo>
                    <a:pt x="97" y="1417"/>
                  </a:lnTo>
                  <a:lnTo>
                    <a:pt x="145" y="1429"/>
                  </a:lnTo>
                  <a:cubicBezTo>
                    <a:pt x="193" y="1441"/>
                    <a:pt x="229" y="1453"/>
                    <a:pt x="277" y="1453"/>
                  </a:cubicBezTo>
                  <a:cubicBezTo>
                    <a:pt x="349" y="1477"/>
                    <a:pt x="421" y="1489"/>
                    <a:pt x="505" y="1489"/>
                  </a:cubicBezTo>
                  <a:cubicBezTo>
                    <a:pt x="577" y="1489"/>
                    <a:pt x="649" y="1501"/>
                    <a:pt x="721" y="1501"/>
                  </a:cubicBezTo>
                  <a:lnTo>
                    <a:pt x="949" y="1501"/>
                  </a:lnTo>
                  <a:cubicBezTo>
                    <a:pt x="1177" y="1489"/>
                    <a:pt x="1405" y="1453"/>
                    <a:pt x="1633" y="1381"/>
                  </a:cubicBezTo>
                  <a:cubicBezTo>
                    <a:pt x="1861" y="1321"/>
                    <a:pt x="2089" y="1237"/>
                    <a:pt x="2305" y="1117"/>
                  </a:cubicBezTo>
                  <a:cubicBezTo>
                    <a:pt x="2413" y="1057"/>
                    <a:pt x="2533" y="997"/>
                    <a:pt x="2629" y="925"/>
                  </a:cubicBezTo>
                  <a:cubicBezTo>
                    <a:pt x="2737" y="865"/>
                    <a:pt x="2833" y="793"/>
                    <a:pt x="2929" y="709"/>
                  </a:cubicBezTo>
                  <a:cubicBezTo>
                    <a:pt x="3049" y="613"/>
                    <a:pt x="3157" y="505"/>
                    <a:pt x="3265" y="384"/>
                  </a:cubicBezTo>
                  <a:cubicBezTo>
                    <a:pt x="3361" y="276"/>
                    <a:pt x="3445" y="156"/>
                    <a:pt x="3517" y="24"/>
                  </a:cubicBezTo>
                  <a:cubicBezTo>
                    <a:pt x="3529" y="24"/>
                    <a:pt x="3529" y="12"/>
                    <a:pt x="3517" y="0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797;p78"/>
            <p:cNvSpPr/>
            <p:nvPr/>
          </p:nvSpPr>
          <p:spPr>
            <a:xfrm>
              <a:off x="6602219" y="1475232"/>
              <a:ext cx="146113" cy="45837"/>
            </a:xfrm>
            <a:custGeom>
              <a:avLst/>
              <a:gdLst/>
              <a:ahLst/>
              <a:cxnLst/>
              <a:rect l="l" t="t" r="r" b="b"/>
              <a:pathLst>
                <a:path w="1189" h="373" extrusionOk="0">
                  <a:moveTo>
                    <a:pt x="1141" y="1"/>
                  </a:moveTo>
                  <a:lnTo>
                    <a:pt x="1141" y="25"/>
                  </a:lnTo>
                  <a:lnTo>
                    <a:pt x="1081" y="61"/>
                  </a:lnTo>
                  <a:cubicBezTo>
                    <a:pt x="961" y="121"/>
                    <a:pt x="829" y="169"/>
                    <a:pt x="697" y="205"/>
                  </a:cubicBezTo>
                  <a:cubicBezTo>
                    <a:pt x="625" y="229"/>
                    <a:pt x="553" y="241"/>
                    <a:pt x="481" y="253"/>
                  </a:cubicBezTo>
                  <a:cubicBezTo>
                    <a:pt x="409" y="265"/>
                    <a:pt x="337" y="265"/>
                    <a:pt x="265" y="265"/>
                  </a:cubicBezTo>
                  <a:cubicBezTo>
                    <a:pt x="193" y="265"/>
                    <a:pt x="133" y="265"/>
                    <a:pt x="73" y="253"/>
                  </a:cubicBezTo>
                  <a:cubicBezTo>
                    <a:pt x="37" y="253"/>
                    <a:pt x="1" y="277"/>
                    <a:pt x="1" y="301"/>
                  </a:cubicBezTo>
                  <a:cubicBezTo>
                    <a:pt x="1" y="325"/>
                    <a:pt x="1" y="337"/>
                    <a:pt x="13" y="349"/>
                  </a:cubicBezTo>
                  <a:cubicBezTo>
                    <a:pt x="25" y="361"/>
                    <a:pt x="37" y="373"/>
                    <a:pt x="49" y="373"/>
                  </a:cubicBezTo>
                  <a:cubicBezTo>
                    <a:pt x="157" y="373"/>
                    <a:pt x="253" y="373"/>
                    <a:pt x="349" y="361"/>
                  </a:cubicBezTo>
                  <a:cubicBezTo>
                    <a:pt x="457" y="349"/>
                    <a:pt x="553" y="337"/>
                    <a:pt x="649" y="301"/>
                  </a:cubicBezTo>
                  <a:cubicBezTo>
                    <a:pt x="745" y="277"/>
                    <a:pt x="841" y="241"/>
                    <a:pt x="937" y="205"/>
                  </a:cubicBezTo>
                  <a:cubicBezTo>
                    <a:pt x="1021" y="157"/>
                    <a:pt x="1105" y="109"/>
                    <a:pt x="1189" y="49"/>
                  </a:cubicBezTo>
                  <a:cubicBezTo>
                    <a:pt x="1189" y="37"/>
                    <a:pt x="1189" y="25"/>
                    <a:pt x="1189" y="13"/>
                  </a:cubicBezTo>
                  <a:cubicBezTo>
                    <a:pt x="1177" y="1"/>
                    <a:pt x="1177" y="1"/>
                    <a:pt x="1165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798;p78"/>
            <p:cNvSpPr/>
            <p:nvPr/>
          </p:nvSpPr>
          <p:spPr>
            <a:xfrm>
              <a:off x="6985753" y="1404448"/>
              <a:ext cx="128417" cy="104823"/>
            </a:xfrm>
            <a:custGeom>
              <a:avLst/>
              <a:gdLst/>
              <a:ahLst/>
              <a:cxnLst/>
              <a:rect l="l" t="t" r="r" b="b"/>
              <a:pathLst>
                <a:path w="1045" h="853" extrusionOk="0">
                  <a:moveTo>
                    <a:pt x="12" y="0"/>
                  </a:moveTo>
                  <a:lnTo>
                    <a:pt x="24" y="12"/>
                  </a:lnTo>
                  <a:cubicBezTo>
                    <a:pt x="12" y="12"/>
                    <a:pt x="0" y="24"/>
                    <a:pt x="12" y="36"/>
                  </a:cubicBezTo>
                  <a:cubicBezTo>
                    <a:pt x="48" y="132"/>
                    <a:pt x="96" y="228"/>
                    <a:pt x="156" y="324"/>
                  </a:cubicBezTo>
                  <a:cubicBezTo>
                    <a:pt x="216" y="409"/>
                    <a:pt x="300" y="481"/>
                    <a:pt x="384" y="553"/>
                  </a:cubicBezTo>
                  <a:cubicBezTo>
                    <a:pt x="552" y="685"/>
                    <a:pt x="756" y="781"/>
                    <a:pt x="972" y="853"/>
                  </a:cubicBezTo>
                  <a:cubicBezTo>
                    <a:pt x="984" y="853"/>
                    <a:pt x="996" y="841"/>
                    <a:pt x="1020" y="841"/>
                  </a:cubicBezTo>
                  <a:cubicBezTo>
                    <a:pt x="1032" y="829"/>
                    <a:pt x="1044" y="817"/>
                    <a:pt x="1044" y="793"/>
                  </a:cubicBezTo>
                  <a:cubicBezTo>
                    <a:pt x="1044" y="781"/>
                    <a:pt x="1044" y="757"/>
                    <a:pt x="1032" y="745"/>
                  </a:cubicBezTo>
                  <a:cubicBezTo>
                    <a:pt x="1020" y="733"/>
                    <a:pt x="1008" y="721"/>
                    <a:pt x="984" y="721"/>
                  </a:cubicBezTo>
                  <a:cubicBezTo>
                    <a:pt x="912" y="709"/>
                    <a:pt x="840" y="685"/>
                    <a:pt x="768" y="661"/>
                  </a:cubicBezTo>
                  <a:lnTo>
                    <a:pt x="780" y="661"/>
                  </a:lnTo>
                  <a:cubicBezTo>
                    <a:pt x="660" y="625"/>
                    <a:pt x="552" y="577"/>
                    <a:pt x="444" y="505"/>
                  </a:cubicBezTo>
                  <a:lnTo>
                    <a:pt x="456" y="505"/>
                  </a:lnTo>
                  <a:cubicBezTo>
                    <a:pt x="372" y="457"/>
                    <a:pt x="288" y="384"/>
                    <a:pt x="216" y="312"/>
                  </a:cubicBezTo>
                  <a:cubicBezTo>
                    <a:pt x="156" y="240"/>
                    <a:pt x="108" y="168"/>
                    <a:pt x="72" y="96"/>
                  </a:cubicBezTo>
                  <a:cubicBezTo>
                    <a:pt x="60" y="72"/>
                    <a:pt x="48" y="36"/>
                    <a:pt x="36" y="12"/>
                  </a:cubicBezTo>
                  <a:cubicBezTo>
                    <a:pt x="36" y="12"/>
                    <a:pt x="24" y="0"/>
                    <a:pt x="12" y="0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99;p78"/>
            <p:cNvSpPr/>
            <p:nvPr/>
          </p:nvSpPr>
          <p:spPr>
            <a:xfrm>
              <a:off x="7218750" y="1318918"/>
              <a:ext cx="162334" cy="297388"/>
            </a:xfrm>
            <a:custGeom>
              <a:avLst/>
              <a:gdLst/>
              <a:ahLst/>
              <a:cxnLst/>
              <a:rect l="l" t="t" r="r" b="b"/>
              <a:pathLst>
                <a:path w="1321" h="2420" extrusionOk="0">
                  <a:moveTo>
                    <a:pt x="36" y="0"/>
                  </a:moveTo>
                  <a:cubicBezTo>
                    <a:pt x="12" y="0"/>
                    <a:pt x="0" y="12"/>
                    <a:pt x="12" y="36"/>
                  </a:cubicBezTo>
                  <a:cubicBezTo>
                    <a:pt x="12" y="60"/>
                    <a:pt x="24" y="60"/>
                    <a:pt x="36" y="60"/>
                  </a:cubicBezTo>
                  <a:lnTo>
                    <a:pt x="60" y="60"/>
                  </a:lnTo>
                  <a:cubicBezTo>
                    <a:pt x="120" y="72"/>
                    <a:pt x="180" y="84"/>
                    <a:pt x="228" y="96"/>
                  </a:cubicBezTo>
                  <a:cubicBezTo>
                    <a:pt x="288" y="120"/>
                    <a:pt x="336" y="144"/>
                    <a:pt x="396" y="180"/>
                  </a:cubicBezTo>
                  <a:cubicBezTo>
                    <a:pt x="456" y="216"/>
                    <a:pt x="516" y="264"/>
                    <a:pt x="564" y="324"/>
                  </a:cubicBezTo>
                  <a:cubicBezTo>
                    <a:pt x="648" y="420"/>
                    <a:pt x="720" y="516"/>
                    <a:pt x="780" y="624"/>
                  </a:cubicBezTo>
                  <a:cubicBezTo>
                    <a:pt x="828" y="744"/>
                    <a:pt x="888" y="876"/>
                    <a:pt x="924" y="1008"/>
                  </a:cubicBezTo>
                  <a:cubicBezTo>
                    <a:pt x="972" y="1141"/>
                    <a:pt x="1008" y="1273"/>
                    <a:pt x="1032" y="1405"/>
                  </a:cubicBezTo>
                  <a:cubicBezTo>
                    <a:pt x="1068" y="1561"/>
                    <a:pt x="1092" y="1729"/>
                    <a:pt x="1104" y="1885"/>
                  </a:cubicBezTo>
                  <a:cubicBezTo>
                    <a:pt x="1116" y="1969"/>
                    <a:pt x="1116" y="2041"/>
                    <a:pt x="1128" y="2113"/>
                  </a:cubicBezTo>
                  <a:cubicBezTo>
                    <a:pt x="1128" y="2185"/>
                    <a:pt x="1128" y="2221"/>
                    <a:pt x="1128" y="2281"/>
                  </a:cubicBezTo>
                  <a:cubicBezTo>
                    <a:pt x="1128" y="2293"/>
                    <a:pt x="1128" y="2305"/>
                    <a:pt x="1128" y="2317"/>
                  </a:cubicBezTo>
                  <a:cubicBezTo>
                    <a:pt x="1116" y="2341"/>
                    <a:pt x="1128" y="2365"/>
                    <a:pt x="1140" y="2377"/>
                  </a:cubicBezTo>
                  <a:cubicBezTo>
                    <a:pt x="1155" y="2406"/>
                    <a:pt x="1181" y="2419"/>
                    <a:pt x="1208" y="2419"/>
                  </a:cubicBezTo>
                  <a:cubicBezTo>
                    <a:pt x="1248" y="2419"/>
                    <a:pt x="1289" y="2390"/>
                    <a:pt x="1296" y="2341"/>
                  </a:cubicBezTo>
                  <a:cubicBezTo>
                    <a:pt x="1296" y="2317"/>
                    <a:pt x="1308" y="2269"/>
                    <a:pt x="1320" y="2233"/>
                  </a:cubicBezTo>
                  <a:cubicBezTo>
                    <a:pt x="1320" y="2197"/>
                    <a:pt x="1320" y="2137"/>
                    <a:pt x="1320" y="2089"/>
                  </a:cubicBezTo>
                  <a:cubicBezTo>
                    <a:pt x="1308" y="1993"/>
                    <a:pt x="1308" y="1897"/>
                    <a:pt x="1296" y="1801"/>
                  </a:cubicBezTo>
                  <a:cubicBezTo>
                    <a:pt x="1284" y="1693"/>
                    <a:pt x="1260" y="1585"/>
                    <a:pt x="1236" y="1465"/>
                  </a:cubicBezTo>
                  <a:cubicBezTo>
                    <a:pt x="1212" y="1357"/>
                    <a:pt x="1176" y="1249"/>
                    <a:pt x="1140" y="1153"/>
                  </a:cubicBezTo>
                  <a:cubicBezTo>
                    <a:pt x="1068" y="936"/>
                    <a:pt x="972" y="732"/>
                    <a:pt x="840" y="552"/>
                  </a:cubicBezTo>
                  <a:cubicBezTo>
                    <a:pt x="732" y="384"/>
                    <a:pt x="588" y="228"/>
                    <a:pt x="432" y="120"/>
                  </a:cubicBezTo>
                  <a:cubicBezTo>
                    <a:pt x="372" y="84"/>
                    <a:pt x="312" y="60"/>
                    <a:pt x="240" y="36"/>
                  </a:cubicBezTo>
                  <a:cubicBezTo>
                    <a:pt x="168" y="12"/>
                    <a:pt x="108" y="0"/>
                    <a:pt x="36" y="0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800;p78"/>
            <p:cNvSpPr/>
            <p:nvPr/>
          </p:nvSpPr>
          <p:spPr>
            <a:xfrm>
              <a:off x="7265939" y="1405923"/>
              <a:ext cx="42888" cy="104454"/>
            </a:xfrm>
            <a:custGeom>
              <a:avLst/>
              <a:gdLst/>
              <a:ahLst/>
              <a:cxnLst/>
              <a:rect l="l" t="t" r="r" b="b"/>
              <a:pathLst>
                <a:path w="349" h="850" extrusionOk="0">
                  <a:moveTo>
                    <a:pt x="12" y="0"/>
                  </a:moveTo>
                  <a:cubicBezTo>
                    <a:pt x="0" y="0"/>
                    <a:pt x="0" y="24"/>
                    <a:pt x="12" y="24"/>
                  </a:cubicBezTo>
                  <a:cubicBezTo>
                    <a:pt x="48" y="72"/>
                    <a:pt x="72" y="120"/>
                    <a:pt x="96" y="156"/>
                  </a:cubicBezTo>
                  <a:cubicBezTo>
                    <a:pt x="144" y="264"/>
                    <a:pt x="180" y="360"/>
                    <a:pt x="204" y="469"/>
                  </a:cubicBezTo>
                  <a:lnTo>
                    <a:pt x="204" y="457"/>
                  </a:lnTo>
                  <a:cubicBezTo>
                    <a:pt x="216" y="517"/>
                    <a:pt x="216" y="565"/>
                    <a:pt x="228" y="625"/>
                  </a:cubicBezTo>
                  <a:cubicBezTo>
                    <a:pt x="228" y="685"/>
                    <a:pt x="240" y="745"/>
                    <a:pt x="240" y="805"/>
                  </a:cubicBezTo>
                  <a:cubicBezTo>
                    <a:pt x="240" y="834"/>
                    <a:pt x="262" y="849"/>
                    <a:pt x="288" y="849"/>
                  </a:cubicBezTo>
                  <a:cubicBezTo>
                    <a:pt x="304" y="849"/>
                    <a:pt x="322" y="843"/>
                    <a:pt x="336" y="829"/>
                  </a:cubicBezTo>
                  <a:cubicBezTo>
                    <a:pt x="348" y="817"/>
                    <a:pt x="348" y="805"/>
                    <a:pt x="348" y="793"/>
                  </a:cubicBezTo>
                  <a:cubicBezTo>
                    <a:pt x="336" y="721"/>
                    <a:pt x="324" y="649"/>
                    <a:pt x="300" y="577"/>
                  </a:cubicBezTo>
                  <a:cubicBezTo>
                    <a:pt x="288" y="517"/>
                    <a:pt x="264" y="445"/>
                    <a:pt x="252" y="385"/>
                  </a:cubicBezTo>
                  <a:cubicBezTo>
                    <a:pt x="204" y="252"/>
                    <a:pt x="132" y="120"/>
                    <a:pt x="60" y="12"/>
                  </a:cubicBezTo>
                  <a:cubicBezTo>
                    <a:pt x="48" y="0"/>
                    <a:pt x="48" y="0"/>
                    <a:pt x="36" y="0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801;p78"/>
            <p:cNvSpPr/>
            <p:nvPr/>
          </p:nvSpPr>
          <p:spPr>
            <a:xfrm>
              <a:off x="6615491" y="1195047"/>
              <a:ext cx="488355" cy="90077"/>
            </a:xfrm>
            <a:custGeom>
              <a:avLst/>
              <a:gdLst/>
              <a:ahLst/>
              <a:cxnLst/>
              <a:rect l="l" t="t" r="r" b="b"/>
              <a:pathLst>
                <a:path w="3974" h="733" extrusionOk="0">
                  <a:moveTo>
                    <a:pt x="1837" y="0"/>
                  </a:moveTo>
                  <a:cubicBezTo>
                    <a:pt x="1585" y="12"/>
                    <a:pt x="1321" y="48"/>
                    <a:pt x="1069" y="108"/>
                  </a:cubicBezTo>
                  <a:cubicBezTo>
                    <a:pt x="877" y="156"/>
                    <a:pt x="697" y="216"/>
                    <a:pt x="517" y="288"/>
                  </a:cubicBezTo>
                  <a:cubicBezTo>
                    <a:pt x="349" y="360"/>
                    <a:pt x="193" y="456"/>
                    <a:pt x="61" y="576"/>
                  </a:cubicBezTo>
                  <a:lnTo>
                    <a:pt x="37" y="588"/>
                  </a:lnTo>
                  <a:cubicBezTo>
                    <a:pt x="13" y="600"/>
                    <a:pt x="1" y="612"/>
                    <a:pt x="1" y="636"/>
                  </a:cubicBezTo>
                  <a:cubicBezTo>
                    <a:pt x="1" y="648"/>
                    <a:pt x="1" y="672"/>
                    <a:pt x="13" y="696"/>
                  </a:cubicBezTo>
                  <a:cubicBezTo>
                    <a:pt x="28" y="720"/>
                    <a:pt x="54" y="733"/>
                    <a:pt x="80" y="733"/>
                  </a:cubicBezTo>
                  <a:cubicBezTo>
                    <a:pt x="94" y="733"/>
                    <a:pt x="108" y="729"/>
                    <a:pt x="121" y="720"/>
                  </a:cubicBezTo>
                  <a:cubicBezTo>
                    <a:pt x="133" y="708"/>
                    <a:pt x="145" y="696"/>
                    <a:pt x="157" y="684"/>
                  </a:cubicBezTo>
                  <a:lnTo>
                    <a:pt x="217" y="660"/>
                  </a:lnTo>
                  <a:lnTo>
                    <a:pt x="313" y="600"/>
                  </a:lnTo>
                  <a:cubicBezTo>
                    <a:pt x="385" y="564"/>
                    <a:pt x="457" y="528"/>
                    <a:pt x="529" y="492"/>
                  </a:cubicBezTo>
                  <a:cubicBezTo>
                    <a:pt x="853" y="348"/>
                    <a:pt x="1189" y="240"/>
                    <a:pt x="1549" y="192"/>
                  </a:cubicBezTo>
                  <a:lnTo>
                    <a:pt x="1537" y="192"/>
                  </a:lnTo>
                  <a:cubicBezTo>
                    <a:pt x="1633" y="168"/>
                    <a:pt x="1741" y="156"/>
                    <a:pt x="1837" y="144"/>
                  </a:cubicBezTo>
                  <a:cubicBezTo>
                    <a:pt x="1933" y="132"/>
                    <a:pt x="2041" y="132"/>
                    <a:pt x="2149" y="120"/>
                  </a:cubicBezTo>
                  <a:lnTo>
                    <a:pt x="2461" y="120"/>
                  </a:lnTo>
                  <a:cubicBezTo>
                    <a:pt x="2557" y="120"/>
                    <a:pt x="2665" y="120"/>
                    <a:pt x="2761" y="132"/>
                  </a:cubicBezTo>
                  <a:lnTo>
                    <a:pt x="2749" y="132"/>
                  </a:lnTo>
                  <a:cubicBezTo>
                    <a:pt x="2881" y="156"/>
                    <a:pt x="3025" y="168"/>
                    <a:pt x="3169" y="204"/>
                  </a:cubicBezTo>
                  <a:cubicBezTo>
                    <a:pt x="3289" y="228"/>
                    <a:pt x="3421" y="264"/>
                    <a:pt x="3553" y="312"/>
                  </a:cubicBezTo>
                  <a:cubicBezTo>
                    <a:pt x="3685" y="360"/>
                    <a:pt x="3817" y="420"/>
                    <a:pt x="3937" y="504"/>
                  </a:cubicBezTo>
                  <a:cubicBezTo>
                    <a:pt x="3949" y="504"/>
                    <a:pt x="3961" y="504"/>
                    <a:pt x="3973" y="492"/>
                  </a:cubicBezTo>
                  <a:cubicBezTo>
                    <a:pt x="3973" y="480"/>
                    <a:pt x="3973" y="456"/>
                    <a:pt x="3961" y="456"/>
                  </a:cubicBezTo>
                  <a:cubicBezTo>
                    <a:pt x="3865" y="396"/>
                    <a:pt x="3769" y="348"/>
                    <a:pt x="3673" y="312"/>
                  </a:cubicBezTo>
                  <a:cubicBezTo>
                    <a:pt x="3565" y="264"/>
                    <a:pt x="3457" y="216"/>
                    <a:pt x="3349" y="180"/>
                  </a:cubicBezTo>
                  <a:cubicBezTo>
                    <a:pt x="3109" y="108"/>
                    <a:pt x="2869" y="60"/>
                    <a:pt x="2617" y="36"/>
                  </a:cubicBezTo>
                  <a:cubicBezTo>
                    <a:pt x="2485" y="12"/>
                    <a:pt x="2365" y="12"/>
                    <a:pt x="2233" y="0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802;p78"/>
            <p:cNvSpPr/>
            <p:nvPr/>
          </p:nvSpPr>
          <p:spPr>
            <a:xfrm>
              <a:off x="6310236" y="2339382"/>
              <a:ext cx="1499965" cy="1951208"/>
            </a:xfrm>
            <a:custGeom>
              <a:avLst/>
              <a:gdLst/>
              <a:ahLst/>
              <a:cxnLst/>
              <a:rect l="l" t="t" r="r" b="b"/>
              <a:pathLst>
                <a:path w="12206" h="15878" extrusionOk="0">
                  <a:moveTo>
                    <a:pt x="7477" y="1"/>
                  </a:moveTo>
                  <a:cubicBezTo>
                    <a:pt x="7465" y="1"/>
                    <a:pt x="7453" y="1"/>
                    <a:pt x="7441" y="13"/>
                  </a:cubicBezTo>
                  <a:cubicBezTo>
                    <a:pt x="7237" y="253"/>
                    <a:pt x="6997" y="469"/>
                    <a:pt x="6745" y="661"/>
                  </a:cubicBezTo>
                  <a:cubicBezTo>
                    <a:pt x="6589" y="781"/>
                    <a:pt x="6457" y="877"/>
                    <a:pt x="6325" y="961"/>
                  </a:cubicBezTo>
                  <a:cubicBezTo>
                    <a:pt x="6181" y="1057"/>
                    <a:pt x="6025" y="1141"/>
                    <a:pt x="5857" y="1213"/>
                  </a:cubicBezTo>
                  <a:cubicBezTo>
                    <a:pt x="5737" y="1261"/>
                    <a:pt x="5617" y="1297"/>
                    <a:pt x="5485" y="1321"/>
                  </a:cubicBezTo>
                  <a:lnTo>
                    <a:pt x="5317" y="1321"/>
                  </a:lnTo>
                  <a:cubicBezTo>
                    <a:pt x="5269" y="1309"/>
                    <a:pt x="5221" y="1297"/>
                    <a:pt x="5173" y="1285"/>
                  </a:cubicBezTo>
                  <a:cubicBezTo>
                    <a:pt x="5125" y="1261"/>
                    <a:pt x="5077" y="1237"/>
                    <a:pt x="5041" y="1201"/>
                  </a:cubicBezTo>
                  <a:cubicBezTo>
                    <a:pt x="4981" y="1153"/>
                    <a:pt x="4933" y="1105"/>
                    <a:pt x="4885" y="1057"/>
                  </a:cubicBezTo>
                  <a:cubicBezTo>
                    <a:pt x="4789" y="925"/>
                    <a:pt x="4717" y="781"/>
                    <a:pt x="4657" y="637"/>
                  </a:cubicBezTo>
                  <a:cubicBezTo>
                    <a:pt x="4645" y="613"/>
                    <a:pt x="4633" y="589"/>
                    <a:pt x="4633" y="577"/>
                  </a:cubicBezTo>
                  <a:cubicBezTo>
                    <a:pt x="4621" y="565"/>
                    <a:pt x="4621" y="553"/>
                    <a:pt x="4609" y="553"/>
                  </a:cubicBezTo>
                  <a:cubicBezTo>
                    <a:pt x="4609" y="541"/>
                    <a:pt x="4597" y="541"/>
                    <a:pt x="4597" y="529"/>
                  </a:cubicBezTo>
                  <a:cubicBezTo>
                    <a:pt x="4585" y="529"/>
                    <a:pt x="4585" y="529"/>
                    <a:pt x="4573" y="517"/>
                  </a:cubicBezTo>
                  <a:cubicBezTo>
                    <a:pt x="4273" y="601"/>
                    <a:pt x="3973" y="697"/>
                    <a:pt x="3685" y="817"/>
                  </a:cubicBezTo>
                  <a:cubicBezTo>
                    <a:pt x="3397" y="949"/>
                    <a:pt x="3121" y="1105"/>
                    <a:pt x="2857" y="1273"/>
                  </a:cubicBezTo>
                  <a:cubicBezTo>
                    <a:pt x="2329" y="1621"/>
                    <a:pt x="1837" y="2029"/>
                    <a:pt x="1417" y="2509"/>
                  </a:cubicBezTo>
                  <a:cubicBezTo>
                    <a:pt x="1201" y="2737"/>
                    <a:pt x="1009" y="2989"/>
                    <a:pt x="829" y="3253"/>
                  </a:cubicBezTo>
                  <a:cubicBezTo>
                    <a:pt x="745" y="3385"/>
                    <a:pt x="661" y="3517"/>
                    <a:pt x="577" y="3649"/>
                  </a:cubicBezTo>
                  <a:cubicBezTo>
                    <a:pt x="493" y="3781"/>
                    <a:pt x="421" y="3913"/>
                    <a:pt x="373" y="4021"/>
                  </a:cubicBezTo>
                  <a:cubicBezTo>
                    <a:pt x="277" y="4201"/>
                    <a:pt x="205" y="4381"/>
                    <a:pt x="157" y="4561"/>
                  </a:cubicBezTo>
                  <a:cubicBezTo>
                    <a:pt x="85" y="4765"/>
                    <a:pt x="37" y="4981"/>
                    <a:pt x="13" y="5197"/>
                  </a:cubicBezTo>
                  <a:cubicBezTo>
                    <a:pt x="1" y="5305"/>
                    <a:pt x="1" y="5413"/>
                    <a:pt x="1" y="5521"/>
                  </a:cubicBezTo>
                  <a:cubicBezTo>
                    <a:pt x="1" y="5629"/>
                    <a:pt x="13" y="5725"/>
                    <a:pt x="37" y="5821"/>
                  </a:cubicBezTo>
                  <a:cubicBezTo>
                    <a:pt x="61" y="6013"/>
                    <a:pt x="157" y="6193"/>
                    <a:pt x="277" y="6337"/>
                  </a:cubicBezTo>
                  <a:cubicBezTo>
                    <a:pt x="313" y="6373"/>
                    <a:pt x="349" y="6397"/>
                    <a:pt x="385" y="6433"/>
                  </a:cubicBezTo>
                  <a:cubicBezTo>
                    <a:pt x="433" y="6457"/>
                    <a:pt x="469" y="6493"/>
                    <a:pt x="517" y="6517"/>
                  </a:cubicBezTo>
                  <a:cubicBezTo>
                    <a:pt x="625" y="6565"/>
                    <a:pt x="733" y="6601"/>
                    <a:pt x="841" y="6613"/>
                  </a:cubicBezTo>
                  <a:cubicBezTo>
                    <a:pt x="901" y="6625"/>
                    <a:pt x="973" y="6637"/>
                    <a:pt x="1045" y="6637"/>
                  </a:cubicBezTo>
                  <a:cubicBezTo>
                    <a:pt x="1129" y="6637"/>
                    <a:pt x="1225" y="6625"/>
                    <a:pt x="1321" y="6601"/>
                  </a:cubicBezTo>
                  <a:cubicBezTo>
                    <a:pt x="1477" y="6577"/>
                    <a:pt x="1645" y="6529"/>
                    <a:pt x="1801" y="6457"/>
                  </a:cubicBezTo>
                  <a:cubicBezTo>
                    <a:pt x="1921" y="6409"/>
                    <a:pt x="2041" y="6337"/>
                    <a:pt x="2161" y="6277"/>
                  </a:cubicBezTo>
                  <a:cubicBezTo>
                    <a:pt x="2221" y="6241"/>
                    <a:pt x="2281" y="6205"/>
                    <a:pt x="2329" y="6181"/>
                  </a:cubicBezTo>
                  <a:lnTo>
                    <a:pt x="2413" y="6121"/>
                  </a:lnTo>
                  <a:lnTo>
                    <a:pt x="2437" y="6109"/>
                  </a:lnTo>
                  <a:cubicBezTo>
                    <a:pt x="2485" y="7165"/>
                    <a:pt x="2497" y="8281"/>
                    <a:pt x="2449" y="9565"/>
                  </a:cubicBezTo>
                  <a:cubicBezTo>
                    <a:pt x="2413" y="10585"/>
                    <a:pt x="2341" y="11666"/>
                    <a:pt x="2221" y="13070"/>
                  </a:cubicBezTo>
                  <a:lnTo>
                    <a:pt x="2221" y="13106"/>
                  </a:lnTo>
                  <a:cubicBezTo>
                    <a:pt x="2209" y="13322"/>
                    <a:pt x="2185" y="13550"/>
                    <a:pt x="2173" y="13766"/>
                  </a:cubicBezTo>
                  <a:cubicBezTo>
                    <a:pt x="2149" y="13994"/>
                    <a:pt x="2113" y="14246"/>
                    <a:pt x="2089" y="14486"/>
                  </a:cubicBezTo>
                  <a:lnTo>
                    <a:pt x="2089" y="14498"/>
                  </a:lnTo>
                  <a:cubicBezTo>
                    <a:pt x="2053" y="14714"/>
                    <a:pt x="2029" y="14930"/>
                    <a:pt x="1993" y="15134"/>
                  </a:cubicBezTo>
                  <a:cubicBezTo>
                    <a:pt x="1981" y="15146"/>
                    <a:pt x="1981" y="15158"/>
                    <a:pt x="1993" y="15170"/>
                  </a:cubicBezTo>
                  <a:cubicBezTo>
                    <a:pt x="1993" y="15170"/>
                    <a:pt x="1993" y="15182"/>
                    <a:pt x="2005" y="15182"/>
                  </a:cubicBezTo>
                  <a:cubicBezTo>
                    <a:pt x="2005" y="15194"/>
                    <a:pt x="2005" y="15194"/>
                    <a:pt x="2017" y="15194"/>
                  </a:cubicBezTo>
                  <a:cubicBezTo>
                    <a:pt x="3037" y="15554"/>
                    <a:pt x="4177" y="15758"/>
                    <a:pt x="5593" y="15842"/>
                  </a:cubicBezTo>
                  <a:cubicBezTo>
                    <a:pt x="6097" y="15866"/>
                    <a:pt x="6649" y="15878"/>
                    <a:pt x="7297" y="15878"/>
                  </a:cubicBezTo>
                  <a:lnTo>
                    <a:pt x="8341" y="15878"/>
                  </a:lnTo>
                  <a:lnTo>
                    <a:pt x="8797" y="15866"/>
                  </a:lnTo>
                  <a:lnTo>
                    <a:pt x="9277" y="15854"/>
                  </a:lnTo>
                  <a:cubicBezTo>
                    <a:pt x="9757" y="15842"/>
                    <a:pt x="10261" y="15794"/>
                    <a:pt x="10753" y="15734"/>
                  </a:cubicBezTo>
                  <a:cubicBezTo>
                    <a:pt x="10993" y="15698"/>
                    <a:pt x="11233" y="15662"/>
                    <a:pt x="11485" y="15614"/>
                  </a:cubicBezTo>
                  <a:cubicBezTo>
                    <a:pt x="11701" y="15578"/>
                    <a:pt x="11929" y="15542"/>
                    <a:pt x="12157" y="15470"/>
                  </a:cubicBezTo>
                  <a:cubicBezTo>
                    <a:pt x="12169" y="15470"/>
                    <a:pt x="12181" y="15470"/>
                    <a:pt x="12193" y="15458"/>
                  </a:cubicBezTo>
                  <a:cubicBezTo>
                    <a:pt x="12193" y="15458"/>
                    <a:pt x="12205" y="15446"/>
                    <a:pt x="12205" y="15434"/>
                  </a:cubicBezTo>
                  <a:cubicBezTo>
                    <a:pt x="12205" y="15434"/>
                    <a:pt x="12205" y="15422"/>
                    <a:pt x="12205" y="15410"/>
                  </a:cubicBezTo>
                  <a:lnTo>
                    <a:pt x="12193" y="15398"/>
                  </a:lnTo>
                  <a:cubicBezTo>
                    <a:pt x="12121" y="14318"/>
                    <a:pt x="12049" y="13334"/>
                    <a:pt x="11941" y="12410"/>
                  </a:cubicBezTo>
                  <a:cubicBezTo>
                    <a:pt x="11893" y="11906"/>
                    <a:pt x="11833" y="11414"/>
                    <a:pt x="11773" y="10910"/>
                  </a:cubicBezTo>
                  <a:cubicBezTo>
                    <a:pt x="11749" y="10681"/>
                    <a:pt x="11725" y="10453"/>
                    <a:pt x="11689" y="10225"/>
                  </a:cubicBezTo>
                  <a:cubicBezTo>
                    <a:pt x="11653" y="9973"/>
                    <a:pt x="11629" y="9745"/>
                    <a:pt x="11593" y="9517"/>
                  </a:cubicBezTo>
                  <a:cubicBezTo>
                    <a:pt x="11437" y="8473"/>
                    <a:pt x="11257" y="7549"/>
                    <a:pt x="11041" y="6709"/>
                  </a:cubicBezTo>
                  <a:cubicBezTo>
                    <a:pt x="10921" y="6241"/>
                    <a:pt x="10789" y="5785"/>
                    <a:pt x="10645" y="5341"/>
                  </a:cubicBezTo>
                  <a:cubicBezTo>
                    <a:pt x="10573" y="5125"/>
                    <a:pt x="10489" y="4885"/>
                    <a:pt x="10405" y="4669"/>
                  </a:cubicBezTo>
                  <a:cubicBezTo>
                    <a:pt x="10333" y="4477"/>
                    <a:pt x="10249" y="4285"/>
                    <a:pt x="10153" y="4045"/>
                  </a:cubicBezTo>
                  <a:cubicBezTo>
                    <a:pt x="9817" y="3253"/>
                    <a:pt x="9433" y="2485"/>
                    <a:pt x="9001" y="1753"/>
                  </a:cubicBezTo>
                  <a:cubicBezTo>
                    <a:pt x="8893" y="1573"/>
                    <a:pt x="8785" y="1405"/>
                    <a:pt x="8665" y="1225"/>
                  </a:cubicBezTo>
                  <a:cubicBezTo>
                    <a:pt x="8617" y="1141"/>
                    <a:pt x="8557" y="1057"/>
                    <a:pt x="8497" y="973"/>
                  </a:cubicBezTo>
                  <a:cubicBezTo>
                    <a:pt x="8449" y="889"/>
                    <a:pt x="8377" y="793"/>
                    <a:pt x="8317" y="697"/>
                  </a:cubicBezTo>
                  <a:cubicBezTo>
                    <a:pt x="8257" y="637"/>
                    <a:pt x="8209" y="565"/>
                    <a:pt x="8149" y="505"/>
                  </a:cubicBezTo>
                  <a:cubicBezTo>
                    <a:pt x="8089" y="433"/>
                    <a:pt x="8029" y="373"/>
                    <a:pt x="7957" y="313"/>
                  </a:cubicBezTo>
                  <a:cubicBezTo>
                    <a:pt x="7825" y="193"/>
                    <a:pt x="7681" y="97"/>
                    <a:pt x="7525" y="13"/>
                  </a:cubicBezTo>
                  <a:lnTo>
                    <a:pt x="7501" y="13"/>
                  </a:lnTo>
                  <a:lnTo>
                    <a:pt x="750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803;p78"/>
            <p:cNvSpPr/>
            <p:nvPr/>
          </p:nvSpPr>
          <p:spPr>
            <a:xfrm>
              <a:off x="6603693" y="3492688"/>
              <a:ext cx="1185864" cy="510352"/>
            </a:xfrm>
            <a:custGeom>
              <a:avLst/>
              <a:gdLst/>
              <a:ahLst/>
              <a:cxnLst/>
              <a:rect l="l" t="t" r="r" b="b"/>
              <a:pathLst>
                <a:path w="9650" h="4153" extrusionOk="0">
                  <a:moveTo>
                    <a:pt x="937" y="0"/>
                  </a:moveTo>
                  <a:cubicBezTo>
                    <a:pt x="817" y="0"/>
                    <a:pt x="697" y="0"/>
                    <a:pt x="577" y="12"/>
                  </a:cubicBezTo>
                  <a:cubicBezTo>
                    <a:pt x="481" y="12"/>
                    <a:pt x="409" y="24"/>
                    <a:pt x="349" y="36"/>
                  </a:cubicBezTo>
                  <a:lnTo>
                    <a:pt x="109" y="60"/>
                  </a:lnTo>
                  <a:lnTo>
                    <a:pt x="61" y="60"/>
                  </a:lnTo>
                  <a:lnTo>
                    <a:pt x="61" y="144"/>
                  </a:lnTo>
                  <a:lnTo>
                    <a:pt x="61" y="168"/>
                  </a:lnTo>
                  <a:cubicBezTo>
                    <a:pt x="49" y="540"/>
                    <a:pt x="25" y="912"/>
                    <a:pt x="1" y="1320"/>
                  </a:cubicBezTo>
                  <a:lnTo>
                    <a:pt x="277" y="1320"/>
                  </a:lnTo>
                  <a:cubicBezTo>
                    <a:pt x="445" y="1320"/>
                    <a:pt x="589" y="1332"/>
                    <a:pt x="733" y="1344"/>
                  </a:cubicBezTo>
                  <a:cubicBezTo>
                    <a:pt x="1009" y="1368"/>
                    <a:pt x="1285" y="1416"/>
                    <a:pt x="1561" y="1477"/>
                  </a:cubicBezTo>
                  <a:cubicBezTo>
                    <a:pt x="1837" y="1525"/>
                    <a:pt x="2101" y="1597"/>
                    <a:pt x="2353" y="1693"/>
                  </a:cubicBezTo>
                  <a:cubicBezTo>
                    <a:pt x="2617" y="1777"/>
                    <a:pt x="2869" y="1873"/>
                    <a:pt x="3109" y="1993"/>
                  </a:cubicBezTo>
                  <a:cubicBezTo>
                    <a:pt x="3361" y="2101"/>
                    <a:pt x="3613" y="2233"/>
                    <a:pt x="3865" y="2377"/>
                  </a:cubicBezTo>
                  <a:cubicBezTo>
                    <a:pt x="3997" y="2449"/>
                    <a:pt x="4129" y="2521"/>
                    <a:pt x="4249" y="2605"/>
                  </a:cubicBezTo>
                  <a:lnTo>
                    <a:pt x="4453" y="2725"/>
                  </a:lnTo>
                  <a:lnTo>
                    <a:pt x="4525" y="2773"/>
                  </a:lnTo>
                  <a:lnTo>
                    <a:pt x="4561" y="2797"/>
                  </a:lnTo>
                  <a:lnTo>
                    <a:pt x="4645" y="2845"/>
                  </a:lnTo>
                  <a:cubicBezTo>
                    <a:pt x="4957" y="3037"/>
                    <a:pt x="5209" y="3193"/>
                    <a:pt x="5449" y="3325"/>
                  </a:cubicBezTo>
                  <a:cubicBezTo>
                    <a:pt x="5605" y="3409"/>
                    <a:pt x="5749" y="3481"/>
                    <a:pt x="5881" y="3553"/>
                  </a:cubicBezTo>
                  <a:cubicBezTo>
                    <a:pt x="6013" y="3613"/>
                    <a:pt x="6181" y="3685"/>
                    <a:pt x="6313" y="3745"/>
                  </a:cubicBezTo>
                  <a:cubicBezTo>
                    <a:pt x="6529" y="3829"/>
                    <a:pt x="6757" y="3913"/>
                    <a:pt x="6973" y="3973"/>
                  </a:cubicBezTo>
                  <a:cubicBezTo>
                    <a:pt x="7093" y="4009"/>
                    <a:pt x="7213" y="4045"/>
                    <a:pt x="7321" y="4069"/>
                  </a:cubicBezTo>
                  <a:cubicBezTo>
                    <a:pt x="7429" y="4093"/>
                    <a:pt x="7537" y="4105"/>
                    <a:pt x="7645" y="4117"/>
                  </a:cubicBezTo>
                  <a:cubicBezTo>
                    <a:pt x="7729" y="4129"/>
                    <a:pt x="7801" y="4141"/>
                    <a:pt x="7885" y="4141"/>
                  </a:cubicBezTo>
                  <a:cubicBezTo>
                    <a:pt x="7981" y="4141"/>
                    <a:pt x="8089" y="4153"/>
                    <a:pt x="8185" y="4153"/>
                  </a:cubicBezTo>
                  <a:lnTo>
                    <a:pt x="8221" y="4153"/>
                  </a:lnTo>
                  <a:cubicBezTo>
                    <a:pt x="8425" y="4153"/>
                    <a:pt x="8629" y="4141"/>
                    <a:pt x="8833" y="4117"/>
                  </a:cubicBezTo>
                  <a:cubicBezTo>
                    <a:pt x="9061" y="4081"/>
                    <a:pt x="9289" y="4033"/>
                    <a:pt x="9517" y="3949"/>
                  </a:cubicBezTo>
                  <a:cubicBezTo>
                    <a:pt x="9565" y="3925"/>
                    <a:pt x="9613" y="3901"/>
                    <a:pt x="9649" y="3877"/>
                  </a:cubicBezTo>
                  <a:cubicBezTo>
                    <a:pt x="9625" y="3577"/>
                    <a:pt x="9601" y="3301"/>
                    <a:pt x="9565" y="3013"/>
                  </a:cubicBezTo>
                  <a:cubicBezTo>
                    <a:pt x="9529" y="2593"/>
                    <a:pt x="9481" y="2173"/>
                    <a:pt x="9433" y="1777"/>
                  </a:cubicBezTo>
                  <a:lnTo>
                    <a:pt x="8881" y="1777"/>
                  </a:lnTo>
                  <a:cubicBezTo>
                    <a:pt x="8701" y="1765"/>
                    <a:pt x="8521" y="1741"/>
                    <a:pt x="8341" y="1705"/>
                  </a:cubicBezTo>
                  <a:cubicBezTo>
                    <a:pt x="8257" y="1693"/>
                    <a:pt x="8173" y="1669"/>
                    <a:pt x="8041" y="1645"/>
                  </a:cubicBezTo>
                  <a:lnTo>
                    <a:pt x="7765" y="1573"/>
                  </a:lnTo>
                  <a:cubicBezTo>
                    <a:pt x="7417" y="1489"/>
                    <a:pt x="7045" y="1392"/>
                    <a:pt x="6613" y="1260"/>
                  </a:cubicBezTo>
                  <a:cubicBezTo>
                    <a:pt x="6301" y="1164"/>
                    <a:pt x="5989" y="1068"/>
                    <a:pt x="5713" y="984"/>
                  </a:cubicBezTo>
                  <a:lnTo>
                    <a:pt x="5473" y="912"/>
                  </a:lnTo>
                  <a:cubicBezTo>
                    <a:pt x="5101" y="792"/>
                    <a:pt x="4705" y="672"/>
                    <a:pt x="4321" y="564"/>
                  </a:cubicBezTo>
                  <a:cubicBezTo>
                    <a:pt x="4129" y="516"/>
                    <a:pt x="3937" y="468"/>
                    <a:pt x="3757" y="420"/>
                  </a:cubicBezTo>
                  <a:cubicBezTo>
                    <a:pt x="3553" y="372"/>
                    <a:pt x="3373" y="324"/>
                    <a:pt x="3193" y="276"/>
                  </a:cubicBezTo>
                  <a:cubicBezTo>
                    <a:pt x="2977" y="240"/>
                    <a:pt x="2785" y="192"/>
                    <a:pt x="2617" y="168"/>
                  </a:cubicBezTo>
                  <a:cubicBezTo>
                    <a:pt x="2413" y="132"/>
                    <a:pt x="2221" y="96"/>
                    <a:pt x="2029" y="72"/>
                  </a:cubicBezTo>
                  <a:cubicBezTo>
                    <a:pt x="1717" y="24"/>
                    <a:pt x="1393" y="0"/>
                    <a:pt x="1069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804;p78"/>
            <p:cNvSpPr/>
            <p:nvPr/>
          </p:nvSpPr>
          <p:spPr>
            <a:xfrm>
              <a:off x="6649408" y="1771638"/>
              <a:ext cx="126943" cy="233118"/>
            </a:xfrm>
            <a:custGeom>
              <a:avLst/>
              <a:gdLst/>
              <a:ahLst/>
              <a:cxnLst/>
              <a:rect l="l" t="t" r="r" b="b"/>
              <a:pathLst>
                <a:path w="1033" h="1897" extrusionOk="0">
                  <a:moveTo>
                    <a:pt x="361" y="1"/>
                  </a:moveTo>
                  <a:lnTo>
                    <a:pt x="361" y="13"/>
                  </a:lnTo>
                  <a:cubicBezTo>
                    <a:pt x="349" y="13"/>
                    <a:pt x="349" y="25"/>
                    <a:pt x="361" y="37"/>
                  </a:cubicBezTo>
                  <a:lnTo>
                    <a:pt x="385" y="97"/>
                  </a:lnTo>
                  <a:cubicBezTo>
                    <a:pt x="409" y="145"/>
                    <a:pt x="421" y="205"/>
                    <a:pt x="433" y="265"/>
                  </a:cubicBezTo>
                  <a:cubicBezTo>
                    <a:pt x="445" y="313"/>
                    <a:pt x="445" y="349"/>
                    <a:pt x="433" y="385"/>
                  </a:cubicBezTo>
                  <a:cubicBezTo>
                    <a:pt x="433" y="421"/>
                    <a:pt x="421" y="457"/>
                    <a:pt x="409" y="481"/>
                  </a:cubicBezTo>
                  <a:cubicBezTo>
                    <a:pt x="385" y="541"/>
                    <a:pt x="349" y="601"/>
                    <a:pt x="313" y="649"/>
                  </a:cubicBezTo>
                  <a:cubicBezTo>
                    <a:pt x="277" y="697"/>
                    <a:pt x="229" y="745"/>
                    <a:pt x="193" y="781"/>
                  </a:cubicBezTo>
                  <a:cubicBezTo>
                    <a:pt x="157" y="829"/>
                    <a:pt x="109" y="889"/>
                    <a:pt x="85" y="949"/>
                  </a:cubicBezTo>
                  <a:cubicBezTo>
                    <a:pt x="25" y="1045"/>
                    <a:pt x="1" y="1165"/>
                    <a:pt x="13" y="1285"/>
                  </a:cubicBezTo>
                  <a:cubicBezTo>
                    <a:pt x="13" y="1345"/>
                    <a:pt x="25" y="1393"/>
                    <a:pt x="49" y="1453"/>
                  </a:cubicBezTo>
                  <a:cubicBezTo>
                    <a:pt x="61" y="1477"/>
                    <a:pt x="73" y="1501"/>
                    <a:pt x="85" y="1537"/>
                  </a:cubicBezTo>
                  <a:cubicBezTo>
                    <a:pt x="109" y="1561"/>
                    <a:pt x="121" y="1585"/>
                    <a:pt x="145" y="1609"/>
                  </a:cubicBezTo>
                  <a:cubicBezTo>
                    <a:pt x="193" y="1669"/>
                    <a:pt x="241" y="1705"/>
                    <a:pt x="301" y="1741"/>
                  </a:cubicBezTo>
                  <a:cubicBezTo>
                    <a:pt x="349" y="1777"/>
                    <a:pt x="409" y="1813"/>
                    <a:pt x="481" y="1837"/>
                  </a:cubicBezTo>
                  <a:cubicBezTo>
                    <a:pt x="553" y="1873"/>
                    <a:pt x="649" y="1897"/>
                    <a:pt x="733" y="1897"/>
                  </a:cubicBezTo>
                  <a:cubicBezTo>
                    <a:pt x="769" y="1897"/>
                    <a:pt x="817" y="1897"/>
                    <a:pt x="865" y="1885"/>
                  </a:cubicBezTo>
                  <a:cubicBezTo>
                    <a:pt x="877" y="1885"/>
                    <a:pt x="901" y="1873"/>
                    <a:pt x="925" y="1873"/>
                  </a:cubicBezTo>
                  <a:cubicBezTo>
                    <a:pt x="937" y="1861"/>
                    <a:pt x="961" y="1849"/>
                    <a:pt x="985" y="1837"/>
                  </a:cubicBezTo>
                  <a:cubicBezTo>
                    <a:pt x="1021" y="1813"/>
                    <a:pt x="1033" y="1765"/>
                    <a:pt x="1021" y="1729"/>
                  </a:cubicBezTo>
                  <a:cubicBezTo>
                    <a:pt x="1009" y="1717"/>
                    <a:pt x="985" y="1705"/>
                    <a:pt x="973" y="1693"/>
                  </a:cubicBezTo>
                  <a:lnTo>
                    <a:pt x="901" y="1693"/>
                  </a:lnTo>
                  <a:cubicBezTo>
                    <a:pt x="865" y="1705"/>
                    <a:pt x="841" y="1717"/>
                    <a:pt x="805" y="1717"/>
                  </a:cubicBezTo>
                  <a:cubicBezTo>
                    <a:pt x="787" y="1723"/>
                    <a:pt x="766" y="1726"/>
                    <a:pt x="745" y="1726"/>
                  </a:cubicBezTo>
                  <a:cubicBezTo>
                    <a:pt x="724" y="1726"/>
                    <a:pt x="703" y="1723"/>
                    <a:pt x="685" y="1717"/>
                  </a:cubicBezTo>
                  <a:cubicBezTo>
                    <a:pt x="613" y="1705"/>
                    <a:pt x="553" y="1693"/>
                    <a:pt x="505" y="1669"/>
                  </a:cubicBezTo>
                  <a:cubicBezTo>
                    <a:pt x="445" y="1645"/>
                    <a:pt x="385" y="1609"/>
                    <a:pt x="325" y="1573"/>
                  </a:cubicBezTo>
                  <a:cubicBezTo>
                    <a:pt x="289" y="1537"/>
                    <a:pt x="253" y="1501"/>
                    <a:pt x="229" y="1465"/>
                  </a:cubicBezTo>
                  <a:cubicBezTo>
                    <a:pt x="205" y="1441"/>
                    <a:pt x="181" y="1405"/>
                    <a:pt x="169" y="1369"/>
                  </a:cubicBezTo>
                  <a:cubicBezTo>
                    <a:pt x="157" y="1333"/>
                    <a:pt x="145" y="1297"/>
                    <a:pt x="145" y="1261"/>
                  </a:cubicBezTo>
                  <a:cubicBezTo>
                    <a:pt x="133" y="1225"/>
                    <a:pt x="133" y="1177"/>
                    <a:pt x="145" y="1129"/>
                  </a:cubicBezTo>
                  <a:cubicBezTo>
                    <a:pt x="145" y="1081"/>
                    <a:pt x="169" y="1033"/>
                    <a:pt x="181" y="985"/>
                  </a:cubicBezTo>
                  <a:cubicBezTo>
                    <a:pt x="205" y="937"/>
                    <a:pt x="229" y="901"/>
                    <a:pt x="253" y="865"/>
                  </a:cubicBezTo>
                  <a:lnTo>
                    <a:pt x="337" y="745"/>
                  </a:lnTo>
                  <a:cubicBezTo>
                    <a:pt x="385" y="673"/>
                    <a:pt x="421" y="589"/>
                    <a:pt x="457" y="517"/>
                  </a:cubicBezTo>
                  <a:cubicBezTo>
                    <a:pt x="481" y="445"/>
                    <a:pt x="493" y="373"/>
                    <a:pt x="481" y="289"/>
                  </a:cubicBezTo>
                  <a:cubicBezTo>
                    <a:pt x="469" y="193"/>
                    <a:pt x="433" y="97"/>
                    <a:pt x="385" y="13"/>
                  </a:cubicBezTo>
                  <a:cubicBezTo>
                    <a:pt x="385" y="1"/>
                    <a:pt x="385" y="1"/>
                    <a:pt x="373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805;p78"/>
            <p:cNvSpPr/>
            <p:nvPr/>
          </p:nvSpPr>
          <p:spPr>
            <a:xfrm>
              <a:off x="6851559" y="1631546"/>
              <a:ext cx="159385" cy="84178"/>
            </a:xfrm>
            <a:custGeom>
              <a:avLst/>
              <a:gdLst/>
              <a:ahLst/>
              <a:cxnLst/>
              <a:rect l="l" t="t" r="r" b="b"/>
              <a:pathLst>
                <a:path w="1297" h="685" extrusionOk="0">
                  <a:moveTo>
                    <a:pt x="576" y="1"/>
                  </a:moveTo>
                  <a:cubicBezTo>
                    <a:pt x="264" y="1"/>
                    <a:pt x="12" y="121"/>
                    <a:pt x="0" y="301"/>
                  </a:cubicBezTo>
                  <a:cubicBezTo>
                    <a:pt x="0" y="409"/>
                    <a:pt x="72" y="505"/>
                    <a:pt x="168" y="553"/>
                  </a:cubicBezTo>
                  <a:cubicBezTo>
                    <a:pt x="300" y="637"/>
                    <a:pt x="456" y="685"/>
                    <a:pt x="612" y="685"/>
                  </a:cubicBezTo>
                  <a:lnTo>
                    <a:pt x="708" y="685"/>
                  </a:lnTo>
                  <a:cubicBezTo>
                    <a:pt x="1020" y="685"/>
                    <a:pt x="1272" y="565"/>
                    <a:pt x="1284" y="385"/>
                  </a:cubicBezTo>
                  <a:cubicBezTo>
                    <a:pt x="1296" y="217"/>
                    <a:pt x="1020" y="25"/>
                    <a:pt x="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806;p78"/>
            <p:cNvSpPr/>
            <p:nvPr/>
          </p:nvSpPr>
          <p:spPr>
            <a:xfrm>
              <a:off x="6451803" y="1694342"/>
              <a:ext cx="153486" cy="99785"/>
            </a:xfrm>
            <a:custGeom>
              <a:avLst/>
              <a:gdLst/>
              <a:ahLst/>
              <a:cxnLst/>
              <a:rect l="l" t="t" r="r" b="b"/>
              <a:pathLst>
                <a:path w="1249" h="812" extrusionOk="0">
                  <a:moveTo>
                    <a:pt x="929" y="0"/>
                  </a:moveTo>
                  <a:cubicBezTo>
                    <a:pt x="912" y="0"/>
                    <a:pt x="895" y="2"/>
                    <a:pt x="877" y="6"/>
                  </a:cubicBezTo>
                  <a:cubicBezTo>
                    <a:pt x="733" y="18"/>
                    <a:pt x="589" y="54"/>
                    <a:pt x="457" y="126"/>
                  </a:cubicBezTo>
                  <a:cubicBezTo>
                    <a:pt x="169" y="270"/>
                    <a:pt x="1" y="534"/>
                    <a:pt x="85" y="690"/>
                  </a:cubicBezTo>
                  <a:cubicBezTo>
                    <a:pt x="139" y="765"/>
                    <a:pt x="222" y="811"/>
                    <a:pt x="316" y="811"/>
                  </a:cubicBezTo>
                  <a:cubicBezTo>
                    <a:pt x="327" y="811"/>
                    <a:pt x="338" y="811"/>
                    <a:pt x="349" y="810"/>
                  </a:cubicBezTo>
                  <a:cubicBezTo>
                    <a:pt x="637" y="798"/>
                    <a:pt x="913" y="654"/>
                    <a:pt x="1093" y="414"/>
                  </a:cubicBezTo>
                  <a:cubicBezTo>
                    <a:pt x="1248" y="258"/>
                    <a:pt x="1137" y="0"/>
                    <a:pt x="9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807;p78"/>
            <p:cNvSpPr/>
            <p:nvPr/>
          </p:nvSpPr>
          <p:spPr>
            <a:xfrm>
              <a:off x="6748210" y="2001685"/>
              <a:ext cx="88602" cy="59109"/>
            </a:xfrm>
            <a:custGeom>
              <a:avLst/>
              <a:gdLst/>
              <a:ahLst/>
              <a:cxnLst/>
              <a:rect l="l" t="t" r="r" b="b"/>
              <a:pathLst>
                <a:path w="721" h="481" extrusionOk="0">
                  <a:moveTo>
                    <a:pt x="673" y="1"/>
                  </a:moveTo>
                  <a:cubicBezTo>
                    <a:pt x="661" y="1"/>
                    <a:pt x="649" y="1"/>
                    <a:pt x="649" y="13"/>
                  </a:cubicBezTo>
                  <a:cubicBezTo>
                    <a:pt x="637" y="25"/>
                    <a:pt x="637" y="37"/>
                    <a:pt x="637" y="49"/>
                  </a:cubicBezTo>
                  <a:lnTo>
                    <a:pt x="637" y="61"/>
                  </a:lnTo>
                  <a:cubicBezTo>
                    <a:pt x="625" y="97"/>
                    <a:pt x="613" y="133"/>
                    <a:pt x="601" y="169"/>
                  </a:cubicBezTo>
                  <a:cubicBezTo>
                    <a:pt x="589" y="205"/>
                    <a:pt x="565" y="229"/>
                    <a:pt x="541" y="265"/>
                  </a:cubicBezTo>
                  <a:cubicBezTo>
                    <a:pt x="529" y="289"/>
                    <a:pt x="505" y="313"/>
                    <a:pt x="481" y="337"/>
                  </a:cubicBezTo>
                  <a:cubicBezTo>
                    <a:pt x="445" y="349"/>
                    <a:pt x="421" y="373"/>
                    <a:pt x="385" y="385"/>
                  </a:cubicBezTo>
                  <a:cubicBezTo>
                    <a:pt x="361" y="397"/>
                    <a:pt x="337" y="409"/>
                    <a:pt x="301" y="409"/>
                  </a:cubicBezTo>
                  <a:lnTo>
                    <a:pt x="205" y="409"/>
                  </a:lnTo>
                  <a:cubicBezTo>
                    <a:pt x="169" y="409"/>
                    <a:pt x="145" y="397"/>
                    <a:pt x="121" y="385"/>
                  </a:cubicBezTo>
                  <a:cubicBezTo>
                    <a:pt x="97" y="373"/>
                    <a:pt x="73" y="361"/>
                    <a:pt x="49" y="349"/>
                  </a:cubicBezTo>
                  <a:lnTo>
                    <a:pt x="25" y="349"/>
                  </a:lnTo>
                  <a:cubicBezTo>
                    <a:pt x="25" y="349"/>
                    <a:pt x="13" y="349"/>
                    <a:pt x="1" y="361"/>
                  </a:cubicBezTo>
                  <a:cubicBezTo>
                    <a:pt x="1" y="373"/>
                    <a:pt x="1" y="397"/>
                    <a:pt x="13" y="397"/>
                  </a:cubicBezTo>
                  <a:cubicBezTo>
                    <a:pt x="49" y="421"/>
                    <a:pt x="85" y="445"/>
                    <a:pt x="121" y="457"/>
                  </a:cubicBezTo>
                  <a:cubicBezTo>
                    <a:pt x="169" y="469"/>
                    <a:pt x="205" y="481"/>
                    <a:pt x="241" y="481"/>
                  </a:cubicBezTo>
                  <a:lnTo>
                    <a:pt x="265" y="481"/>
                  </a:lnTo>
                  <a:cubicBezTo>
                    <a:pt x="337" y="481"/>
                    <a:pt x="409" y="457"/>
                    <a:pt x="469" y="433"/>
                  </a:cubicBezTo>
                  <a:cubicBezTo>
                    <a:pt x="541" y="397"/>
                    <a:pt x="601" y="349"/>
                    <a:pt x="637" y="289"/>
                  </a:cubicBezTo>
                  <a:cubicBezTo>
                    <a:pt x="685" y="217"/>
                    <a:pt x="721" y="133"/>
                    <a:pt x="721" y="49"/>
                  </a:cubicBezTo>
                  <a:cubicBezTo>
                    <a:pt x="721" y="37"/>
                    <a:pt x="721" y="25"/>
                    <a:pt x="709" y="13"/>
                  </a:cubicBezTo>
                  <a:cubicBezTo>
                    <a:pt x="697" y="13"/>
                    <a:pt x="685" y="1"/>
                    <a:pt x="673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808;p78"/>
            <p:cNvSpPr/>
            <p:nvPr/>
          </p:nvSpPr>
          <p:spPr>
            <a:xfrm>
              <a:off x="6519638" y="2955912"/>
              <a:ext cx="320122" cy="385007"/>
            </a:xfrm>
            <a:custGeom>
              <a:avLst/>
              <a:gdLst/>
              <a:ahLst/>
              <a:cxnLst/>
              <a:rect l="l" t="t" r="r" b="b"/>
              <a:pathLst>
                <a:path w="2605" h="3133" extrusionOk="0">
                  <a:moveTo>
                    <a:pt x="1081" y="0"/>
                  </a:moveTo>
                  <a:cubicBezTo>
                    <a:pt x="1009" y="12"/>
                    <a:pt x="949" y="24"/>
                    <a:pt x="889" y="36"/>
                  </a:cubicBezTo>
                  <a:cubicBezTo>
                    <a:pt x="817" y="60"/>
                    <a:pt x="757" y="84"/>
                    <a:pt x="697" y="120"/>
                  </a:cubicBezTo>
                  <a:cubicBezTo>
                    <a:pt x="661" y="132"/>
                    <a:pt x="613" y="156"/>
                    <a:pt x="577" y="180"/>
                  </a:cubicBezTo>
                  <a:cubicBezTo>
                    <a:pt x="433" y="276"/>
                    <a:pt x="301" y="408"/>
                    <a:pt x="217" y="552"/>
                  </a:cubicBezTo>
                  <a:cubicBezTo>
                    <a:pt x="133" y="684"/>
                    <a:pt x="73" y="852"/>
                    <a:pt x="49" y="1008"/>
                  </a:cubicBezTo>
                  <a:cubicBezTo>
                    <a:pt x="1" y="1356"/>
                    <a:pt x="61" y="1716"/>
                    <a:pt x="205" y="2040"/>
                  </a:cubicBezTo>
                  <a:cubicBezTo>
                    <a:pt x="277" y="2196"/>
                    <a:pt x="373" y="2352"/>
                    <a:pt x="481" y="2496"/>
                  </a:cubicBezTo>
                  <a:cubicBezTo>
                    <a:pt x="589" y="2640"/>
                    <a:pt x="721" y="2760"/>
                    <a:pt x="865" y="2868"/>
                  </a:cubicBezTo>
                  <a:cubicBezTo>
                    <a:pt x="997" y="2964"/>
                    <a:pt x="1141" y="3036"/>
                    <a:pt x="1309" y="3084"/>
                  </a:cubicBezTo>
                  <a:cubicBezTo>
                    <a:pt x="1405" y="3108"/>
                    <a:pt x="1513" y="3132"/>
                    <a:pt x="1609" y="3132"/>
                  </a:cubicBezTo>
                  <a:lnTo>
                    <a:pt x="1645" y="3132"/>
                  </a:lnTo>
                  <a:cubicBezTo>
                    <a:pt x="1741" y="3132"/>
                    <a:pt x="1837" y="3120"/>
                    <a:pt x="1933" y="3096"/>
                  </a:cubicBezTo>
                  <a:cubicBezTo>
                    <a:pt x="2017" y="3072"/>
                    <a:pt x="2113" y="3024"/>
                    <a:pt x="2185" y="2976"/>
                  </a:cubicBezTo>
                  <a:cubicBezTo>
                    <a:pt x="2257" y="2916"/>
                    <a:pt x="2329" y="2844"/>
                    <a:pt x="2377" y="2760"/>
                  </a:cubicBezTo>
                  <a:cubicBezTo>
                    <a:pt x="2425" y="2688"/>
                    <a:pt x="2473" y="2604"/>
                    <a:pt x="2497" y="2508"/>
                  </a:cubicBezTo>
                  <a:cubicBezTo>
                    <a:pt x="2497" y="2496"/>
                    <a:pt x="2509" y="2484"/>
                    <a:pt x="2509" y="2472"/>
                  </a:cubicBezTo>
                  <a:cubicBezTo>
                    <a:pt x="2509" y="2478"/>
                    <a:pt x="2512" y="2481"/>
                    <a:pt x="2515" y="2481"/>
                  </a:cubicBezTo>
                  <a:cubicBezTo>
                    <a:pt x="2518" y="2481"/>
                    <a:pt x="2521" y="2478"/>
                    <a:pt x="2521" y="2472"/>
                  </a:cubicBezTo>
                  <a:cubicBezTo>
                    <a:pt x="2545" y="2472"/>
                    <a:pt x="2557" y="2460"/>
                    <a:pt x="2569" y="2436"/>
                  </a:cubicBezTo>
                  <a:lnTo>
                    <a:pt x="2569" y="2352"/>
                  </a:lnTo>
                  <a:lnTo>
                    <a:pt x="2581" y="2340"/>
                  </a:lnTo>
                  <a:cubicBezTo>
                    <a:pt x="2581" y="2340"/>
                    <a:pt x="2593" y="2328"/>
                    <a:pt x="2593" y="2316"/>
                  </a:cubicBezTo>
                  <a:cubicBezTo>
                    <a:pt x="2605" y="2280"/>
                    <a:pt x="2605" y="2244"/>
                    <a:pt x="2605" y="2208"/>
                  </a:cubicBezTo>
                  <a:cubicBezTo>
                    <a:pt x="2593" y="2100"/>
                    <a:pt x="2593" y="2004"/>
                    <a:pt x="2569" y="1908"/>
                  </a:cubicBezTo>
                  <a:cubicBezTo>
                    <a:pt x="2557" y="1824"/>
                    <a:pt x="2533" y="1752"/>
                    <a:pt x="2509" y="1680"/>
                  </a:cubicBezTo>
                  <a:cubicBezTo>
                    <a:pt x="2509" y="1632"/>
                    <a:pt x="2497" y="1584"/>
                    <a:pt x="2473" y="1536"/>
                  </a:cubicBezTo>
                  <a:cubicBezTo>
                    <a:pt x="2389" y="1248"/>
                    <a:pt x="2257" y="972"/>
                    <a:pt x="2101" y="720"/>
                  </a:cubicBezTo>
                  <a:cubicBezTo>
                    <a:pt x="2077" y="684"/>
                    <a:pt x="2053" y="660"/>
                    <a:pt x="2041" y="636"/>
                  </a:cubicBezTo>
                  <a:lnTo>
                    <a:pt x="1981" y="564"/>
                  </a:lnTo>
                  <a:cubicBezTo>
                    <a:pt x="1945" y="516"/>
                    <a:pt x="1909" y="468"/>
                    <a:pt x="1873" y="432"/>
                  </a:cubicBezTo>
                  <a:cubicBezTo>
                    <a:pt x="1873" y="432"/>
                    <a:pt x="1873" y="420"/>
                    <a:pt x="1873" y="420"/>
                  </a:cubicBezTo>
                  <a:cubicBezTo>
                    <a:pt x="1873" y="408"/>
                    <a:pt x="1873" y="396"/>
                    <a:pt x="1861" y="384"/>
                  </a:cubicBezTo>
                  <a:lnTo>
                    <a:pt x="1837" y="360"/>
                  </a:lnTo>
                  <a:lnTo>
                    <a:pt x="1765" y="300"/>
                  </a:lnTo>
                  <a:cubicBezTo>
                    <a:pt x="1729" y="276"/>
                    <a:pt x="1693" y="240"/>
                    <a:pt x="1657" y="204"/>
                  </a:cubicBezTo>
                  <a:cubicBezTo>
                    <a:pt x="1633" y="180"/>
                    <a:pt x="1609" y="156"/>
                    <a:pt x="1585" y="132"/>
                  </a:cubicBezTo>
                  <a:cubicBezTo>
                    <a:pt x="1561" y="108"/>
                    <a:pt x="1525" y="96"/>
                    <a:pt x="1501" y="72"/>
                  </a:cubicBezTo>
                  <a:cubicBezTo>
                    <a:pt x="1477" y="60"/>
                    <a:pt x="1441" y="48"/>
                    <a:pt x="1405" y="48"/>
                  </a:cubicBezTo>
                  <a:lnTo>
                    <a:pt x="1357" y="48"/>
                  </a:lnTo>
                  <a:cubicBezTo>
                    <a:pt x="1321" y="36"/>
                    <a:pt x="1285" y="24"/>
                    <a:pt x="1249" y="24"/>
                  </a:cubicBezTo>
                  <a:cubicBezTo>
                    <a:pt x="1201" y="12"/>
                    <a:pt x="1153" y="0"/>
                    <a:pt x="11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809;p78"/>
            <p:cNvSpPr/>
            <p:nvPr/>
          </p:nvSpPr>
          <p:spPr>
            <a:xfrm>
              <a:off x="4631949" y="1252559"/>
              <a:ext cx="1778674" cy="1741807"/>
            </a:xfrm>
            <a:custGeom>
              <a:avLst/>
              <a:gdLst/>
              <a:ahLst/>
              <a:cxnLst/>
              <a:rect l="l" t="t" r="r" b="b"/>
              <a:pathLst>
                <a:path w="14474" h="14174" extrusionOk="0">
                  <a:moveTo>
                    <a:pt x="7357" y="0"/>
                  </a:moveTo>
                  <a:cubicBezTo>
                    <a:pt x="7261" y="0"/>
                    <a:pt x="7153" y="12"/>
                    <a:pt x="7057" y="36"/>
                  </a:cubicBezTo>
                  <a:cubicBezTo>
                    <a:pt x="6877" y="72"/>
                    <a:pt x="6709" y="144"/>
                    <a:pt x="6541" y="216"/>
                  </a:cubicBezTo>
                  <a:cubicBezTo>
                    <a:pt x="6373" y="312"/>
                    <a:pt x="6205" y="408"/>
                    <a:pt x="6049" y="516"/>
                  </a:cubicBezTo>
                  <a:cubicBezTo>
                    <a:pt x="5905" y="636"/>
                    <a:pt x="5773" y="756"/>
                    <a:pt x="5641" y="900"/>
                  </a:cubicBezTo>
                  <a:cubicBezTo>
                    <a:pt x="5569" y="984"/>
                    <a:pt x="5497" y="1080"/>
                    <a:pt x="5437" y="1176"/>
                  </a:cubicBezTo>
                  <a:cubicBezTo>
                    <a:pt x="5389" y="1260"/>
                    <a:pt x="5353" y="1344"/>
                    <a:pt x="5329" y="1428"/>
                  </a:cubicBezTo>
                  <a:lnTo>
                    <a:pt x="5269" y="1428"/>
                  </a:lnTo>
                  <a:cubicBezTo>
                    <a:pt x="5221" y="1428"/>
                    <a:pt x="5161" y="1440"/>
                    <a:pt x="5113" y="1440"/>
                  </a:cubicBezTo>
                  <a:cubicBezTo>
                    <a:pt x="5017" y="1464"/>
                    <a:pt x="4921" y="1512"/>
                    <a:pt x="4837" y="1560"/>
                  </a:cubicBezTo>
                  <a:cubicBezTo>
                    <a:pt x="4681" y="1669"/>
                    <a:pt x="4585" y="1825"/>
                    <a:pt x="4573" y="2005"/>
                  </a:cubicBezTo>
                  <a:cubicBezTo>
                    <a:pt x="4417" y="1945"/>
                    <a:pt x="4261" y="1909"/>
                    <a:pt x="4093" y="1909"/>
                  </a:cubicBezTo>
                  <a:cubicBezTo>
                    <a:pt x="4021" y="1909"/>
                    <a:pt x="3949" y="1921"/>
                    <a:pt x="3877" y="1921"/>
                  </a:cubicBezTo>
                  <a:cubicBezTo>
                    <a:pt x="3757" y="1945"/>
                    <a:pt x="3637" y="1981"/>
                    <a:pt x="3517" y="2041"/>
                  </a:cubicBezTo>
                  <a:cubicBezTo>
                    <a:pt x="3409" y="2113"/>
                    <a:pt x="3301" y="2197"/>
                    <a:pt x="3229" y="2305"/>
                  </a:cubicBezTo>
                  <a:cubicBezTo>
                    <a:pt x="3193" y="2353"/>
                    <a:pt x="3169" y="2413"/>
                    <a:pt x="3157" y="2473"/>
                  </a:cubicBezTo>
                  <a:cubicBezTo>
                    <a:pt x="3145" y="2521"/>
                    <a:pt x="3133" y="2581"/>
                    <a:pt x="3121" y="2641"/>
                  </a:cubicBezTo>
                  <a:lnTo>
                    <a:pt x="3121" y="2737"/>
                  </a:lnTo>
                  <a:cubicBezTo>
                    <a:pt x="3121" y="2761"/>
                    <a:pt x="3121" y="2797"/>
                    <a:pt x="3109" y="2821"/>
                  </a:cubicBezTo>
                  <a:cubicBezTo>
                    <a:pt x="3109" y="2881"/>
                    <a:pt x="3097" y="2953"/>
                    <a:pt x="3073" y="3013"/>
                  </a:cubicBezTo>
                  <a:cubicBezTo>
                    <a:pt x="3061" y="3073"/>
                    <a:pt x="3025" y="3133"/>
                    <a:pt x="3001" y="3181"/>
                  </a:cubicBezTo>
                  <a:cubicBezTo>
                    <a:pt x="2965" y="3241"/>
                    <a:pt x="2917" y="3289"/>
                    <a:pt x="2881" y="3337"/>
                  </a:cubicBezTo>
                  <a:cubicBezTo>
                    <a:pt x="2785" y="3421"/>
                    <a:pt x="2677" y="3493"/>
                    <a:pt x="2557" y="3553"/>
                  </a:cubicBezTo>
                  <a:cubicBezTo>
                    <a:pt x="2521" y="3577"/>
                    <a:pt x="2473" y="3601"/>
                    <a:pt x="2425" y="3625"/>
                  </a:cubicBezTo>
                  <a:lnTo>
                    <a:pt x="2281" y="3709"/>
                  </a:lnTo>
                  <a:cubicBezTo>
                    <a:pt x="2185" y="3757"/>
                    <a:pt x="2089" y="3817"/>
                    <a:pt x="2017" y="3877"/>
                  </a:cubicBezTo>
                  <a:cubicBezTo>
                    <a:pt x="1969" y="3913"/>
                    <a:pt x="1933" y="3949"/>
                    <a:pt x="1897" y="3997"/>
                  </a:cubicBezTo>
                  <a:cubicBezTo>
                    <a:pt x="1849" y="4045"/>
                    <a:pt x="1813" y="4105"/>
                    <a:pt x="1777" y="4165"/>
                  </a:cubicBezTo>
                  <a:cubicBezTo>
                    <a:pt x="1741" y="4213"/>
                    <a:pt x="1705" y="4285"/>
                    <a:pt x="1681" y="4345"/>
                  </a:cubicBezTo>
                  <a:cubicBezTo>
                    <a:pt x="1657" y="4405"/>
                    <a:pt x="1645" y="4477"/>
                    <a:pt x="1633" y="4537"/>
                  </a:cubicBezTo>
                  <a:cubicBezTo>
                    <a:pt x="1597" y="4777"/>
                    <a:pt x="1645" y="5029"/>
                    <a:pt x="1753" y="5257"/>
                  </a:cubicBezTo>
                  <a:cubicBezTo>
                    <a:pt x="1801" y="5365"/>
                    <a:pt x="1861" y="5461"/>
                    <a:pt x="1921" y="5557"/>
                  </a:cubicBezTo>
                  <a:cubicBezTo>
                    <a:pt x="1981" y="5641"/>
                    <a:pt x="2053" y="5713"/>
                    <a:pt x="2125" y="5785"/>
                  </a:cubicBezTo>
                  <a:cubicBezTo>
                    <a:pt x="2053" y="5845"/>
                    <a:pt x="1981" y="5917"/>
                    <a:pt x="1921" y="5989"/>
                  </a:cubicBezTo>
                  <a:cubicBezTo>
                    <a:pt x="1837" y="6085"/>
                    <a:pt x="1777" y="6181"/>
                    <a:pt x="1729" y="6289"/>
                  </a:cubicBezTo>
                  <a:cubicBezTo>
                    <a:pt x="1633" y="6505"/>
                    <a:pt x="1585" y="6745"/>
                    <a:pt x="1621" y="6973"/>
                  </a:cubicBezTo>
                  <a:cubicBezTo>
                    <a:pt x="1633" y="7045"/>
                    <a:pt x="1645" y="7105"/>
                    <a:pt x="1669" y="7177"/>
                  </a:cubicBezTo>
                  <a:lnTo>
                    <a:pt x="1693" y="7237"/>
                  </a:lnTo>
                  <a:lnTo>
                    <a:pt x="1585" y="7237"/>
                  </a:lnTo>
                  <a:cubicBezTo>
                    <a:pt x="1537" y="7249"/>
                    <a:pt x="1477" y="7261"/>
                    <a:pt x="1429" y="7273"/>
                  </a:cubicBezTo>
                  <a:cubicBezTo>
                    <a:pt x="1333" y="7297"/>
                    <a:pt x="1249" y="7345"/>
                    <a:pt x="1177" y="7405"/>
                  </a:cubicBezTo>
                  <a:cubicBezTo>
                    <a:pt x="1021" y="7525"/>
                    <a:pt x="925" y="7705"/>
                    <a:pt x="901" y="7897"/>
                  </a:cubicBezTo>
                  <a:cubicBezTo>
                    <a:pt x="877" y="7993"/>
                    <a:pt x="889" y="8089"/>
                    <a:pt x="925" y="8197"/>
                  </a:cubicBezTo>
                  <a:cubicBezTo>
                    <a:pt x="937" y="8245"/>
                    <a:pt x="961" y="8293"/>
                    <a:pt x="985" y="8341"/>
                  </a:cubicBezTo>
                  <a:cubicBezTo>
                    <a:pt x="1009" y="8377"/>
                    <a:pt x="1033" y="8413"/>
                    <a:pt x="1057" y="8449"/>
                  </a:cubicBezTo>
                  <a:cubicBezTo>
                    <a:pt x="865" y="8581"/>
                    <a:pt x="685" y="8749"/>
                    <a:pt x="541" y="8929"/>
                  </a:cubicBezTo>
                  <a:cubicBezTo>
                    <a:pt x="397" y="9109"/>
                    <a:pt x="277" y="9313"/>
                    <a:pt x="181" y="9529"/>
                  </a:cubicBezTo>
                  <a:cubicBezTo>
                    <a:pt x="97" y="9745"/>
                    <a:pt x="49" y="9961"/>
                    <a:pt x="25" y="10189"/>
                  </a:cubicBezTo>
                  <a:cubicBezTo>
                    <a:pt x="1" y="10405"/>
                    <a:pt x="25" y="10633"/>
                    <a:pt x="85" y="10861"/>
                  </a:cubicBezTo>
                  <a:cubicBezTo>
                    <a:pt x="145" y="11089"/>
                    <a:pt x="241" y="11317"/>
                    <a:pt x="361" y="11521"/>
                  </a:cubicBezTo>
                  <a:cubicBezTo>
                    <a:pt x="433" y="11629"/>
                    <a:pt x="517" y="11737"/>
                    <a:pt x="601" y="11833"/>
                  </a:cubicBezTo>
                  <a:cubicBezTo>
                    <a:pt x="649" y="11893"/>
                    <a:pt x="697" y="11941"/>
                    <a:pt x="745" y="11977"/>
                  </a:cubicBezTo>
                  <a:cubicBezTo>
                    <a:pt x="793" y="12025"/>
                    <a:pt x="853" y="12073"/>
                    <a:pt x="913" y="12121"/>
                  </a:cubicBezTo>
                  <a:cubicBezTo>
                    <a:pt x="1057" y="12217"/>
                    <a:pt x="1201" y="12313"/>
                    <a:pt x="1357" y="12397"/>
                  </a:cubicBezTo>
                  <a:cubicBezTo>
                    <a:pt x="1369" y="12613"/>
                    <a:pt x="1417" y="12817"/>
                    <a:pt x="1513" y="13021"/>
                  </a:cubicBezTo>
                  <a:cubicBezTo>
                    <a:pt x="1597" y="13213"/>
                    <a:pt x="1729" y="13369"/>
                    <a:pt x="1909" y="13489"/>
                  </a:cubicBezTo>
                  <a:cubicBezTo>
                    <a:pt x="1981" y="13549"/>
                    <a:pt x="2065" y="13585"/>
                    <a:pt x="2161" y="13609"/>
                  </a:cubicBezTo>
                  <a:cubicBezTo>
                    <a:pt x="2245" y="13633"/>
                    <a:pt x="2329" y="13645"/>
                    <a:pt x="2425" y="13645"/>
                  </a:cubicBezTo>
                  <a:cubicBezTo>
                    <a:pt x="2425" y="13657"/>
                    <a:pt x="2437" y="13657"/>
                    <a:pt x="2449" y="13657"/>
                  </a:cubicBezTo>
                  <a:cubicBezTo>
                    <a:pt x="3157" y="13681"/>
                    <a:pt x="3997" y="13717"/>
                    <a:pt x="4849" y="13801"/>
                  </a:cubicBezTo>
                  <a:cubicBezTo>
                    <a:pt x="5257" y="13837"/>
                    <a:pt x="5665" y="13885"/>
                    <a:pt x="6049" y="13933"/>
                  </a:cubicBezTo>
                  <a:cubicBezTo>
                    <a:pt x="6109" y="13945"/>
                    <a:pt x="6169" y="13957"/>
                    <a:pt x="6229" y="13969"/>
                  </a:cubicBezTo>
                  <a:lnTo>
                    <a:pt x="6517" y="14005"/>
                  </a:lnTo>
                  <a:cubicBezTo>
                    <a:pt x="6661" y="14029"/>
                    <a:pt x="6805" y="14041"/>
                    <a:pt x="6949" y="14065"/>
                  </a:cubicBezTo>
                  <a:cubicBezTo>
                    <a:pt x="7525" y="14125"/>
                    <a:pt x="8101" y="14161"/>
                    <a:pt x="8689" y="14173"/>
                  </a:cubicBezTo>
                  <a:lnTo>
                    <a:pt x="8737" y="14173"/>
                  </a:lnTo>
                  <a:cubicBezTo>
                    <a:pt x="9325" y="14173"/>
                    <a:pt x="9913" y="14113"/>
                    <a:pt x="10502" y="14005"/>
                  </a:cubicBezTo>
                  <a:cubicBezTo>
                    <a:pt x="11066" y="13897"/>
                    <a:pt x="11618" y="13717"/>
                    <a:pt x="12146" y="13453"/>
                  </a:cubicBezTo>
                  <a:cubicBezTo>
                    <a:pt x="12674" y="13189"/>
                    <a:pt x="13166" y="12841"/>
                    <a:pt x="13574" y="12409"/>
                  </a:cubicBezTo>
                  <a:cubicBezTo>
                    <a:pt x="13790" y="12181"/>
                    <a:pt x="13970" y="11917"/>
                    <a:pt x="14126" y="11629"/>
                  </a:cubicBezTo>
                  <a:cubicBezTo>
                    <a:pt x="14258" y="11365"/>
                    <a:pt x="14366" y="11089"/>
                    <a:pt x="14426" y="10789"/>
                  </a:cubicBezTo>
                  <a:cubicBezTo>
                    <a:pt x="14450" y="10657"/>
                    <a:pt x="14462" y="10513"/>
                    <a:pt x="14474" y="10369"/>
                  </a:cubicBezTo>
                  <a:cubicBezTo>
                    <a:pt x="14474" y="10225"/>
                    <a:pt x="14474" y="10081"/>
                    <a:pt x="14462" y="9949"/>
                  </a:cubicBezTo>
                  <a:cubicBezTo>
                    <a:pt x="14426" y="9661"/>
                    <a:pt x="14354" y="9373"/>
                    <a:pt x="14234" y="9121"/>
                  </a:cubicBezTo>
                  <a:cubicBezTo>
                    <a:pt x="14150" y="8929"/>
                    <a:pt x="14042" y="8737"/>
                    <a:pt x="13922" y="8569"/>
                  </a:cubicBezTo>
                  <a:cubicBezTo>
                    <a:pt x="13862" y="8485"/>
                    <a:pt x="13790" y="8389"/>
                    <a:pt x="13718" y="8305"/>
                  </a:cubicBezTo>
                  <a:lnTo>
                    <a:pt x="13622" y="8209"/>
                  </a:lnTo>
                  <a:lnTo>
                    <a:pt x="13586" y="8173"/>
                  </a:lnTo>
                  <a:cubicBezTo>
                    <a:pt x="13550" y="8137"/>
                    <a:pt x="13514" y="8089"/>
                    <a:pt x="13478" y="8053"/>
                  </a:cubicBezTo>
                  <a:cubicBezTo>
                    <a:pt x="13454" y="8017"/>
                    <a:pt x="13430" y="7969"/>
                    <a:pt x="13418" y="7933"/>
                  </a:cubicBezTo>
                  <a:cubicBezTo>
                    <a:pt x="13406" y="7909"/>
                    <a:pt x="13394" y="7885"/>
                    <a:pt x="13394" y="7849"/>
                  </a:cubicBezTo>
                  <a:cubicBezTo>
                    <a:pt x="13394" y="7825"/>
                    <a:pt x="13394" y="7801"/>
                    <a:pt x="13394" y="7777"/>
                  </a:cubicBezTo>
                  <a:cubicBezTo>
                    <a:pt x="13406" y="7741"/>
                    <a:pt x="13418" y="7693"/>
                    <a:pt x="13430" y="7657"/>
                  </a:cubicBezTo>
                  <a:cubicBezTo>
                    <a:pt x="13454" y="7609"/>
                    <a:pt x="13478" y="7561"/>
                    <a:pt x="13502" y="7525"/>
                  </a:cubicBezTo>
                  <a:lnTo>
                    <a:pt x="13514" y="7501"/>
                  </a:lnTo>
                  <a:cubicBezTo>
                    <a:pt x="13562" y="7417"/>
                    <a:pt x="13598" y="7345"/>
                    <a:pt x="13622" y="7285"/>
                  </a:cubicBezTo>
                  <a:cubicBezTo>
                    <a:pt x="13682" y="7165"/>
                    <a:pt x="13718" y="7021"/>
                    <a:pt x="13706" y="6889"/>
                  </a:cubicBezTo>
                  <a:cubicBezTo>
                    <a:pt x="13706" y="6757"/>
                    <a:pt x="13670" y="6625"/>
                    <a:pt x="13610" y="6517"/>
                  </a:cubicBezTo>
                  <a:cubicBezTo>
                    <a:pt x="13574" y="6457"/>
                    <a:pt x="13526" y="6409"/>
                    <a:pt x="13478" y="6361"/>
                  </a:cubicBezTo>
                  <a:cubicBezTo>
                    <a:pt x="13442" y="6337"/>
                    <a:pt x="13418" y="6325"/>
                    <a:pt x="13382" y="6301"/>
                  </a:cubicBezTo>
                  <a:lnTo>
                    <a:pt x="13334" y="6265"/>
                  </a:lnTo>
                  <a:cubicBezTo>
                    <a:pt x="13394" y="6217"/>
                    <a:pt x="13442" y="6157"/>
                    <a:pt x="13490" y="6085"/>
                  </a:cubicBezTo>
                  <a:cubicBezTo>
                    <a:pt x="13574" y="5977"/>
                    <a:pt x="13634" y="5857"/>
                    <a:pt x="13670" y="5725"/>
                  </a:cubicBezTo>
                  <a:cubicBezTo>
                    <a:pt x="13682" y="5665"/>
                    <a:pt x="13694" y="5605"/>
                    <a:pt x="13694" y="5545"/>
                  </a:cubicBezTo>
                  <a:cubicBezTo>
                    <a:pt x="13706" y="5473"/>
                    <a:pt x="13706" y="5413"/>
                    <a:pt x="13694" y="5353"/>
                  </a:cubicBezTo>
                  <a:cubicBezTo>
                    <a:pt x="13682" y="5221"/>
                    <a:pt x="13646" y="5101"/>
                    <a:pt x="13598" y="4981"/>
                  </a:cubicBezTo>
                  <a:cubicBezTo>
                    <a:pt x="13538" y="4861"/>
                    <a:pt x="13478" y="4753"/>
                    <a:pt x="13394" y="4657"/>
                  </a:cubicBezTo>
                  <a:cubicBezTo>
                    <a:pt x="13310" y="4549"/>
                    <a:pt x="13214" y="4453"/>
                    <a:pt x="13106" y="4381"/>
                  </a:cubicBezTo>
                  <a:cubicBezTo>
                    <a:pt x="12998" y="4297"/>
                    <a:pt x="12878" y="4237"/>
                    <a:pt x="12758" y="4189"/>
                  </a:cubicBezTo>
                  <a:cubicBezTo>
                    <a:pt x="12674" y="4153"/>
                    <a:pt x="12590" y="4129"/>
                    <a:pt x="12494" y="4105"/>
                  </a:cubicBezTo>
                  <a:lnTo>
                    <a:pt x="12398" y="4081"/>
                  </a:lnTo>
                  <a:cubicBezTo>
                    <a:pt x="12338" y="4069"/>
                    <a:pt x="12266" y="4045"/>
                    <a:pt x="12206" y="4021"/>
                  </a:cubicBezTo>
                  <a:lnTo>
                    <a:pt x="12194" y="4021"/>
                  </a:lnTo>
                  <a:cubicBezTo>
                    <a:pt x="12158" y="3997"/>
                    <a:pt x="12110" y="3973"/>
                    <a:pt x="12074" y="3937"/>
                  </a:cubicBezTo>
                  <a:cubicBezTo>
                    <a:pt x="12038" y="3913"/>
                    <a:pt x="12014" y="3889"/>
                    <a:pt x="11990" y="3865"/>
                  </a:cubicBezTo>
                  <a:cubicBezTo>
                    <a:pt x="11978" y="3829"/>
                    <a:pt x="11954" y="3793"/>
                    <a:pt x="11942" y="3757"/>
                  </a:cubicBezTo>
                  <a:cubicBezTo>
                    <a:pt x="11918" y="3709"/>
                    <a:pt x="11906" y="3649"/>
                    <a:pt x="11906" y="3601"/>
                  </a:cubicBezTo>
                  <a:cubicBezTo>
                    <a:pt x="11894" y="3529"/>
                    <a:pt x="11906" y="3469"/>
                    <a:pt x="11906" y="3409"/>
                  </a:cubicBezTo>
                  <a:cubicBezTo>
                    <a:pt x="11942" y="3289"/>
                    <a:pt x="11966" y="3169"/>
                    <a:pt x="12014" y="3061"/>
                  </a:cubicBezTo>
                  <a:cubicBezTo>
                    <a:pt x="12026" y="3013"/>
                    <a:pt x="12050" y="2965"/>
                    <a:pt x="12062" y="2929"/>
                  </a:cubicBezTo>
                  <a:cubicBezTo>
                    <a:pt x="12110" y="2797"/>
                    <a:pt x="12134" y="2665"/>
                    <a:pt x="12134" y="2545"/>
                  </a:cubicBezTo>
                  <a:cubicBezTo>
                    <a:pt x="12146" y="2437"/>
                    <a:pt x="12134" y="2341"/>
                    <a:pt x="12098" y="2245"/>
                  </a:cubicBezTo>
                  <a:cubicBezTo>
                    <a:pt x="12062" y="2149"/>
                    <a:pt x="12026" y="2065"/>
                    <a:pt x="11954" y="2005"/>
                  </a:cubicBezTo>
                  <a:cubicBezTo>
                    <a:pt x="11894" y="1933"/>
                    <a:pt x="11822" y="1873"/>
                    <a:pt x="11750" y="1825"/>
                  </a:cubicBezTo>
                  <a:cubicBezTo>
                    <a:pt x="11666" y="1765"/>
                    <a:pt x="11570" y="1729"/>
                    <a:pt x="11474" y="1693"/>
                  </a:cubicBezTo>
                  <a:cubicBezTo>
                    <a:pt x="11270" y="1620"/>
                    <a:pt x="11066" y="1572"/>
                    <a:pt x="10850" y="1548"/>
                  </a:cubicBezTo>
                  <a:cubicBezTo>
                    <a:pt x="10790" y="1536"/>
                    <a:pt x="10718" y="1524"/>
                    <a:pt x="10658" y="1512"/>
                  </a:cubicBezTo>
                  <a:lnTo>
                    <a:pt x="10622" y="1512"/>
                  </a:lnTo>
                  <a:lnTo>
                    <a:pt x="10550" y="1500"/>
                  </a:lnTo>
                  <a:lnTo>
                    <a:pt x="10442" y="1500"/>
                  </a:lnTo>
                  <a:cubicBezTo>
                    <a:pt x="10394" y="1488"/>
                    <a:pt x="10334" y="1464"/>
                    <a:pt x="10274" y="1452"/>
                  </a:cubicBezTo>
                  <a:cubicBezTo>
                    <a:pt x="10238" y="1428"/>
                    <a:pt x="10202" y="1404"/>
                    <a:pt x="10154" y="1368"/>
                  </a:cubicBezTo>
                  <a:cubicBezTo>
                    <a:pt x="10094" y="1320"/>
                    <a:pt x="10046" y="1260"/>
                    <a:pt x="9997" y="1200"/>
                  </a:cubicBezTo>
                  <a:cubicBezTo>
                    <a:pt x="9985" y="1188"/>
                    <a:pt x="9973" y="1164"/>
                    <a:pt x="9949" y="1140"/>
                  </a:cubicBezTo>
                  <a:cubicBezTo>
                    <a:pt x="9913" y="1068"/>
                    <a:pt x="9853" y="996"/>
                    <a:pt x="9805" y="936"/>
                  </a:cubicBezTo>
                  <a:cubicBezTo>
                    <a:pt x="9721" y="840"/>
                    <a:pt x="9613" y="768"/>
                    <a:pt x="9505" y="708"/>
                  </a:cubicBezTo>
                  <a:cubicBezTo>
                    <a:pt x="9325" y="624"/>
                    <a:pt x="9121" y="588"/>
                    <a:pt x="8929" y="588"/>
                  </a:cubicBezTo>
                  <a:cubicBezTo>
                    <a:pt x="8857" y="588"/>
                    <a:pt x="8785" y="588"/>
                    <a:pt x="8725" y="600"/>
                  </a:cubicBezTo>
                  <a:cubicBezTo>
                    <a:pt x="8605" y="612"/>
                    <a:pt x="8497" y="648"/>
                    <a:pt x="8389" y="684"/>
                  </a:cubicBezTo>
                  <a:cubicBezTo>
                    <a:pt x="8305" y="720"/>
                    <a:pt x="8233" y="756"/>
                    <a:pt x="8173" y="816"/>
                  </a:cubicBezTo>
                  <a:cubicBezTo>
                    <a:pt x="8185" y="684"/>
                    <a:pt x="8161" y="564"/>
                    <a:pt x="8101" y="456"/>
                  </a:cubicBezTo>
                  <a:cubicBezTo>
                    <a:pt x="8089" y="420"/>
                    <a:pt x="8053" y="372"/>
                    <a:pt x="8029" y="336"/>
                  </a:cubicBezTo>
                  <a:cubicBezTo>
                    <a:pt x="8005" y="312"/>
                    <a:pt x="7981" y="276"/>
                    <a:pt x="7945" y="252"/>
                  </a:cubicBezTo>
                  <a:cubicBezTo>
                    <a:pt x="7837" y="144"/>
                    <a:pt x="7693" y="72"/>
                    <a:pt x="7549" y="48"/>
                  </a:cubicBezTo>
                  <a:cubicBezTo>
                    <a:pt x="7477" y="36"/>
                    <a:pt x="7417" y="36"/>
                    <a:pt x="7357" y="36"/>
                  </a:cubicBezTo>
                  <a:lnTo>
                    <a:pt x="735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810;p78"/>
            <p:cNvSpPr/>
            <p:nvPr/>
          </p:nvSpPr>
          <p:spPr>
            <a:xfrm>
              <a:off x="5190969" y="2329059"/>
              <a:ext cx="750720" cy="607802"/>
            </a:xfrm>
            <a:custGeom>
              <a:avLst/>
              <a:gdLst/>
              <a:ahLst/>
              <a:cxnLst/>
              <a:rect l="l" t="t" r="r" b="b"/>
              <a:pathLst>
                <a:path w="6109" h="4946" extrusionOk="0">
                  <a:moveTo>
                    <a:pt x="3156" y="1"/>
                  </a:moveTo>
                  <a:lnTo>
                    <a:pt x="3144" y="25"/>
                  </a:lnTo>
                  <a:lnTo>
                    <a:pt x="3096" y="25"/>
                  </a:lnTo>
                  <a:cubicBezTo>
                    <a:pt x="2916" y="37"/>
                    <a:pt x="2748" y="73"/>
                    <a:pt x="2592" y="145"/>
                  </a:cubicBezTo>
                  <a:cubicBezTo>
                    <a:pt x="2460" y="217"/>
                    <a:pt x="2352" y="325"/>
                    <a:pt x="2280" y="445"/>
                  </a:cubicBezTo>
                  <a:cubicBezTo>
                    <a:pt x="2268" y="385"/>
                    <a:pt x="2256" y="325"/>
                    <a:pt x="2244" y="253"/>
                  </a:cubicBezTo>
                  <a:cubicBezTo>
                    <a:pt x="2232" y="241"/>
                    <a:pt x="2220" y="229"/>
                    <a:pt x="2196" y="229"/>
                  </a:cubicBezTo>
                  <a:cubicBezTo>
                    <a:pt x="2184" y="229"/>
                    <a:pt x="2172" y="241"/>
                    <a:pt x="2172" y="253"/>
                  </a:cubicBezTo>
                  <a:cubicBezTo>
                    <a:pt x="2160" y="265"/>
                    <a:pt x="2160" y="265"/>
                    <a:pt x="2172" y="277"/>
                  </a:cubicBezTo>
                  <a:cubicBezTo>
                    <a:pt x="2196" y="361"/>
                    <a:pt x="2208" y="433"/>
                    <a:pt x="2220" y="517"/>
                  </a:cubicBezTo>
                  <a:cubicBezTo>
                    <a:pt x="2256" y="697"/>
                    <a:pt x="2256" y="877"/>
                    <a:pt x="2244" y="1057"/>
                  </a:cubicBezTo>
                  <a:lnTo>
                    <a:pt x="2244" y="1069"/>
                  </a:lnTo>
                  <a:cubicBezTo>
                    <a:pt x="2220" y="1213"/>
                    <a:pt x="2196" y="1357"/>
                    <a:pt x="2136" y="1489"/>
                  </a:cubicBezTo>
                  <a:lnTo>
                    <a:pt x="2136" y="1477"/>
                  </a:lnTo>
                  <a:cubicBezTo>
                    <a:pt x="2100" y="1573"/>
                    <a:pt x="2052" y="1657"/>
                    <a:pt x="2004" y="1741"/>
                  </a:cubicBezTo>
                  <a:cubicBezTo>
                    <a:pt x="1956" y="1801"/>
                    <a:pt x="1908" y="1849"/>
                    <a:pt x="1848" y="1897"/>
                  </a:cubicBezTo>
                  <a:cubicBezTo>
                    <a:pt x="1800" y="1933"/>
                    <a:pt x="1740" y="1969"/>
                    <a:pt x="1680" y="1993"/>
                  </a:cubicBezTo>
                  <a:cubicBezTo>
                    <a:pt x="1548" y="2053"/>
                    <a:pt x="1416" y="2089"/>
                    <a:pt x="1296" y="2125"/>
                  </a:cubicBezTo>
                  <a:cubicBezTo>
                    <a:pt x="1164" y="2161"/>
                    <a:pt x="1020" y="2197"/>
                    <a:pt x="888" y="2233"/>
                  </a:cubicBezTo>
                  <a:lnTo>
                    <a:pt x="876" y="2233"/>
                  </a:lnTo>
                  <a:cubicBezTo>
                    <a:pt x="600" y="2293"/>
                    <a:pt x="324" y="2377"/>
                    <a:pt x="60" y="2485"/>
                  </a:cubicBezTo>
                  <a:cubicBezTo>
                    <a:pt x="48" y="2497"/>
                    <a:pt x="36" y="2497"/>
                    <a:pt x="36" y="2509"/>
                  </a:cubicBezTo>
                  <a:cubicBezTo>
                    <a:pt x="24" y="2521"/>
                    <a:pt x="24" y="2533"/>
                    <a:pt x="36" y="2533"/>
                  </a:cubicBezTo>
                  <a:cubicBezTo>
                    <a:pt x="36" y="2545"/>
                    <a:pt x="36" y="2545"/>
                    <a:pt x="36" y="2545"/>
                  </a:cubicBezTo>
                  <a:lnTo>
                    <a:pt x="24" y="2545"/>
                  </a:lnTo>
                  <a:cubicBezTo>
                    <a:pt x="12" y="2557"/>
                    <a:pt x="0" y="2557"/>
                    <a:pt x="0" y="2569"/>
                  </a:cubicBezTo>
                  <a:cubicBezTo>
                    <a:pt x="0" y="2581"/>
                    <a:pt x="0" y="2593"/>
                    <a:pt x="0" y="2605"/>
                  </a:cubicBezTo>
                  <a:cubicBezTo>
                    <a:pt x="60" y="2737"/>
                    <a:pt x="144" y="2857"/>
                    <a:pt x="228" y="2965"/>
                  </a:cubicBezTo>
                  <a:cubicBezTo>
                    <a:pt x="324" y="3097"/>
                    <a:pt x="432" y="3205"/>
                    <a:pt x="552" y="3325"/>
                  </a:cubicBezTo>
                  <a:cubicBezTo>
                    <a:pt x="660" y="3421"/>
                    <a:pt x="780" y="3529"/>
                    <a:pt x="924" y="3637"/>
                  </a:cubicBezTo>
                  <a:cubicBezTo>
                    <a:pt x="1044" y="3733"/>
                    <a:pt x="1164" y="3817"/>
                    <a:pt x="1296" y="3913"/>
                  </a:cubicBezTo>
                  <a:cubicBezTo>
                    <a:pt x="1476" y="4045"/>
                    <a:pt x="1668" y="4165"/>
                    <a:pt x="1872" y="4273"/>
                  </a:cubicBezTo>
                  <a:cubicBezTo>
                    <a:pt x="2100" y="4405"/>
                    <a:pt x="2340" y="4513"/>
                    <a:pt x="2580" y="4621"/>
                  </a:cubicBezTo>
                  <a:cubicBezTo>
                    <a:pt x="2832" y="4729"/>
                    <a:pt x="3084" y="4813"/>
                    <a:pt x="3360" y="4873"/>
                  </a:cubicBezTo>
                  <a:cubicBezTo>
                    <a:pt x="3552" y="4921"/>
                    <a:pt x="3756" y="4945"/>
                    <a:pt x="3960" y="4945"/>
                  </a:cubicBezTo>
                  <a:lnTo>
                    <a:pt x="4116" y="4945"/>
                  </a:lnTo>
                  <a:cubicBezTo>
                    <a:pt x="4236" y="4933"/>
                    <a:pt x="4344" y="4921"/>
                    <a:pt x="4464" y="4885"/>
                  </a:cubicBezTo>
                  <a:cubicBezTo>
                    <a:pt x="4572" y="4849"/>
                    <a:pt x="4668" y="4789"/>
                    <a:pt x="4764" y="4729"/>
                  </a:cubicBezTo>
                  <a:cubicBezTo>
                    <a:pt x="4812" y="4693"/>
                    <a:pt x="4860" y="4657"/>
                    <a:pt x="4908" y="4621"/>
                  </a:cubicBezTo>
                  <a:cubicBezTo>
                    <a:pt x="4944" y="4585"/>
                    <a:pt x="4992" y="4537"/>
                    <a:pt x="5040" y="4489"/>
                  </a:cubicBezTo>
                  <a:cubicBezTo>
                    <a:pt x="5136" y="4381"/>
                    <a:pt x="5220" y="4261"/>
                    <a:pt x="5304" y="4141"/>
                  </a:cubicBezTo>
                  <a:cubicBezTo>
                    <a:pt x="5497" y="3877"/>
                    <a:pt x="5653" y="3601"/>
                    <a:pt x="5797" y="3313"/>
                  </a:cubicBezTo>
                  <a:cubicBezTo>
                    <a:pt x="5857" y="3169"/>
                    <a:pt x="5917" y="3025"/>
                    <a:pt x="5977" y="2869"/>
                  </a:cubicBezTo>
                  <a:cubicBezTo>
                    <a:pt x="6025" y="2737"/>
                    <a:pt x="6061" y="2593"/>
                    <a:pt x="6085" y="2449"/>
                  </a:cubicBezTo>
                  <a:cubicBezTo>
                    <a:pt x="6085" y="2413"/>
                    <a:pt x="6097" y="2389"/>
                    <a:pt x="6109" y="2365"/>
                  </a:cubicBezTo>
                  <a:cubicBezTo>
                    <a:pt x="6109" y="2353"/>
                    <a:pt x="6109" y="2341"/>
                    <a:pt x="6109" y="2329"/>
                  </a:cubicBezTo>
                  <a:cubicBezTo>
                    <a:pt x="6109" y="2317"/>
                    <a:pt x="6109" y="2305"/>
                    <a:pt x="6109" y="2293"/>
                  </a:cubicBezTo>
                  <a:cubicBezTo>
                    <a:pt x="6109" y="2293"/>
                    <a:pt x="6097" y="2281"/>
                    <a:pt x="6097" y="2269"/>
                  </a:cubicBezTo>
                  <a:cubicBezTo>
                    <a:pt x="5977" y="2197"/>
                    <a:pt x="5845" y="2125"/>
                    <a:pt x="5713" y="2089"/>
                  </a:cubicBezTo>
                  <a:cubicBezTo>
                    <a:pt x="5653" y="2065"/>
                    <a:pt x="5581" y="2041"/>
                    <a:pt x="5509" y="2029"/>
                  </a:cubicBezTo>
                  <a:cubicBezTo>
                    <a:pt x="5436" y="2005"/>
                    <a:pt x="5388" y="1993"/>
                    <a:pt x="5328" y="1993"/>
                  </a:cubicBezTo>
                  <a:cubicBezTo>
                    <a:pt x="5280" y="1981"/>
                    <a:pt x="5184" y="1969"/>
                    <a:pt x="5112" y="1957"/>
                  </a:cubicBezTo>
                  <a:lnTo>
                    <a:pt x="5028" y="1945"/>
                  </a:lnTo>
                  <a:cubicBezTo>
                    <a:pt x="4908" y="1945"/>
                    <a:pt x="4812" y="1921"/>
                    <a:pt x="4704" y="1897"/>
                  </a:cubicBezTo>
                  <a:lnTo>
                    <a:pt x="4680" y="1885"/>
                  </a:lnTo>
                  <a:cubicBezTo>
                    <a:pt x="4620" y="1861"/>
                    <a:pt x="4560" y="1837"/>
                    <a:pt x="4512" y="1813"/>
                  </a:cubicBezTo>
                  <a:cubicBezTo>
                    <a:pt x="4452" y="1777"/>
                    <a:pt x="4392" y="1717"/>
                    <a:pt x="4368" y="1645"/>
                  </a:cubicBezTo>
                  <a:cubicBezTo>
                    <a:pt x="4344" y="1609"/>
                    <a:pt x="4320" y="1549"/>
                    <a:pt x="4308" y="1501"/>
                  </a:cubicBezTo>
                  <a:cubicBezTo>
                    <a:pt x="4296" y="1393"/>
                    <a:pt x="4284" y="1297"/>
                    <a:pt x="4296" y="1189"/>
                  </a:cubicBezTo>
                  <a:lnTo>
                    <a:pt x="4296" y="1189"/>
                  </a:lnTo>
                  <a:lnTo>
                    <a:pt x="4296" y="1201"/>
                  </a:lnTo>
                  <a:cubicBezTo>
                    <a:pt x="4308" y="1069"/>
                    <a:pt x="4320" y="937"/>
                    <a:pt x="4332" y="829"/>
                  </a:cubicBezTo>
                  <a:cubicBezTo>
                    <a:pt x="4332" y="793"/>
                    <a:pt x="4332" y="769"/>
                    <a:pt x="4344" y="745"/>
                  </a:cubicBezTo>
                  <a:cubicBezTo>
                    <a:pt x="4356" y="733"/>
                    <a:pt x="4368" y="721"/>
                    <a:pt x="4356" y="709"/>
                  </a:cubicBezTo>
                  <a:lnTo>
                    <a:pt x="4356" y="685"/>
                  </a:lnTo>
                  <a:cubicBezTo>
                    <a:pt x="4356" y="637"/>
                    <a:pt x="4380" y="565"/>
                    <a:pt x="4380" y="493"/>
                  </a:cubicBezTo>
                  <a:cubicBezTo>
                    <a:pt x="4380" y="481"/>
                    <a:pt x="4368" y="469"/>
                    <a:pt x="4368" y="469"/>
                  </a:cubicBezTo>
                  <a:cubicBezTo>
                    <a:pt x="4356" y="457"/>
                    <a:pt x="4344" y="457"/>
                    <a:pt x="4344" y="457"/>
                  </a:cubicBezTo>
                  <a:cubicBezTo>
                    <a:pt x="4332" y="457"/>
                    <a:pt x="4320" y="457"/>
                    <a:pt x="4308" y="469"/>
                  </a:cubicBezTo>
                  <a:cubicBezTo>
                    <a:pt x="4308" y="481"/>
                    <a:pt x="4296" y="493"/>
                    <a:pt x="4296" y="493"/>
                  </a:cubicBezTo>
                  <a:lnTo>
                    <a:pt x="4296" y="541"/>
                  </a:lnTo>
                  <a:cubicBezTo>
                    <a:pt x="4296" y="529"/>
                    <a:pt x="4284" y="517"/>
                    <a:pt x="4272" y="493"/>
                  </a:cubicBezTo>
                  <a:cubicBezTo>
                    <a:pt x="4224" y="433"/>
                    <a:pt x="4176" y="373"/>
                    <a:pt x="4104" y="325"/>
                  </a:cubicBezTo>
                  <a:cubicBezTo>
                    <a:pt x="3972" y="205"/>
                    <a:pt x="3816" y="133"/>
                    <a:pt x="3648" y="73"/>
                  </a:cubicBezTo>
                  <a:cubicBezTo>
                    <a:pt x="3552" y="49"/>
                    <a:pt x="3468" y="37"/>
                    <a:pt x="3372" y="25"/>
                  </a:cubicBezTo>
                  <a:cubicBezTo>
                    <a:pt x="3300" y="13"/>
                    <a:pt x="3228" y="1"/>
                    <a:pt x="3156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811;p78"/>
            <p:cNvSpPr/>
            <p:nvPr/>
          </p:nvSpPr>
          <p:spPr>
            <a:xfrm>
              <a:off x="5456407" y="2332009"/>
              <a:ext cx="271458" cy="153486"/>
            </a:xfrm>
            <a:custGeom>
              <a:avLst/>
              <a:gdLst/>
              <a:ahLst/>
              <a:cxnLst/>
              <a:rect l="l" t="t" r="r" b="b"/>
              <a:pathLst>
                <a:path w="2209" h="1249" extrusionOk="0">
                  <a:moveTo>
                    <a:pt x="936" y="1"/>
                  </a:moveTo>
                  <a:cubicBezTo>
                    <a:pt x="756" y="1"/>
                    <a:pt x="588" y="49"/>
                    <a:pt x="432" y="121"/>
                  </a:cubicBezTo>
                  <a:cubicBezTo>
                    <a:pt x="300" y="193"/>
                    <a:pt x="192" y="301"/>
                    <a:pt x="120" y="421"/>
                  </a:cubicBezTo>
                  <a:cubicBezTo>
                    <a:pt x="108" y="361"/>
                    <a:pt x="96" y="301"/>
                    <a:pt x="84" y="229"/>
                  </a:cubicBezTo>
                  <a:cubicBezTo>
                    <a:pt x="72" y="217"/>
                    <a:pt x="60" y="205"/>
                    <a:pt x="36" y="205"/>
                  </a:cubicBezTo>
                  <a:cubicBezTo>
                    <a:pt x="24" y="205"/>
                    <a:pt x="12" y="217"/>
                    <a:pt x="12" y="229"/>
                  </a:cubicBezTo>
                  <a:cubicBezTo>
                    <a:pt x="0" y="241"/>
                    <a:pt x="0" y="241"/>
                    <a:pt x="12" y="253"/>
                  </a:cubicBezTo>
                  <a:cubicBezTo>
                    <a:pt x="24" y="313"/>
                    <a:pt x="36" y="361"/>
                    <a:pt x="48" y="421"/>
                  </a:cubicBezTo>
                  <a:cubicBezTo>
                    <a:pt x="120" y="505"/>
                    <a:pt x="180" y="565"/>
                    <a:pt x="264" y="637"/>
                  </a:cubicBezTo>
                  <a:cubicBezTo>
                    <a:pt x="336" y="709"/>
                    <a:pt x="432" y="769"/>
                    <a:pt x="516" y="829"/>
                  </a:cubicBezTo>
                  <a:cubicBezTo>
                    <a:pt x="600" y="889"/>
                    <a:pt x="696" y="949"/>
                    <a:pt x="792" y="997"/>
                  </a:cubicBezTo>
                  <a:cubicBezTo>
                    <a:pt x="888" y="1045"/>
                    <a:pt x="984" y="1093"/>
                    <a:pt x="1092" y="1129"/>
                  </a:cubicBezTo>
                  <a:cubicBezTo>
                    <a:pt x="1188" y="1153"/>
                    <a:pt x="1296" y="1189"/>
                    <a:pt x="1404" y="1213"/>
                  </a:cubicBezTo>
                  <a:cubicBezTo>
                    <a:pt x="1500" y="1225"/>
                    <a:pt x="1608" y="1237"/>
                    <a:pt x="1716" y="1249"/>
                  </a:cubicBezTo>
                  <a:lnTo>
                    <a:pt x="2016" y="1249"/>
                  </a:lnTo>
                  <a:lnTo>
                    <a:pt x="2124" y="1237"/>
                  </a:lnTo>
                  <a:lnTo>
                    <a:pt x="2124" y="1189"/>
                  </a:lnTo>
                  <a:cubicBezTo>
                    <a:pt x="2136" y="1069"/>
                    <a:pt x="2148" y="925"/>
                    <a:pt x="2160" y="817"/>
                  </a:cubicBezTo>
                  <a:cubicBezTo>
                    <a:pt x="2160" y="793"/>
                    <a:pt x="2160" y="769"/>
                    <a:pt x="2172" y="745"/>
                  </a:cubicBezTo>
                  <a:cubicBezTo>
                    <a:pt x="2184" y="733"/>
                    <a:pt x="2196" y="721"/>
                    <a:pt x="2184" y="709"/>
                  </a:cubicBezTo>
                  <a:lnTo>
                    <a:pt x="2184" y="685"/>
                  </a:lnTo>
                  <a:cubicBezTo>
                    <a:pt x="2184" y="625"/>
                    <a:pt x="2196" y="565"/>
                    <a:pt x="2208" y="481"/>
                  </a:cubicBezTo>
                  <a:cubicBezTo>
                    <a:pt x="2208" y="481"/>
                    <a:pt x="2196" y="469"/>
                    <a:pt x="2184" y="457"/>
                  </a:cubicBezTo>
                  <a:cubicBezTo>
                    <a:pt x="2184" y="457"/>
                    <a:pt x="2172" y="445"/>
                    <a:pt x="2160" y="445"/>
                  </a:cubicBezTo>
                  <a:cubicBezTo>
                    <a:pt x="2148" y="445"/>
                    <a:pt x="2148" y="457"/>
                    <a:pt x="2136" y="469"/>
                  </a:cubicBezTo>
                  <a:cubicBezTo>
                    <a:pt x="2124" y="469"/>
                    <a:pt x="2124" y="481"/>
                    <a:pt x="2124" y="493"/>
                  </a:cubicBezTo>
                  <a:lnTo>
                    <a:pt x="2124" y="529"/>
                  </a:lnTo>
                  <a:lnTo>
                    <a:pt x="2124" y="553"/>
                  </a:lnTo>
                  <a:cubicBezTo>
                    <a:pt x="2112" y="529"/>
                    <a:pt x="2112" y="517"/>
                    <a:pt x="2100" y="493"/>
                  </a:cubicBezTo>
                  <a:cubicBezTo>
                    <a:pt x="2052" y="433"/>
                    <a:pt x="1992" y="373"/>
                    <a:pt x="1932" y="325"/>
                  </a:cubicBezTo>
                  <a:cubicBezTo>
                    <a:pt x="1800" y="205"/>
                    <a:pt x="1644" y="133"/>
                    <a:pt x="1464" y="73"/>
                  </a:cubicBezTo>
                  <a:cubicBezTo>
                    <a:pt x="1380" y="49"/>
                    <a:pt x="1296" y="37"/>
                    <a:pt x="1200" y="13"/>
                  </a:cubicBezTo>
                  <a:cubicBezTo>
                    <a:pt x="1128" y="13"/>
                    <a:pt x="1056" y="1"/>
                    <a:pt x="984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812;p78"/>
            <p:cNvSpPr/>
            <p:nvPr/>
          </p:nvSpPr>
          <p:spPr>
            <a:xfrm>
              <a:off x="5487375" y="2410166"/>
              <a:ext cx="123" cy="12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C2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813;p78"/>
            <p:cNvSpPr/>
            <p:nvPr/>
          </p:nvSpPr>
          <p:spPr>
            <a:xfrm>
              <a:off x="5105438" y="1528320"/>
              <a:ext cx="936526" cy="905558"/>
            </a:xfrm>
            <a:custGeom>
              <a:avLst/>
              <a:gdLst/>
              <a:ahLst/>
              <a:cxnLst/>
              <a:rect l="l" t="t" r="r" b="b"/>
              <a:pathLst>
                <a:path w="7621" h="7369" extrusionOk="0">
                  <a:moveTo>
                    <a:pt x="4356" y="1"/>
                  </a:moveTo>
                  <a:lnTo>
                    <a:pt x="4344" y="13"/>
                  </a:lnTo>
                  <a:cubicBezTo>
                    <a:pt x="4200" y="13"/>
                    <a:pt x="4068" y="13"/>
                    <a:pt x="3924" y="25"/>
                  </a:cubicBezTo>
                  <a:cubicBezTo>
                    <a:pt x="3288" y="37"/>
                    <a:pt x="2664" y="181"/>
                    <a:pt x="2100" y="445"/>
                  </a:cubicBezTo>
                  <a:cubicBezTo>
                    <a:pt x="1812" y="589"/>
                    <a:pt x="1560" y="769"/>
                    <a:pt x="1332" y="985"/>
                  </a:cubicBezTo>
                  <a:cubicBezTo>
                    <a:pt x="1272" y="1045"/>
                    <a:pt x="1224" y="1105"/>
                    <a:pt x="1176" y="1177"/>
                  </a:cubicBezTo>
                  <a:cubicBezTo>
                    <a:pt x="1116" y="1237"/>
                    <a:pt x="1080" y="1297"/>
                    <a:pt x="1044" y="1369"/>
                  </a:cubicBezTo>
                  <a:cubicBezTo>
                    <a:pt x="996" y="1441"/>
                    <a:pt x="972" y="1513"/>
                    <a:pt x="936" y="1585"/>
                  </a:cubicBezTo>
                  <a:cubicBezTo>
                    <a:pt x="912" y="1645"/>
                    <a:pt x="888" y="1717"/>
                    <a:pt x="876" y="1801"/>
                  </a:cubicBezTo>
                  <a:cubicBezTo>
                    <a:pt x="816" y="2089"/>
                    <a:pt x="828" y="2401"/>
                    <a:pt x="900" y="2701"/>
                  </a:cubicBezTo>
                  <a:cubicBezTo>
                    <a:pt x="936" y="2845"/>
                    <a:pt x="984" y="3001"/>
                    <a:pt x="1044" y="3145"/>
                  </a:cubicBezTo>
                  <a:cubicBezTo>
                    <a:pt x="1104" y="3301"/>
                    <a:pt x="1164" y="3445"/>
                    <a:pt x="1236" y="3577"/>
                  </a:cubicBezTo>
                  <a:cubicBezTo>
                    <a:pt x="1308" y="3721"/>
                    <a:pt x="1392" y="3853"/>
                    <a:pt x="1476" y="3997"/>
                  </a:cubicBezTo>
                  <a:cubicBezTo>
                    <a:pt x="1284" y="3877"/>
                    <a:pt x="1068" y="3829"/>
                    <a:pt x="852" y="3817"/>
                  </a:cubicBezTo>
                  <a:lnTo>
                    <a:pt x="816" y="3817"/>
                  </a:lnTo>
                  <a:cubicBezTo>
                    <a:pt x="744" y="3817"/>
                    <a:pt x="684" y="3829"/>
                    <a:pt x="612" y="3853"/>
                  </a:cubicBezTo>
                  <a:cubicBezTo>
                    <a:pt x="552" y="3865"/>
                    <a:pt x="492" y="3889"/>
                    <a:pt x="444" y="3925"/>
                  </a:cubicBezTo>
                  <a:cubicBezTo>
                    <a:pt x="348" y="3961"/>
                    <a:pt x="276" y="4033"/>
                    <a:pt x="216" y="4105"/>
                  </a:cubicBezTo>
                  <a:cubicBezTo>
                    <a:pt x="84" y="4261"/>
                    <a:pt x="24" y="4441"/>
                    <a:pt x="12" y="4645"/>
                  </a:cubicBezTo>
                  <a:cubicBezTo>
                    <a:pt x="0" y="4837"/>
                    <a:pt x="36" y="5041"/>
                    <a:pt x="108" y="5233"/>
                  </a:cubicBezTo>
                  <a:cubicBezTo>
                    <a:pt x="144" y="5317"/>
                    <a:pt x="204" y="5401"/>
                    <a:pt x="264" y="5485"/>
                  </a:cubicBezTo>
                  <a:cubicBezTo>
                    <a:pt x="336" y="5581"/>
                    <a:pt x="420" y="5665"/>
                    <a:pt x="516" y="5737"/>
                  </a:cubicBezTo>
                  <a:cubicBezTo>
                    <a:pt x="708" y="5881"/>
                    <a:pt x="948" y="5977"/>
                    <a:pt x="1200" y="6001"/>
                  </a:cubicBezTo>
                  <a:lnTo>
                    <a:pt x="1320" y="6001"/>
                  </a:lnTo>
                  <a:cubicBezTo>
                    <a:pt x="1428" y="6001"/>
                    <a:pt x="1536" y="5989"/>
                    <a:pt x="1644" y="5953"/>
                  </a:cubicBezTo>
                  <a:cubicBezTo>
                    <a:pt x="1728" y="6097"/>
                    <a:pt x="1824" y="6229"/>
                    <a:pt x="1944" y="6349"/>
                  </a:cubicBezTo>
                  <a:cubicBezTo>
                    <a:pt x="2040" y="6469"/>
                    <a:pt x="2160" y="6577"/>
                    <a:pt x="2280" y="6673"/>
                  </a:cubicBezTo>
                  <a:cubicBezTo>
                    <a:pt x="2400" y="6769"/>
                    <a:pt x="2520" y="6853"/>
                    <a:pt x="2664" y="6937"/>
                  </a:cubicBezTo>
                  <a:cubicBezTo>
                    <a:pt x="2796" y="7009"/>
                    <a:pt x="2928" y="7081"/>
                    <a:pt x="3072" y="7129"/>
                  </a:cubicBezTo>
                  <a:cubicBezTo>
                    <a:pt x="3360" y="7249"/>
                    <a:pt x="3660" y="7321"/>
                    <a:pt x="3972" y="7357"/>
                  </a:cubicBezTo>
                  <a:cubicBezTo>
                    <a:pt x="4104" y="7369"/>
                    <a:pt x="4248" y="7369"/>
                    <a:pt x="4380" y="7369"/>
                  </a:cubicBezTo>
                  <a:cubicBezTo>
                    <a:pt x="4560" y="7369"/>
                    <a:pt x="4740" y="7357"/>
                    <a:pt x="4908" y="7345"/>
                  </a:cubicBezTo>
                  <a:cubicBezTo>
                    <a:pt x="5220" y="7297"/>
                    <a:pt x="5532" y="7225"/>
                    <a:pt x="5832" y="7117"/>
                  </a:cubicBezTo>
                  <a:cubicBezTo>
                    <a:pt x="6108" y="7009"/>
                    <a:pt x="6373" y="6865"/>
                    <a:pt x="6601" y="6697"/>
                  </a:cubicBezTo>
                  <a:cubicBezTo>
                    <a:pt x="6721" y="6601"/>
                    <a:pt x="6817" y="6517"/>
                    <a:pt x="6913" y="6421"/>
                  </a:cubicBezTo>
                  <a:cubicBezTo>
                    <a:pt x="7009" y="6313"/>
                    <a:pt x="7093" y="6205"/>
                    <a:pt x="7177" y="6097"/>
                  </a:cubicBezTo>
                  <a:cubicBezTo>
                    <a:pt x="7333" y="5869"/>
                    <a:pt x="7441" y="5629"/>
                    <a:pt x="7513" y="5365"/>
                  </a:cubicBezTo>
                  <a:cubicBezTo>
                    <a:pt x="7585" y="5089"/>
                    <a:pt x="7621" y="4801"/>
                    <a:pt x="7609" y="4513"/>
                  </a:cubicBezTo>
                  <a:cubicBezTo>
                    <a:pt x="7609" y="4357"/>
                    <a:pt x="7585" y="4201"/>
                    <a:pt x="7561" y="4045"/>
                  </a:cubicBezTo>
                  <a:cubicBezTo>
                    <a:pt x="7525" y="3877"/>
                    <a:pt x="7489" y="3709"/>
                    <a:pt x="7453" y="3541"/>
                  </a:cubicBezTo>
                  <a:lnTo>
                    <a:pt x="7429" y="3445"/>
                  </a:lnTo>
                  <a:cubicBezTo>
                    <a:pt x="7393" y="3265"/>
                    <a:pt x="7345" y="3073"/>
                    <a:pt x="7321" y="2881"/>
                  </a:cubicBezTo>
                  <a:cubicBezTo>
                    <a:pt x="7309" y="2785"/>
                    <a:pt x="7297" y="2689"/>
                    <a:pt x="7297" y="2605"/>
                  </a:cubicBezTo>
                  <a:lnTo>
                    <a:pt x="7285" y="2389"/>
                  </a:lnTo>
                  <a:lnTo>
                    <a:pt x="7285" y="2365"/>
                  </a:lnTo>
                  <a:cubicBezTo>
                    <a:pt x="7273" y="2185"/>
                    <a:pt x="7273" y="2017"/>
                    <a:pt x="7249" y="1849"/>
                  </a:cubicBezTo>
                  <a:cubicBezTo>
                    <a:pt x="7237" y="1681"/>
                    <a:pt x="7213" y="1513"/>
                    <a:pt x="7165" y="1345"/>
                  </a:cubicBezTo>
                  <a:cubicBezTo>
                    <a:pt x="7129" y="1201"/>
                    <a:pt x="7069" y="1045"/>
                    <a:pt x="6985" y="913"/>
                  </a:cubicBezTo>
                  <a:cubicBezTo>
                    <a:pt x="6997" y="901"/>
                    <a:pt x="6997" y="889"/>
                    <a:pt x="6985" y="877"/>
                  </a:cubicBezTo>
                  <a:cubicBezTo>
                    <a:pt x="6937" y="757"/>
                    <a:pt x="6865" y="649"/>
                    <a:pt x="6781" y="553"/>
                  </a:cubicBezTo>
                  <a:cubicBezTo>
                    <a:pt x="6685" y="457"/>
                    <a:pt x="6577" y="385"/>
                    <a:pt x="6469" y="325"/>
                  </a:cubicBezTo>
                  <a:cubicBezTo>
                    <a:pt x="6349" y="265"/>
                    <a:pt x="6217" y="217"/>
                    <a:pt x="6084" y="181"/>
                  </a:cubicBezTo>
                  <a:cubicBezTo>
                    <a:pt x="5952" y="145"/>
                    <a:pt x="5820" y="109"/>
                    <a:pt x="5688" y="97"/>
                  </a:cubicBezTo>
                  <a:cubicBezTo>
                    <a:pt x="5580" y="73"/>
                    <a:pt x="5460" y="61"/>
                    <a:pt x="5304" y="49"/>
                  </a:cubicBezTo>
                  <a:cubicBezTo>
                    <a:pt x="5148" y="37"/>
                    <a:pt x="5016" y="25"/>
                    <a:pt x="4884" y="13"/>
                  </a:cubicBezTo>
                  <a:cubicBezTo>
                    <a:pt x="4704" y="1"/>
                    <a:pt x="4524" y="1"/>
                    <a:pt x="4356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814;p78"/>
            <p:cNvSpPr/>
            <p:nvPr/>
          </p:nvSpPr>
          <p:spPr>
            <a:xfrm>
              <a:off x="5207190" y="2056248"/>
              <a:ext cx="70906" cy="163809"/>
            </a:xfrm>
            <a:custGeom>
              <a:avLst/>
              <a:gdLst/>
              <a:ahLst/>
              <a:cxnLst/>
              <a:rect l="l" t="t" r="r" b="b"/>
              <a:pathLst>
                <a:path w="577" h="1333" extrusionOk="0">
                  <a:moveTo>
                    <a:pt x="144" y="1"/>
                  </a:moveTo>
                  <a:cubicBezTo>
                    <a:pt x="132" y="1"/>
                    <a:pt x="132" y="13"/>
                    <a:pt x="120" y="13"/>
                  </a:cubicBezTo>
                  <a:cubicBezTo>
                    <a:pt x="84" y="61"/>
                    <a:pt x="60" y="109"/>
                    <a:pt x="48" y="157"/>
                  </a:cubicBezTo>
                  <a:cubicBezTo>
                    <a:pt x="24" y="205"/>
                    <a:pt x="12" y="253"/>
                    <a:pt x="12" y="301"/>
                  </a:cubicBezTo>
                  <a:cubicBezTo>
                    <a:pt x="0" y="361"/>
                    <a:pt x="0" y="409"/>
                    <a:pt x="12" y="469"/>
                  </a:cubicBezTo>
                  <a:cubicBezTo>
                    <a:pt x="12" y="517"/>
                    <a:pt x="24" y="577"/>
                    <a:pt x="36" y="637"/>
                  </a:cubicBezTo>
                  <a:cubicBezTo>
                    <a:pt x="60" y="745"/>
                    <a:pt x="96" y="841"/>
                    <a:pt x="156" y="937"/>
                  </a:cubicBezTo>
                  <a:cubicBezTo>
                    <a:pt x="216" y="1033"/>
                    <a:pt x="276" y="1117"/>
                    <a:pt x="360" y="1189"/>
                  </a:cubicBezTo>
                  <a:cubicBezTo>
                    <a:pt x="420" y="1237"/>
                    <a:pt x="480" y="1285"/>
                    <a:pt x="552" y="1333"/>
                  </a:cubicBezTo>
                  <a:lnTo>
                    <a:pt x="576" y="1333"/>
                  </a:lnTo>
                  <a:cubicBezTo>
                    <a:pt x="576" y="1321"/>
                    <a:pt x="576" y="1309"/>
                    <a:pt x="576" y="1309"/>
                  </a:cubicBezTo>
                  <a:cubicBezTo>
                    <a:pt x="540" y="1297"/>
                    <a:pt x="516" y="1273"/>
                    <a:pt x="480" y="1249"/>
                  </a:cubicBezTo>
                  <a:cubicBezTo>
                    <a:pt x="432" y="1213"/>
                    <a:pt x="384" y="1165"/>
                    <a:pt x="348" y="1117"/>
                  </a:cubicBezTo>
                  <a:cubicBezTo>
                    <a:pt x="288" y="1033"/>
                    <a:pt x="240" y="949"/>
                    <a:pt x="204" y="853"/>
                  </a:cubicBezTo>
                  <a:cubicBezTo>
                    <a:pt x="156" y="745"/>
                    <a:pt x="132" y="649"/>
                    <a:pt x="108" y="541"/>
                  </a:cubicBezTo>
                  <a:cubicBezTo>
                    <a:pt x="108" y="461"/>
                    <a:pt x="108" y="381"/>
                    <a:pt x="108" y="313"/>
                  </a:cubicBezTo>
                  <a:cubicBezTo>
                    <a:pt x="120" y="241"/>
                    <a:pt x="132" y="181"/>
                    <a:pt x="168" y="121"/>
                  </a:cubicBezTo>
                  <a:lnTo>
                    <a:pt x="180" y="97"/>
                  </a:lnTo>
                  <a:cubicBezTo>
                    <a:pt x="180" y="73"/>
                    <a:pt x="192" y="61"/>
                    <a:pt x="192" y="49"/>
                  </a:cubicBezTo>
                  <a:cubicBezTo>
                    <a:pt x="204" y="37"/>
                    <a:pt x="204" y="13"/>
                    <a:pt x="180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815;p78"/>
            <p:cNvSpPr/>
            <p:nvPr/>
          </p:nvSpPr>
          <p:spPr>
            <a:xfrm>
              <a:off x="5129033" y="2040026"/>
              <a:ext cx="103717" cy="32197"/>
            </a:xfrm>
            <a:custGeom>
              <a:avLst/>
              <a:gdLst/>
              <a:ahLst/>
              <a:cxnLst/>
              <a:rect l="l" t="t" r="r" b="b"/>
              <a:pathLst>
                <a:path w="844" h="262" extrusionOk="0">
                  <a:moveTo>
                    <a:pt x="492" y="1"/>
                  </a:moveTo>
                  <a:cubicBezTo>
                    <a:pt x="456" y="1"/>
                    <a:pt x="420" y="13"/>
                    <a:pt x="372" y="13"/>
                  </a:cubicBezTo>
                  <a:cubicBezTo>
                    <a:pt x="336" y="25"/>
                    <a:pt x="300" y="37"/>
                    <a:pt x="264" y="49"/>
                  </a:cubicBezTo>
                  <a:cubicBezTo>
                    <a:pt x="216" y="61"/>
                    <a:pt x="180" y="73"/>
                    <a:pt x="156" y="97"/>
                  </a:cubicBezTo>
                  <a:cubicBezTo>
                    <a:pt x="84" y="133"/>
                    <a:pt x="36" y="181"/>
                    <a:pt x="0" y="241"/>
                  </a:cubicBezTo>
                  <a:cubicBezTo>
                    <a:pt x="0" y="241"/>
                    <a:pt x="0" y="253"/>
                    <a:pt x="0" y="253"/>
                  </a:cubicBezTo>
                  <a:cubicBezTo>
                    <a:pt x="0" y="259"/>
                    <a:pt x="3" y="262"/>
                    <a:pt x="8" y="262"/>
                  </a:cubicBezTo>
                  <a:cubicBezTo>
                    <a:pt x="12" y="262"/>
                    <a:pt x="18" y="259"/>
                    <a:pt x="24" y="253"/>
                  </a:cubicBezTo>
                  <a:lnTo>
                    <a:pt x="36" y="241"/>
                  </a:lnTo>
                  <a:cubicBezTo>
                    <a:pt x="48" y="217"/>
                    <a:pt x="60" y="205"/>
                    <a:pt x="72" y="193"/>
                  </a:cubicBezTo>
                  <a:cubicBezTo>
                    <a:pt x="96" y="181"/>
                    <a:pt x="120" y="157"/>
                    <a:pt x="144" y="145"/>
                  </a:cubicBezTo>
                  <a:cubicBezTo>
                    <a:pt x="168" y="145"/>
                    <a:pt x="192" y="133"/>
                    <a:pt x="216" y="133"/>
                  </a:cubicBezTo>
                  <a:lnTo>
                    <a:pt x="288" y="109"/>
                  </a:lnTo>
                  <a:cubicBezTo>
                    <a:pt x="324" y="103"/>
                    <a:pt x="360" y="100"/>
                    <a:pt x="398" y="100"/>
                  </a:cubicBezTo>
                  <a:cubicBezTo>
                    <a:pt x="435" y="100"/>
                    <a:pt x="474" y="103"/>
                    <a:pt x="516" y="109"/>
                  </a:cubicBezTo>
                  <a:lnTo>
                    <a:pt x="492" y="109"/>
                  </a:lnTo>
                  <a:cubicBezTo>
                    <a:pt x="552" y="121"/>
                    <a:pt x="612" y="133"/>
                    <a:pt x="660" y="157"/>
                  </a:cubicBezTo>
                  <a:lnTo>
                    <a:pt x="708" y="169"/>
                  </a:lnTo>
                  <a:lnTo>
                    <a:pt x="732" y="193"/>
                  </a:lnTo>
                  <a:lnTo>
                    <a:pt x="744" y="193"/>
                  </a:lnTo>
                  <a:cubicBezTo>
                    <a:pt x="756" y="204"/>
                    <a:pt x="768" y="209"/>
                    <a:pt x="779" y="209"/>
                  </a:cubicBezTo>
                  <a:cubicBezTo>
                    <a:pt x="815" y="209"/>
                    <a:pt x="844" y="160"/>
                    <a:pt x="816" y="133"/>
                  </a:cubicBezTo>
                  <a:lnTo>
                    <a:pt x="804" y="109"/>
                  </a:lnTo>
                  <a:cubicBezTo>
                    <a:pt x="792" y="109"/>
                    <a:pt x="792" y="97"/>
                    <a:pt x="780" y="97"/>
                  </a:cubicBezTo>
                  <a:cubicBezTo>
                    <a:pt x="768" y="85"/>
                    <a:pt x="756" y="73"/>
                    <a:pt x="732" y="61"/>
                  </a:cubicBezTo>
                  <a:cubicBezTo>
                    <a:pt x="720" y="49"/>
                    <a:pt x="696" y="37"/>
                    <a:pt x="684" y="37"/>
                  </a:cubicBezTo>
                  <a:lnTo>
                    <a:pt x="624" y="25"/>
                  </a:lnTo>
                  <a:cubicBezTo>
                    <a:pt x="588" y="13"/>
                    <a:pt x="540" y="1"/>
                    <a:pt x="504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816;p78"/>
            <p:cNvSpPr/>
            <p:nvPr/>
          </p:nvSpPr>
          <p:spPr>
            <a:xfrm>
              <a:off x="5198342" y="2231732"/>
              <a:ext cx="81229" cy="69431"/>
            </a:xfrm>
            <a:custGeom>
              <a:avLst/>
              <a:gdLst/>
              <a:ahLst/>
              <a:cxnLst/>
              <a:rect l="l" t="t" r="r" b="b"/>
              <a:pathLst>
                <a:path w="661" h="565" extrusionOk="0">
                  <a:moveTo>
                    <a:pt x="384" y="1"/>
                  </a:moveTo>
                  <a:cubicBezTo>
                    <a:pt x="132" y="1"/>
                    <a:pt x="0" y="301"/>
                    <a:pt x="180" y="481"/>
                  </a:cubicBezTo>
                  <a:cubicBezTo>
                    <a:pt x="238" y="539"/>
                    <a:pt x="309" y="565"/>
                    <a:pt x="378" y="565"/>
                  </a:cubicBezTo>
                  <a:cubicBezTo>
                    <a:pt x="522" y="565"/>
                    <a:pt x="660" y="451"/>
                    <a:pt x="660" y="289"/>
                  </a:cubicBezTo>
                  <a:cubicBezTo>
                    <a:pt x="660" y="133"/>
                    <a:pt x="528" y="1"/>
                    <a:pt x="3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817;p78"/>
            <p:cNvSpPr/>
            <p:nvPr/>
          </p:nvSpPr>
          <p:spPr>
            <a:xfrm>
              <a:off x="5037604" y="2588722"/>
              <a:ext cx="1356801" cy="1662053"/>
            </a:xfrm>
            <a:custGeom>
              <a:avLst/>
              <a:gdLst/>
              <a:ahLst/>
              <a:cxnLst/>
              <a:rect l="l" t="t" r="r" b="b"/>
              <a:pathLst>
                <a:path w="11041" h="13525" extrusionOk="0">
                  <a:moveTo>
                    <a:pt x="7153" y="0"/>
                  </a:moveTo>
                  <a:cubicBezTo>
                    <a:pt x="7141" y="0"/>
                    <a:pt x="7129" y="12"/>
                    <a:pt x="7129" y="12"/>
                  </a:cubicBezTo>
                  <a:cubicBezTo>
                    <a:pt x="7117" y="12"/>
                    <a:pt x="7105" y="24"/>
                    <a:pt x="7105" y="24"/>
                  </a:cubicBezTo>
                  <a:cubicBezTo>
                    <a:pt x="6913" y="264"/>
                    <a:pt x="6684" y="480"/>
                    <a:pt x="6432" y="672"/>
                  </a:cubicBezTo>
                  <a:cubicBezTo>
                    <a:pt x="6252" y="816"/>
                    <a:pt x="6048" y="924"/>
                    <a:pt x="5832" y="1020"/>
                  </a:cubicBezTo>
                  <a:cubicBezTo>
                    <a:pt x="5772" y="1044"/>
                    <a:pt x="5712" y="1068"/>
                    <a:pt x="5652" y="1080"/>
                  </a:cubicBezTo>
                  <a:cubicBezTo>
                    <a:pt x="5640" y="1080"/>
                    <a:pt x="5628" y="1104"/>
                    <a:pt x="5628" y="1128"/>
                  </a:cubicBezTo>
                  <a:cubicBezTo>
                    <a:pt x="5616" y="1356"/>
                    <a:pt x="5628" y="1584"/>
                    <a:pt x="5640" y="1788"/>
                  </a:cubicBezTo>
                  <a:lnTo>
                    <a:pt x="5640" y="1836"/>
                  </a:lnTo>
                  <a:cubicBezTo>
                    <a:pt x="5640" y="2004"/>
                    <a:pt x="5652" y="2196"/>
                    <a:pt x="5652" y="2376"/>
                  </a:cubicBezTo>
                  <a:lnTo>
                    <a:pt x="5640" y="2364"/>
                  </a:lnTo>
                  <a:cubicBezTo>
                    <a:pt x="5340" y="2016"/>
                    <a:pt x="5052" y="1644"/>
                    <a:pt x="4812" y="1260"/>
                  </a:cubicBezTo>
                  <a:cubicBezTo>
                    <a:pt x="4800" y="1248"/>
                    <a:pt x="4800" y="1248"/>
                    <a:pt x="4788" y="1248"/>
                  </a:cubicBezTo>
                  <a:cubicBezTo>
                    <a:pt x="4788" y="1236"/>
                    <a:pt x="4776" y="1236"/>
                    <a:pt x="4764" y="1236"/>
                  </a:cubicBezTo>
                  <a:lnTo>
                    <a:pt x="4164" y="1236"/>
                  </a:lnTo>
                  <a:cubicBezTo>
                    <a:pt x="3984" y="1224"/>
                    <a:pt x="3792" y="1212"/>
                    <a:pt x="3600" y="1188"/>
                  </a:cubicBezTo>
                  <a:cubicBezTo>
                    <a:pt x="3132" y="1116"/>
                    <a:pt x="2676" y="996"/>
                    <a:pt x="2232" y="816"/>
                  </a:cubicBezTo>
                  <a:lnTo>
                    <a:pt x="2244" y="816"/>
                  </a:lnTo>
                  <a:cubicBezTo>
                    <a:pt x="1956" y="684"/>
                    <a:pt x="1692" y="528"/>
                    <a:pt x="1452" y="348"/>
                  </a:cubicBezTo>
                  <a:lnTo>
                    <a:pt x="1404" y="300"/>
                  </a:lnTo>
                  <a:lnTo>
                    <a:pt x="1380" y="300"/>
                  </a:lnTo>
                  <a:cubicBezTo>
                    <a:pt x="1380" y="294"/>
                    <a:pt x="1377" y="291"/>
                    <a:pt x="1374" y="291"/>
                  </a:cubicBezTo>
                  <a:cubicBezTo>
                    <a:pt x="1371" y="291"/>
                    <a:pt x="1368" y="294"/>
                    <a:pt x="1368" y="300"/>
                  </a:cubicBezTo>
                  <a:cubicBezTo>
                    <a:pt x="1362" y="294"/>
                    <a:pt x="1356" y="291"/>
                    <a:pt x="1352" y="291"/>
                  </a:cubicBezTo>
                  <a:cubicBezTo>
                    <a:pt x="1347" y="291"/>
                    <a:pt x="1344" y="294"/>
                    <a:pt x="1344" y="300"/>
                  </a:cubicBezTo>
                  <a:cubicBezTo>
                    <a:pt x="1248" y="360"/>
                    <a:pt x="1152" y="420"/>
                    <a:pt x="1056" y="504"/>
                  </a:cubicBezTo>
                  <a:cubicBezTo>
                    <a:pt x="972" y="576"/>
                    <a:pt x="888" y="660"/>
                    <a:pt x="828" y="756"/>
                  </a:cubicBezTo>
                  <a:cubicBezTo>
                    <a:pt x="684" y="936"/>
                    <a:pt x="564" y="1140"/>
                    <a:pt x="492" y="1356"/>
                  </a:cubicBezTo>
                  <a:cubicBezTo>
                    <a:pt x="408" y="1596"/>
                    <a:pt x="348" y="1836"/>
                    <a:pt x="312" y="2076"/>
                  </a:cubicBezTo>
                  <a:cubicBezTo>
                    <a:pt x="276" y="2328"/>
                    <a:pt x="264" y="2592"/>
                    <a:pt x="264" y="2856"/>
                  </a:cubicBezTo>
                  <a:cubicBezTo>
                    <a:pt x="264" y="3120"/>
                    <a:pt x="276" y="3396"/>
                    <a:pt x="312" y="3660"/>
                  </a:cubicBezTo>
                  <a:cubicBezTo>
                    <a:pt x="336" y="3900"/>
                    <a:pt x="372" y="4152"/>
                    <a:pt x="420" y="4440"/>
                  </a:cubicBezTo>
                  <a:cubicBezTo>
                    <a:pt x="468" y="4668"/>
                    <a:pt x="504" y="4896"/>
                    <a:pt x="576" y="5148"/>
                  </a:cubicBezTo>
                  <a:cubicBezTo>
                    <a:pt x="600" y="5292"/>
                    <a:pt x="636" y="5424"/>
                    <a:pt x="672" y="5592"/>
                  </a:cubicBezTo>
                  <a:lnTo>
                    <a:pt x="684" y="5652"/>
                  </a:lnTo>
                  <a:lnTo>
                    <a:pt x="696" y="5700"/>
                  </a:lnTo>
                  <a:lnTo>
                    <a:pt x="768" y="5964"/>
                  </a:lnTo>
                  <a:cubicBezTo>
                    <a:pt x="924" y="6624"/>
                    <a:pt x="1032" y="7284"/>
                    <a:pt x="1104" y="7956"/>
                  </a:cubicBezTo>
                  <a:cubicBezTo>
                    <a:pt x="1140" y="8340"/>
                    <a:pt x="1152" y="8724"/>
                    <a:pt x="1140" y="9109"/>
                  </a:cubicBezTo>
                  <a:cubicBezTo>
                    <a:pt x="1128" y="9493"/>
                    <a:pt x="1092" y="9877"/>
                    <a:pt x="1032" y="10261"/>
                  </a:cubicBezTo>
                  <a:cubicBezTo>
                    <a:pt x="984" y="10489"/>
                    <a:pt x="936" y="10717"/>
                    <a:pt x="876" y="10921"/>
                  </a:cubicBezTo>
                  <a:cubicBezTo>
                    <a:pt x="852" y="11017"/>
                    <a:pt x="828" y="11113"/>
                    <a:pt x="792" y="11209"/>
                  </a:cubicBezTo>
                  <a:cubicBezTo>
                    <a:pt x="768" y="11305"/>
                    <a:pt x="732" y="11413"/>
                    <a:pt x="708" y="11521"/>
                  </a:cubicBezTo>
                  <a:cubicBezTo>
                    <a:pt x="588" y="11929"/>
                    <a:pt x="432" y="12325"/>
                    <a:pt x="252" y="12709"/>
                  </a:cubicBezTo>
                  <a:cubicBezTo>
                    <a:pt x="168" y="12877"/>
                    <a:pt x="84" y="13033"/>
                    <a:pt x="0" y="13177"/>
                  </a:cubicBezTo>
                  <a:cubicBezTo>
                    <a:pt x="0" y="13189"/>
                    <a:pt x="0" y="13213"/>
                    <a:pt x="0" y="13225"/>
                  </a:cubicBezTo>
                  <a:cubicBezTo>
                    <a:pt x="12" y="13237"/>
                    <a:pt x="24" y="13237"/>
                    <a:pt x="36" y="13237"/>
                  </a:cubicBezTo>
                  <a:cubicBezTo>
                    <a:pt x="324" y="13321"/>
                    <a:pt x="612" y="13369"/>
                    <a:pt x="912" y="13393"/>
                  </a:cubicBezTo>
                  <a:cubicBezTo>
                    <a:pt x="1188" y="13417"/>
                    <a:pt x="1464" y="13429"/>
                    <a:pt x="1740" y="13441"/>
                  </a:cubicBezTo>
                  <a:lnTo>
                    <a:pt x="1824" y="13441"/>
                  </a:lnTo>
                  <a:lnTo>
                    <a:pt x="2376" y="13465"/>
                  </a:lnTo>
                  <a:lnTo>
                    <a:pt x="2772" y="13477"/>
                  </a:lnTo>
                  <a:cubicBezTo>
                    <a:pt x="3108" y="13489"/>
                    <a:pt x="3444" y="13501"/>
                    <a:pt x="3768" y="13513"/>
                  </a:cubicBezTo>
                  <a:cubicBezTo>
                    <a:pt x="3996" y="13513"/>
                    <a:pt x="4236" y="13525"/>
                    <a:pt x="4452" y="13525"/>
                  </a:cubicBezTo>
                  <a:lnTo>
                    <a:pt x="4764" y="13525"/>
                  </a:lnTo>
                  <a:lnTo>
                    <a:pt x="5268" y="13513"/>
                  </a:lnTo>
                  <a:cubicBezTo>
                    <a:pt x="5436" y="13513"/>
                    <a:pt x="5592" y="13501"/>
                    <a:pt x="5760" y="13489"/>
                  </a:cubicBezTo>
                  <a:lnTo>
                    <a:pt x="6108" y="13489"/>
                  </a:lnTo>
                  <a:lnTo>
                    <a:pt x="6276" y="13477"/>
                  </a:lnTo>
                  <a:lnTo>
                    <a:pt x="6312" y="13477"/>
                  </a:lnTo>
                  <a:cubicBezTo>
                    <a:pt x="6781" y="13453"/>
                    <a:pt x="7261" y="13441"/>
                    <a:pt x="7741" y="13417"/>
                  </a:cubicBezTo>
                  <a:cubicBezTo>
                    <a:pt x="8089" y="13393"/>
                    <a:pt x="8413" y="13369"/>
                    <a:pt x="8725" y="13345"/>
                  </a:cubicBezTo>
                  <a:cubicBezTo>
                    <a:pt x="9037" y="13321"/>
                    <a:pt x="9361" y="13285"/>
                    <a:pt x="9697" y="13237"/>
                  </a:cubicBezTo>
                  <a:lnTo>
                    <a:pt x="9721" y="13237"/>
                  </a:lnTo>
                  <a:cubicBezTo>
                    <a:pt x="9781" y="13225"/>
                    <a:pt x="9841" y="13225"/>
                    <a:pt x="9901" y="13213"/>
                  </a:cubicBezTo>
                  <a:cubicBezTo>
                    <a:pt x="9973" y="13201"/>
                    <a:pt x="10045" y="13177"/>
                    <a:pt x="10117" y="13141"/>
                  </a:cubicBezTo>
                  <a:cubicBezTo>
                    <a:pt x="10129" y="13141"/>
                    <a:pt x="10129" y="13129"/>
                    <a:pt x="10141" y="13117"/>
                  </a:cubicBezTo>
                  <a:cubicBezTo>
                    <a:pt x="10141" y="13105"/>
                    <a:pt x="10141" y="13093"/>
                    <a:pt x="10141" y="13093"/>
                  </a:cubicBezTo>
                  <a:cubicBezTo>
                    <a:pt x="10129" y="13081"/>
                    <a:pt x="10129" y="13081"/>
                    <a:pt x="10129" y="13081"/>
                  </a:cubicBezTo>
                  <a:cubicBezTo>
                    <a:pt x="10129" y="13069"/>
                    <a:pt x="10129" y="13069"/>
                    <a:pt x="10129" y="13069"/>
                  </a:cubicBezTo>
                  <a:cubicBezTo>
                    <a:pt x="10033" y="12577"/>
                    <a:pt x="9901" y="12085"/>
                    <a:pt x="9745" y="11605"/>
                  </a:cubicBezTo>
                  <a:cubicBezTo>
                    <a:pt x="9649" y="11341"/>
                    <a:pt x="9565" y="11065"/>
                    <a:pt x="9481" y="10813"/>
                  </a:cubicBezTo>
                  <a:cubicBezTo>
                    <a:pt x="9409" y="10633"/>
                    <a:pt x="9337" y="10405"/>
                    <a:pt x="9265" y="10177"/>
                  </a:cubicBezTo>
                  <a:cubicBezTo>
                    <a:pt x="9181" y="9937"/>
                    <a:pt x="9121" y="9733"/>
                    <a:pt x="9061" y="9541"/>
                  </a:cubicBezTo>
                  <a:cubicBezTo>
                    <a:pt x="9001" y="9337"/>
                    <a:pt x="8953" y="9121"/>
                    <a:pt x="8905" y="8905"/>
                  </a:cubicBezTo>
                  <a:cubicBezTo>
                    <a:pt x="8809" y="8472"/>
                    <a:pt x="8737" y="8040"/>
                    <a:pt x="8701" y="7608"/>
                  </a:cubicBezTo>
                  <a:cubicBezTo>
                    <a:pt x="8653" y="7188"/>
                    <a:pt x="8641" y="6768"/>
                    <a:pt x="8653" y="6360"/>
                  </a:cubicBezTo>
                  <a:cubicBezTo>
                    <a:pt x="8653" y="5928"/>
                    <a:pt x="8689" y="5508"/>
                    <a:pt x="8749" y="5100"/>
                  </a:cubicBezTo>
                  <a:lnTo>
                    <a:pt x="9061" y="5100"/>
                  </a:lnTo>
                  <a:cubicBezTo>
                    <a:pt x="9217" y="5100"/>
                    <a:pt x="9373" y="5100"/>
                    <a:pt x="9541" y="5076"/>
                  </a:cubicBezTo>
                  <a:cubicBezTo>
                    <a:pt x="9661" y="5064"/>
                    <a:pt x="9793" y="5040"/>
                    <a:pt x="9925" y="5016"/>
                  </a:cubicBezTo>
                  <a:cubicBezTo>
                    <a:pt x="10057" y="4980"/>
                    <a:pt x="10177" y="4932"/>
                    <a:pt x="10297" y="4872"/>
                  </a:cubicBezTo>
                  <a:cubicBezTo>
                    <a:pt x="10357" y="4836"/>
                    <a:pt x="10405" y="4800"/>
                    <a:pt x="10465" y="4764"/>
                  </a:cubicBezTo>
                  <a:cubicBezTo>
                    <a:pt x="10513" y="4716"/>
                    <a:pt x="10573" y="4668"/>
                    <a:pt x="10621" y="4620"/>
                  </a:cubicBezTo>
                  <a:cubicBezTo>
                    <a:pt x="10705" y="4536"/>
                    <a:pt x="10789" y="4428"/>
                    <a:pt x="10861" y="4320"/>
                  </a:cubicBezTo>
                  <a:cubicBezTo>
                    <a:pt x="10885" y="4272"/>
                    <a:pt x="10909" y="4224"/>
                    <a:pt x="10933" y="4176"/>
                  </a:cubicBezTo>
                  <a:cubicBezTo>
                    <a:pt x="10957" y="4116"/>
                    <a:pt x="10981" y="4068"/>
                    <a:pt x="10993" y="4008"/>
                  </a:cubicBezTo>
                  <a:cubicBezTo>
                    <a:pt x="11017" y="3912"/>
                    <a:pt x="11041" y="3804"/>
                    <a:pt x="11041" y="3696"/>
                  </a:cubicBezTo>
                  <a:cubicBezTo>
                    <a:pt x="11041" y="3468"/>
                    <a:pt x="10993" y="3252"/>
                    <a:pt x="10909" y="3048"/>
                  </a:cubicBezTo>
                  <a:cubicBezTo>
                    <a:pt x="10825" y="2832"/>
                    <a:pt x="10705" y="2628"/>
                    <a:pt x="10573" y="2436"/>
                  </a:cubicBezTo>
                  <a:cubicBezTo>
                    <a:pt x="10429" y="2232"/>
                    <a:pt x="10285" y="2052"/>
                    <a:pt x="10117" y="1872"/>
                  </a:cubicBezTo>
                  <a:cubicBezTo>
                    <a:pt x="9949" y="1680"/>
                    <a:pt x="9757" y="1512"/>
                    <a:pt x="9565" y="1344"/>
                  </a:cubicBezTo>
                  <a:cubicBezTo>
                    <a:pt x="9109" y="984"/>
                    <a:pt x="8617" y="672"/>
                    <a:pt x="8089" y="432"/>
                  </a:cubicBezTo>
                  <a:cubicBezTo>
                    <a:pt x="7873" y="336"/>
                    <a:pt x="7657" y="228"/>
                    <a:pt x="7465" y="132"/>
                  </a:cubicBezTo>
                  <a:lnTo>
                    <a:pt x="7393" y="96"/>
                  </a:lnTo>
                  <a:lnTo>
                    <a:pt x="7357" y="84"/>
                  </a:lnTo>
                  <a:lnTo>
                    <a:pt x="718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818;p78"/>
            <p:cNvSpPr/>
            <p:nvPr/>
          </p:nvSpPr>
          <p:spPr>
            <a:xfrm>
              <a:off x="5068572" y="2731764"/>
              <a:ext cx="1086940" cy="1283068"/>
            </a:xfrm>
            <a:custGeom>
              <a:avLst/>
              <a:gdLst/>
              <a:ahLst/>
              <a:cxnLst/>
              <a:rect l="l" t="t" r="r" b="b"/>
              <a:pathLst>
                <a:path w="8845" h="10441" extrusionOk="0">
                  <a:moveTo>
                    <a:pt x="324" y="0"/>
                  </a:moveTo>
                  <a:cubicBezTo>
                    <a:pt x="300" y="60"/>
                    <a:pt x="264" y="132"/>
                    <a:pt x="240" y="192"/>
                  </a:cubicBezTo>
                  <a:lnTo>
                    <a:pt x="228" y="204"/>
                  </a:lnTo>
                  <a:cubicBezTo>
                    <a:pt x="144" y="432"/>
                    <a:pt x="84" y="672"/>
                    <a:pt x="60" y="924"/>
                  </a:cubicBezTo>
                  <a:cubicBezTo>
                    <a:pt x="24" y="1176"/>
                    <a:pt x="0" y="1440"/>
                    <a:pt x="12" y="1704"/>
                  </a:cubicBezTo>
                  <a:cubicBezTo>
                    <a:pt x="12" y="1944"/>
                    <a:pt x="24" y="2208"/>
                    <a:pt x="60" y="2496"/>
                  </a:cubicBezTo>
                  <a:cubicBezTo>
                    <a:pt x="84" y="2748"/>
                    <a:pt x="120" y="3000"/>
                    <a:pt x="168" y="3288"/>
                  </a:cubicBezTo>
                  <a:cubicBezTo>
                    <a:pt x="204" y="3504"/>
                    <a:pt x="252" y="3744"/>
                    <a:pt x="312" y="3996"/>
                  </a:cubicBezTo>
                  <a:cubicBezTo>
                    <a:pt x="348" y="4140"/>
                    <a:pt x="384" y="4272"/>
                    <a:pt x="420" y="4452"/>
                  </a:cubicBezTo>
                  <a:lnTo>
                    <a:pt x="432" y="4500"/>
                  </a:lnTo>
                  <a:lnTo>
                    <a:pt x="444" y="4548"/>
                  </a:lnTo>
                  <a:cubicBezTo>
                    <a:pt x="468" y="4644"/>
                    <a:pt x="492" y="4728"/>
                    <a:pt x="504" y="4812"/>
                  </a:cubicBezTo>
                  <a:cubicBezTo>
                    <a:pt x="660" y="5472"/>
                    <a:pt x="780" y="6144"/>
                    <a:pt x="840" y="6804"/>
                  </a:cubicBezTo>
                  <a:cubicBezTo>
                    <a:pt x="876" y="7188"/>
                    <a:pt x="900" y="7572"/>
                    <a:pt x="888" y="7957"/>
                  </a:cubicBezTo>
                  <a:cubicBezTo>
                    <a:pt x="876" y="8341"/>
                    <a:pt x="840" y="8725"/>
                    <a:pt x="768" y="9109"/>
                  </a:cubicBezTo>
                  <a:cubicBezTo>
                    <a:pt x="732" y="9337"/>
                    <a:pt x="684" y="9565"/>
                    <a:pt x="624" y="9769"/>
                  </a:cubicBezTo>
                  <a:cubicBezTo>
                    <a:pt x="600" y="9865"/>
                    <a:pt x="564" y="9961"/>
                    <a:pt x="540" y="10057"/>
                  </a:cubicBezTo>
                  <a:cubicBezTo>
                    <a:pt x="516" y="10153"/>
                    <a:pt x="480" y="10273"/>
                    <a:pt x="444" y="10369"/>
                  </a:cubicBezTo>
                  <a:lnTo>
                    <a:pt x="420" y="10441"/>
                  </a:lnTo>
                  <a:cubicBezTo>
                    <a:pt x="480" y="10441"/>
                    <a:pt x="540" y="10429"/>
                    <a:pt x="600" y="10429"/>
                  </a:cubicBezTo>
                  <a:cubicBezTo>
                    <a:pt x="720" y="10417"/>
                    <a:pt x="828" y="10393"/>
                    <a:pt x="936" y="10381"/>
                  </a:cubicBezTo>
                  <a:cubicBezTo>
                    <a:pt x="1056" y="10357"/>
                    <a:pt x="1164" y="10333"/>
                    <a:pt x="1272" y="10309"/>
                  </a:cubicBezTo>
                  <a:cubicBezTo>
                    <a:pt x="1776" y="10189"/>
                    <a:pt x="2280" y="10033"/>
                    <a:pt x="2760" y="9853"/>
                  </a:cubicBezTo>
                  <a:cubicBezTo>
                    <a:pt x="2892" y="9805"/>
                    <a:pt x="3012" y="9757"/>
                    <a:pt x="3144" y="9697"/>
                  </a:cubicBezTo>
                  <a:cubicBezTo>
                    <a:pt x="3264" y="9637"/>
                    <a:pt x="3384" y="9589"/>
                    <a:pt x="3504" y="9541"/>
                  </a:cubicBezTo>
                  <a:cubicBezTo>
                    <a:pt x="3756" y="9421"/>
                    <a:pt x="3996" y="9301"/>
                    <a:pt x="4236" y="9181"/>
                  </a:cubicBezTo>
                  <a:cubicBezTo>
                    <a:pt x="4488" y="9061"/>
                    <a:pt x="4728" y="8941"/>
                    <a:pt x="4968" y="8833"/>
                  </a:cubicBezTo>
                  <a:cubicBezTo>
                    <a:pt x="5220" y="8713"/>
                    <a:pt x="5460" y="8605"/>
                    <a:pt x="5724" y="8521"/>
                  </a:cubicBezTo>
                  <a:cubicBezTo>
                    <a:pt x="5976" y="8425"/>
                    <a:pt x="6228" y="8353"/>
                    <a:pt x="6481" y="8293"/>
                  </a:cubicBezTo>
                  <a:cubicBezTo>
                    <a:pt x="6565" y="8269"/>
                    <a:pt x="6637" y="8257"/>
                    <a:pt x="6709" y="8245"/>
                  </a:cubicBezTo>
                  <a:cubicBezTo>
                    <a:pt x="6781" y="8245"/>
                    <a:pt x="6841" y="8233"/>
                    <a:pt x="6913" y="8233"/>
                  </a:cubicBezTo>
                  <a:lnTo>
                    <a:pt x="7069" y="8233"/>
                  </a:lnTo>
                  <a:cubicBezTo>
                    <a:pt x="7153" y="8233"/>
                    <a:pt x="7237" y="8233"/>
                    <a:pt x="7321" y="8245"/>
                  </a:cubicBezTo>
                  <a:cubicBezTo>
                    <a:pt x="7453" y="8245"/>
                    <a:pt x="7585" y="8269"/>
                    <a:pt x="7729" y="8293"/>
                  </a:cubicBezTo>
                  <a:cubicBezTo>
                    <a:pt x="7861" y="8317"/>
                    <a:pt x="7993" y="8341"/>
                    <a:pt x="8137" y="8365"/>
                  </a:cubicBezTo>
                  <a:cubicBezTo>
                    <a:pt x="8269" y="8389"/>
                    <a:pt x="8413" y="8413"/>
                    <a:pt x="8545" y="8437"/>
                  </a:cubicBezTo>
                  <a:lnTo>
                    <a:pt x="8761" y="8473"/>
                  </a:lnTo>
                  <a:lnTo>
                    <a:pt x="8845" y="8485"/>
                  </a:lnTo>
                  <a:lnTo>
                    <a:pt x="8821" y="8377"/>
                  </a:lnTo>
                  <a:cubicBezTo>
                    <a:pt x="8761" y="8161"/>
                    <a:pt x="8701" y="7945"/>
                    <a:pt x="8653" y="7729"/>
                  </a:cubicBezTo>
                  <a:cubicBezTo>
                    <a:pt x="8617" y="7548"/>
                    <a:pt x="8581" y="7368"/>
                    <a:pt x="8545" y="7188"/>
                  </a:cubicBezTo>
                  <a:lnTo>
                    <a:pt x="8077" y="7188"/>
                  </a:lnTo>
                  <a:cubicBezTo>
                    <a:pt x="7957" y="7176"/>
                    <a:pt x="7849" y="7164"/>
                    <a:pt x="7741" y="7152"/>
                  </a:cubicBezTo>
                  <a:cubicBezTo>
                    <a:pt x="7633" y="7128"/>
                    <a:pt x="7525" y="7104"/>
                    <a:pt x="7417" y="7080"/>
                  </a:cubicBezTo>
                  <a:cubicBezTo>
                    <a:pt x="7357" y="7068"/>
                    <a:pt x="7297" y="7056"/>
                    <a:pt x="7237" y="7044"/>
                  </a:cubicBezTo>
                  <a:lnTo>
                    <a:pt x="7081" y="7008"/>
                  </a:lnTo>
                  <a:cubicBezTo>
                    <a:pt x="6985" y="6984"/>
                    <a:pt x="6877" y="6972"/>
                    <a:pt x="6769" y="6972"/>
                  </a:cubicBezTo>
                  <a:lnTo>
                    <a:pt x="6613" y="6972"/>
                  </a:lnTo>
                  <a:cubicBezTo>
                    <a:pt x="6565" y="6972"/>
                    <a:pt x="6505" y="6972"/>
                    <a:pt x="6456" y="6984"/>
                  </a:cubicBezTo>
                  <a:cubicBezTo>
                    <a:pt x="6300" y="6996"/>
                    <a:pt x="6156" y="7020"/>
                    <a:pt x="6012" y="7056"/>
                  </a:cubicBezTo>
                  <a:cubicBezTo>
                    <a:pt x="5880" y="7080"/>
                    <a:pt x="5736" y="7116"/>
                    <a:pt x="5604" y="7164"/>
                  </a:cubicBezTo>
                  <a:cubicBezTo>
                    <a:pt x="5472" y="7200"/>
                    <a:pt x="5340" y="7236"/>
                    <a:pt x="5208" y="7284"/>
                  </a:cubicBezTo>
                  <a:cubicBezTo>
                    <a:pt x="5064" y="7320"/>
                    <a:pt x="4932" y="7356"/>
                    <a:pt x="4800" y="7392"/>
                  </a:cubicBezTo>
                  <a:cubicBezTo>
                    <a:pt x="4656" y="7428"/>
                    <a:pt x="4560" y="7452"/>
                    <a:pt x="4440" y="7464"/>
                  </a:cubicBezTo>
                  <a:cubicBezTo>
                    <a:pt x="4356" y="7476"/>
                    <a:pt x="4260" y="7488"/>
                    <a:pt x="4176" y="7500"/>
                  </a:cubicBezTo>
                  <a:cubicBezTo>
                    <a:pt x="4032" y="7509"/>
                    <a:pt x="3882" y="7517"/>
                    <a:pt x="3734" y="7517"/>
                  </a:cubicBezTo>
                  <a:cubicBezTo>
                    <a:pt x="3673" y="7517"/>
                    <a:pt x="3612" y="7516"/>
                    <a:pt x="3552" y="7512"/>
                  </a:cubicBezTo>
                  <a:cubicBezTo>
                    <a:pt x="3336" y="7512"/>
                    <a:pt x="3120" y="7488"/>
                    <a:pt x="2904" y="7452"/>
                  </a:cubicBezTo>
                  <a:cubicBezTo>
                    <a:pt x="2796" y="7428"/>
                    <a:pt x="2688" y="7404"/>
                    <a:pt x="2580" y="7368"/>
                  </a:cubicBezTo>
                  <a:cubicBezTo>
                    <a:pt x="2484" y="7344"/>
                    <a:pt x="2376" y="7296"/>
                    <a:pt x="2280" y="7260"/>
                  </a:cubicBezTo>
                  <a:cubicBezTo>
                    <a:pt x="2196" y="7224"/>
                    <a:pt x="2100" y="7176"/>
                    <a:pt x="2016" y="7116"/>
                  </a:cubicBezTo>
                  <a:cubicBezTo>
                    <a:pt x="1944" y="7068"/>
                    <a:pt x="1872" y="7008"/>
                    <a:pt x="1800" y="6936"/>
                  </a:cubicBezTo>
                  <a:cubicBezTo>
                    <a:pt x="1728" y="6864"/>
                    <a:pt x="1668" y="6792"/>
                    <a:pt x="1608" y="6708"/>
                  </a:cubicBezTo>
                  <a:cubicBezTo>
                    <a:pt x="1560" y="6624"/>
                    <a:pt x="1512" y="6540"/>
                    <a:pt x="1464" y="6444"/>
                  </a:cubicBezTo>
                  <a:cubicBezTo>
                    <a:pt x="1380" y="6252"/>
                    <a:pt x="1308" y="6048"/>
                    <a:pt x="1260" y="5832"/>
                  </a:cubicBezTo>
                  <a:cubicBezTo>
                    <a:pt x="1212" y="5604"/>
                    <a:pt x="1176" y="5376"/>
                    <a:pt x="1152" y="5148"/>
                  </a:cubicBezTo>
                  <a:cubicBezTo>
                    <a:pt x="1128" y="4920"/>
                    <a:pt x="1116" y="4704"/>
                    <a:pt x="1104" y="4464"/>
                  </a:cubicBezTo>
                  <a:cubicBezTo>
                    <a:pt x="1080" y="4236"/>
                    <a:pt x="1080" y="4044"/>
                    <a:pt x="1056" y="3828"/>
                  </a:cubicBezTo>
                  <a:cubicBezTo>
                    <a:pt x="1056" y="3756"/>
                    <a:pt x="1044" y="3684"/>
                    <a:pt x="1032" y="3624"/>
                  </a:cubicBezTo>
                  <a:lnTo>
                    <a:pt x="996" y="3324"/>
                  </a:lnTo>
                  <a:cubicBezTo>
                    <a:pt x="960" y="3012"/>
                    <a:pt x="924" y="2700"/>
                    <a:pt x="876" y="2388"/>
                  </a:cubicBezTo>
                  <a:cubicBezTo>
                    <a:pt x="828" y="2076"/>
                    <a:pt x="780" y="1776"/>
                    <a:pt x="708" y="1464"/>
                  </a:cubicBezTo>
                  <a:cubicBezTo>
                    <a:pt x="696" y="1428"/>
                    <a:pt x="696" y="1380"/>
                    <a:pt x="684" y="1344"/>
                  </a:cubicBezTo>
                  <a:lnTo>
                    <a:pt x="660" y="1248"/>
                  </a:lnTo>
                  <a:lnTo>
                    <a:pt x="624" y="1092"/>
                  </a:lnTo>
                  <a:cubicBezTo>
                    <a:pt x="600" y="972"/>
                    <a:pt x="564" y="852"/>
                    <a:pt x="540" y="732"/>
                  </a:cubicBezTo>
                  <a:cubicBezTo>
                    <a:pt x="480" y="492"/>
                    <a:pt x="408" y="240"/>
                    <a:pt x="32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819;p78"/>
            <p:cNvSpPr/>
            <p:nvPr/>
          </p:nvSpPr>
          <p:spPr>
            <a:xfrm>
              <a:off x="5106913" y="2734713"/>
              <a:ext cx="123" cy="12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BAC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820;p78"/>
            <p:cNvSpPr/>
            <p:nvPr/>
          </p:nvSpPr>
          <p:spPr>
            <a:xfrm>
              <a:off x="5224886" y="3999970"/>
              <a:ext cx="123" cy="12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BAC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821;p78"/>
            <p:cNvSpPr/>
            <p:nvPr/>
          </p:nvSpPr>
          <p:spPr>
            <a:xfrm>
              <a:off x="5205715" y="2646234"/>
              <a:ext cx="396804" cy="126943"/>
            </a:xfrm>
            <a:custGeom>
              <a:avLst/>
              <a:gdLst/>
              <a:ahLst/>
              <a:cxnLst/>
              <a:rect l="l" t="t" r="r" b="b"/>
              <a:pathLst>
                <a:path w="3229" h="1033" extrusionOk="0">
                  <a:moveTo>
                    <a:pt x="12" y="0"/>
                  </a:moveTo>
                  <a:lnTo>
                    <a:pt x="0" y="12"/>
                  </a:lnTo>
                  <a:cubicBezTo>
                    <a:pt x="0" y="24"/>
                    <a:pt x="0" y="24"/>
                    <a:pt x="0" y="36"/>
                  </a:cubicBezTo>
                  <a:cubicBezTo>
                    <a:pt x="216" y="204"/>
                    <a:pt x="432" y="348"/>
                    <a:pt x="684" y="468"/>
                  </a:cubicBezTo>
                  <a:cubicBezTo>
                    <a:pt x="924" y="588"/>
                    <a:pt x="1176" y="696"/>
                    <a:pt x="1440" y="768"/>
                  </a:cubicBezTo>
                  <a:cubicBezTo>
                    <a:pt x="1692" y="852"/>
                    <a:pt x="1968" y="912"/>
                    <a:pt x="2232" y="948"/>
                  </a:cubicBezTo>
                  <a:cubicBezTo>
                    <a:pt x="2364" y="972"/>
                    <a:pt x="2508" y="996"/>
                    <a:pt x="2640" y="1008"/>
                  </a:cubicBezTo>
                  <a:cubicBezTo>
                    <a:pt x="2772" y="1020"/>
                    <a:pt x="2904" y="1032"/>
                    <a:pt x="3036" y="1032"/>
                  </a:cubicBezTo>
                  <a:lnTo>
                    <a:pt x="3216" y="1032"/>
                  </a:lnTo>
                  <a:cubicBezTo>
                    <a:pt x="3228" y="1020"/>
                    <a:pt x="3228" y="1008"/>
                    <a:pt x="3228" y="1008"/>
                  </a:cubicBezTo>
                  <a:cubicBezTo>
                    <a:pt x="3228" y="996"/>
                    <a:pt x="3228" y="984"/>
                    <a:pt x="3228" y="972"/>
                  </a:cubicBezTo>
                  <a:cubicBezTo>
                    <a:pt x="3216" y="972"/>
                    <a:pt x="3204" y="960"/>
                    <a:pt x="3204" y="960"/>
                  </a:cubicBezTo>
                  <a:cubicBezTo>
                    <a:pt x="3072" y="960"/>
                    <a:pt x="2952" y="948"/>
                    <a:pt x="2820" y="948"/>
                  </a:cubicBezTo>
                  <a:cubicBezTo>
                    <a:pt x="2700" y="936"/>
                    <a:pt x="2568" y="924"/>
                    <a:pt x="2448" y="912"/>
                  </a:cubicBezTo>
                  <a:cubicBezTo>
                    <a:pt x="2316" y="900"/>
                    <a:pt x="2184" y="876"/>
                    <a:pt x="2064" y="852"/>
                  </a:cubicBezTo>
                  <a:cubicBezTo>
                    <a:pt x="1932" y="828"/>
                    <a:pt x="1812" y="804"/>
                    <a:pt x="1680" y="780"/>
                  </a:cubicBezTo>
                  <a:cubicBezTo>
                    <a:pt x="1488" y="732"/>
                    <a:pt x="1284" y="672"/>
                    <a:pt x="1092" y="600"/>
                  </a:cubicBezTo>
                  <a:cubicBezTo>
                    <a:pt x="900" y="528"/>
                    <a:pt x="708" y="444"/>
                    <a:pt x="528" y="348"/>
                  </a:cubicBezTo>
                  <a:cubicBezTo>
                    <a:pt x="348" y="252"/>
                    <a:pt x="180" y="132"/>
                    <a:pt x="12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822;p78"/>
            <p:cNvSpPr/>
            <p:nvPr/>
          </p:nvSpPr>
          <p:spPr>
            <a:xfrm>
              <a:off x="5755763" y="2610842"/>
              <a:ext cx="172657" cy="122519"/>
            </a:xfrm>
            <a:custGeom>
              <a:avLst/>
              <a:gdLst/>
              <a:ahLst/>
              <a:cxnLst/>
              <a:rect l="l" t="t" r="r" b="b"/>
              <a:pathLst>
                <a:path w="1405" h="997" extrusionOk="0">
                  <a:moveTo>
                    <a:pt x="1381" y="0"/>
                  </a:moveTo>
                  <a:cubicBezTo>
                    <a:pt x="1261" y="144"/>
                    <a:pt x="1117" y="276"/>
                    <a:pt x="961" y="396"/>
                  </a:cubicBezTo>
                  <a:cubicBezTo>
                    <a:pt x="708" y="600"/>
                    <a:pt x="420" y="768"/>
                    <a:pt x="120" y="900"/>
                  </a:cubicBezTo>
                  <a:lnTo>
                    <a:pt x="24" y="936"/>
                  </a:lnTo>
                  <a:cubicBezTo>
                    <a:pt x="12" y="936"/>
                    <a:pt x="12" y="948"/>
                    <a:pt x="0" y="948"/>
                  </a:cubicBezTo>
                  <a:cubicBezTo>
                    <a:pt x="0" y="960"/>
                    <a:pt x="0" y="972"/>
                    <a:pt x="0" y="972"/>
                  </a:cubicBezTo>
                  <a:cubicBezTo>
                    <a:pt x="12" y="984"/>
                    <a:pt x="12" y="984"/>
                    <a:pt x="12" y="996"/>
                  </a:cubicBezTo>
                  <a:lnTo>
                    <a:pt x="48" y="996"/>
                  </a:lnTo>
                  <a:lnTo>
                    <a:pt x="240" y="900"/>
                  </a:lnTo>
                  <a:cubicBezTo>
                    <a:pt x="300" y="864"/>
                    <a:pt x="360" y="828"/>
                    <a:pt x="420" y="792"/>
                  </a:cubicBezTo>
                  <a:cubicBezTo>
                    <a:pt x="540" y="732"/>
                    <a:pt x="660" y="648"/>
                    <a:pt x="780" y="576"/>
                  </a:cubicBezTo>
                  <a:cubicBezTo>
                    <a:pt x="1009" y="408"/>
                    <a:pt x="1213" y="228"/>
                    <a:pt x="1405" y="24"/>
                  </a:cubicBezTo>
                  <a:cubicBezTo>
                    <a:pt x="1405" y="12"/>
                    <a:pt x="1405" y="12"/>
                    <a:pt x="1405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23;p78"/>
            <p:cNvSpPr/>
            <p:nvPr/>
          </p:nvSpPr>
          <p:spPr>
            <a:xfrm>
              <a:off x="5618620" y="2784852"/>
              <a:ext cx="100399" cy="114777"/>
            </a:xfrm>
            <a:custGeom>
              <a:avLst/>
              <a:gdLst/>
              <a:ahLst/>
              <a:cxnLst/>
              <a:rect l="l" t="t" r="r" b="b"/>
              <a:pathLst>
                <a:path w="817" h="934" extrusionOk="0">
                  <a:moveTo>
                    <a:pt x="24" y="0"/>
                  </a:moveTo>
                  <a:lnTo>
                    <a:pt x="24" y="12"/>
                  </a:lnTo>
                  <a:cubicBezTo>
                    <a:pt x="0" y="24"/>
                    <a:pt x="0" y="48"/>
                    <a:pt x="12" y="60"/>
                  </a:cubicBezTo>
                  <a:cubicBezTo>
                    <a:pt x="72" y="144"/>
                    <a:pt x="120" y="216"/>
                    <a:pt x="180" y="288"/>
                  </a:cubicBezTo>
                  <a:cubicBezTo>
                    <a:pt x="228" y="372"/>
                    <a:pt x="300" y="444"/>
                    <a:pt x="360" y="528"/>
                  </a:cubicBezTo>
                  <a:cubicBezTo>
                    <a:pt x="480" y="672"/>
                    <a:pt x="624" y="804"/>
                    <a:pt x="780" y="924"/>
                  </a:cubicBezTo>
                  <a:cubicBezTo>
                    <a:pt x="780" y="930"/>
                    <a:pt x="783" y="933"/>
                    <a:pt x="788" y="933"/>
                  </a:cubicBezTo>
                  <a:cubicBezTo>
                    <a:pt x="792" y="933"/>
                    <a:pt x="798" y="930"/>
                    <a:pt x="804" y="924"/>
                  </a:cubicBezTo>
                  <a:cubicBezTo>
                    <a:pt x="816" y="912"/>
                    <a:pt x="816" y="912"/>
                    <a:pt x="804" y="900"/>
                  </a:cubicBezTo>
                  <a:cubicBezTo>
                    <a:pt x="720" y="828"/>
                    <a:pt x="636" y="756"/>
                    <a:pt x="552" y="672"/>
                  </a:cubicBezTo>
                  <a:cubicBezTo>
                    <a:pt x="372" y="480"/>
                    <a:pt x="204" y="252"/>
                    <a:pt x="72" y="24"/>
                  </a:cubicBezTo>
                  <a:cubicBezTo>
                    <a:pt x="60" y="12"/>
                    <a:pt x="60" y="12"/>
                    <a:pt x="48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824;p78"/>
            <p:cNvSpPr/>
            <p:nvPr/>
          </p:nvSpPr>
          <p:spPr>
            <a:xfrm>
              <a:off x="5160001" y="1467859"/>
              <a:ext cx="907033" cy="595881"/>
            </a:xfrm>
            <a:custGeom>
              <a:avLst/>
              <a:gdLst/>
              <a:ahLst/>
              <a:cxnLst/>
              <a:rect l="l" t="t" r="r" b="b"/>
              <a:pathLst>
                <a:path w="7381" h="4849" extrusionOk="0">
                  <a:moveTo>
                    <a:pt x="3936" y="1"/>
                  </a:moveTo>
                  <a:cubicBezTo>
                    <a:pt x="3804" y="1"/>
                    <a:pt x="3660" y="13"/>
                    <a:pt x="3480" y="37"/>
                  </a:cubicBezTo>
                  <a:cubicBezTo>
                    <a:pt x="3180" y="73"/>
                    <a:pt x="2880" y="133"/>
                    <a:pt x="2580" y="217"/>
                  </a:cubicBezTo>
                  <a:cubicBezTo>
                    <a:pt x="2280" y="301"/>
                    <a:pt x="1980" y="409"/>
                    <a:pt x="1704" y="541"/>
                  </a:cubicBezTo>
                  <a:cubicBezTo>
                    <a:pt x="1416" y="661"/>
                    <a:pt x="1164" y="829"/>
                    <a:pt x="924" y="1021"/>
                  </a:cubicBezTo>
                  <a:cubicBezTo>
                    <a:pt x="804" y="1117"/>
                    <a:pt x="696" y="1213"/>
                    <a:pt x="600" y="1333"/>
                  </a:cubicBezTo>
                  <a:cubicBezTo>
                    <a:pt x="504" y="1441"/>
                    <a:pt x="408" y="1561"/>
                    <a:pt x="336" y="1693"/>
                  </a:cubicBezTo>
                  <a:cubicBezTo>
                    <a:pt x="168" y="1957"/>
                    <a:pt x="72" y="2257"/>
                    <a:pt x="24" y="2569"/>
                  </a:cubicBezTo>
                  <a:cubicBezTo>
                    <a:pt x="12" y="2641"/>
                    <a:pt x="12" y="2713"/>
                    <a:pt x="0" y="2773"/>
                  </a:cubicBezTo>
                  <a:cubicBezTo>
                    <a:pt x="0" y="2833"/>
                    <a:pt x="0" y="2893"/>
                    <a:pt x="0" y="2965"/>
                  </a:cubicBezTo>
                  <a:cubicBezTo>
                    <a:pt x="12" y="3097"/>
                    <a:pt x="24" y="3241"/>
                    <a:pt x="48" y="3373"/>
                  </a:cubicBezTo>
                  <a:cubicBezTo>
                    <a:pt x="72" y="3529"/>
                    <a:pt x="108" y="3673"/>
                    <a:pt x="144" y="3817"/>
                  </a:cubicBezTo>
                  <a:cubicBezTo>
                    <a:pt x="192" y="3961"/>
                    <a:pt x="252" y="4093"/>
                    <a:pt x="324" y="4237"/>
                  </a:cubicBezTo>
                  <a:cubicBezTo>
                    <a:pt x="432" y="4477"/>
                    <a:pt x="636" y="4681"/>
                    <a:pt x="876" y="4801"/>
                  </a:cubicBezTo>
                  <a:cubicBezTo>
                    <a:pt x="948" y="4825"/>
                    <a:pt x="1020" y="4849"/>
                    <a:pt x="1104" y="4849"/>
                  </a:cubicBezTo>
                  <a:lnTo>
                    <a:pt x="1128" y="4849"/>
                  </a:lnTo>
                  <a:cubicBezTo>
                    <a:pt x="1200" y="4849"/>
                    <a:pt x="1272" y="4837"/>
                    <a:pt x="1332" y="4801"/>
                  </a:cubicBezTo>
                  <a:cubicBezTo>
                    <a:pt x="1476" y="4729"/>
                    <a:pt x="1572" y="4597"/>
                    <a:pt x="1632" y="4453"/>
                  </a:cubicBezTo>
                  <a:cubicBezTo>
                    <a:pt x="1668" y="4369"/>
                    <a:pt x="1704" y="4285"/>
                    <a:pt x="1716" y="4189"/>
                  </a:cubicBezTo>
                  <a:cubicBezTo>
                    <a:pt x="1740" y="4093"/>
                    <a:pt x="1752" y="3985"/>
                    <a:pt x="1752" y="3877"/>
                  </a:cubicBezTo>
                  <a:cubicBezTo>
                    <a:pt x="1752" y="3769"/>
                    <a:pt x="1752" y="3661"/>
                    <a:pt x="1728" y="3565"/>
                  </a:cubicBezTo>
                  <a:cubicBezTo>
                    <a:pt x="1704" y="3457"/>
                    <a:pt x="1680" y="3361"/>
                    <a:pt x="1632" y="3265"/>
                  </a:cubicBezTo>
                  <a:cubicBezTo>
                    <a:pt x="1608" y="3205"/>
                    <a:pt x="1584" y="3145"/>
                    <a:pt x="1548" y="3097"/>
                  </a:cubicBezTo>
                  <a:cubicBezTo>
                    <a:pt x="1524" y="3049"/>
                    <a:pt x="1488" y="3001"/>
                    <a:pt x="1464" y="2965"/>
                  </a:cubicBezTo>
                  <a:lnTo>
                    <a:pt x="1440" y="2929"/>
                  </a:lnTo>
                  <a:cubicBezTo>
                    <a:pt x="1380" y="2833"/>
                    <a:pt x="1308" y="2737"/>
                    <a:pt x="1248" y="2629"/>
                  </a:cubicBezTo>
                  <a:cubicBezTo>
                    <a:pt x="1200" y="2545"/>
                    <a:pt x="1152" y="2449"/>
                    <a:pt x="1128" y="2341"/>
                  </a:cubicBezTo>
                  <a:cubicBezTo>
                    <a:pt x="1116" y="2281"/>
                    <a:pt x="1104" y="2209"/>
                    <a:pt x="1104" y="2137"/>
                  </a:cubicBezTo>
                  <a:cubicBezTo>
                    <a:pt x="1104" y="2077"/>
                    <a:pt x="1116" y="2017"/>
                    <a:pt x="1128" y="1945"/>
                  </a:cubicBezTo>
                  <a:cubicBezTo>
                    <a:pt x="1140" y="1909"/>
                    <a:pt x="1152" y="1873"/>
                    <a:pt x="1176" y="1849"/>
                  </a:cubicBezTo>
                  <a:cubicBezTo>
                    <a:pt x="1224" y="2077"/>
                    <a:pt x="1320" y="2293"/>
                    <a:pt x="1476" y="2473"/>
                  </a:cubicBezTo>
                  <a:cubicBezTo>
                    <a:pt x="1512" y="2533"/>
                    <a:pt x="1572" y="2581"/>
                    <a:pt x="1620" y="2629"/>
                  </a:cubicBezTo>
                  <a:cubicBezTo>
                    <a:pt x="1680" y="2677"/>
                    <a:pt x="1728" y="2713"/>
                    <a:pt x="1800" y="2737"/>
                  </a:cubicBezTo>
                  <a:cubicBezTo>
                    <a:pt x="1860" y="2773"/>
                    <a:pt x="1920" y="2797"/>
                    <a:pt x="1992" y="2821"/>
                  </a:cubicBezTo>
                  <a:cubicBezTo>
                    <a:pt x="2076" y="2833"/>
                    <a:pt x="2148" y="2845"/>
                    <a:pt x="2232" y="2845"/>
                  </a:cubicBezTo>
                  <a:cubicBezTo>
                    <a:pt x="2352" y="2845"/>
                    <a:pt x="2460" y="2821"/>
                    <a:pt x="2580" y="2785"/>
                  </a:cubicBezTo>
                  <a:cubicBezTo>
                    <a:pt x="2688" y="2737"/>
                    <a:pt x="2796" y="2689"/>
                    <a:pt x="2904" y="2629"/>
                  </a:cubicBezTo>
                  <a:cubicBezTo>
                    <a:pt x="3000" y="2569"/>
                    <a:pt x="3108" y="2497"/>
                    <a:pt x="3204" y="2437"/>
                  </a:cubicBezTo>
                  <a:lnTo>
                    <a:pt x="3252" y="2401"/>
                  </a:lnTo>
                  <a:lnTo>
                    <a:pt x="3348" y="2329"/>
                  </a:lnTo>
                  <a:cubicBezTo>
                    <a:pt x="3396" y="2293"/>
                    <a:pt x="3444" y="2269"/>
                    <a:pt x="3504" y="2233"/>
                  </a:cubicBezTo>
                  <a:cubicBezTo>
                    <a:pt x="3600" y="2173"/>
                    <a:pt x="3696" y="2137"/>
                    <a:pt x="3804" y="2101"/>
                  </a:cubicBezTo>
                  <a:cubicBezTo>
                    <a:pt x="3888" y="2077"/>
                    <a:pt x="3972" y="2077"/>
                    <a:pt x="4056" y="2077"/>
                  </a:cubicBezTo>
                  <a:cubicBezTo>
                    <a:pt x="4140" y="2077"/>
                    <a:pt x="4224" y="2077"/>
                    <a:pt x="4308" y="2101"/>
                  </a:cubicBezTo>
                  <a:cubicBezTo>
                    <a:pt x="4392" y="2125"/>
                    <a:pt x="4476" y="2161"/>
                    <a:pt x="4548" y="2209"/>
                  </a:cubicBezTo>
                  <a:cubicBezTo>
                    <a:pt x="4656" y="2281"/>
                    <a:pt x="4764" y="2353"/>
                    <a:pt x="4848" y="2449"/>
                  </a:cubicBezTo>
                  <a:lnTo>
                    <a:pt x="4932" y="2533"/>
                  </a:lnTo>
                  <a:lnTo>
                    <a:pt x="4980" y="2593"/>
                  </a:lnTo>
                  <a:lnTo>
                    <a:pt x="5004" y="2629"/>
                  </a:lnTo>
                  <a:cubicBezTo>
                    <a:pt x="5052" y="2689"/>
                    <a:pt x="5100" y="2737"/>
                    <a:pt x="5136" y="2773"/>
                  </a:cubicBezTo>
                  <a:cubicBezTo>
                    <a:pt x="5184" y="2821"/>
                    <a:pt x="5220" y="2857"/>
                    <a:pt x="5268" y="2893"/>
                  </a:cubicBezTo>
                  <a:cubicBezTo>
                    <a:pt x="5316" y="2929"/>
                    <a:pt x="5352" y="2953"/>
                    <a:pt x="5400" y="2989"/>
                  </a:cubicBezTo>
                  <a:cubicBezTo>
                    <a:pt x="5496" y="3025"/>
                    <a:pt x="5592" y="3061"/>
                    <a:pt x="5700" y="3061"/>
                  </a:cubicBezTo>
                  <a:lnTo>
                    <a:pt x="5712" y="3061"/>
                  </a:lnTo>
                  <a:cubicBezTo>
                    <a:pt x="5773" y="3049"/>
                    <a:pt x="5833" y="3049"/>
                    <a:pt x="5893" y="3037"/>
                  </a:cubicBezTo>
                  <a:cubicBezTo>
                    <a:pt x="5953" y="3037"/>
                    <a:pt x="6001" y="3025"/>
                    <a:pt x="6061" y="3013"/>
                  </a:cubicBezTo>
                  <a:lnTo>
                    <a:pt x="6109" y="3001"/>
                  </a:lnTo>
                  <a:cubicBezTo>
                    <a:pt x="6229" y="2965"/>
                    <a:pt x="6349" y="2953"/>
                    <a:pt x="6469" y="2953"/>
                  </a:cubicBezTo>
                  <a:lnTo>
                    <a:pt x="6481" y="2953"/>
                  </a:lnTo>
                  <a:cubicBezTo>
                    <a:pt x="6565" y="2953"/>
                    <a:pt x="6649" y="2965"/>
                    <a:pt x="6733" y="2989"/>
                  </a:cubicBezTo>
                  <a:cubicBezTo>
                    <a:pt x="6793" y="3001"/>
                    <a:pt x="6841" y="3025"/>
                    <a:pt x="6889" y="3061"/>
                  </a:cubicBezTo>
                  <a:cubicBezTo>
                    <a:pt x="6937" y="3085"/>
                    <a:pt x="6973" y="3109"/>
                    <a:pt x="7009" y="3145"/>
                  </a:cubicBezTo>
                  <a:cubicBezTo>
                    <a:pt x="7045" y="3181"/>
                    <a:pt x="7081" y="3229"/>
                    <a:pt x="7105" y="3277"/>
                  </a:cubicBezTo>
                  <a:cubicBezTo>
                    <a:pt x="7117" y="3301"/>
                    <a:pt x="7129" y="3325"/>
                    <a:pt x="7141" y="3349"/>
                  </a:cubicBezTo>
                  <a:cubicBezTo>
                    <a:pt x="7153" y="3361"/>
                    <a:pt x="7165" y="3373"/>
                    <a:pt x="7177" y="3373"/>
                  </a:cubicBezTo>
                  <a:cubicBezTo>
                    <a:pt x="7177" y="3373"/>
                    <a:pt x="7189" y="3373"/>
                    <a:pt x="7189" y="3385"/>
                  </a:cubicBezTo>
                  <a:lnTo>
                    <a:pt x="7249" y="3385"/>
                  </a:lnTo>
                  <a:cubicBezTo>
                    <a:pt x="7321" y="3217"/>
                    <a:pt x="7357" y="3049"/>
                    <a:pt x="7369" y="2869"/>
                  </a:cubicBezTo>
                  <a:cubicBezTo>
                    <a:pt x="7381" y="2677"/>
                    <a:pt x="7369" y="2485"/>
                    <a:pt x="7333" y="2293"/>
                  </a:cubicBezTo>
                  <a:cubicBezTo>
                    <a:pt x="7297" y="2113"/>
                    <a:pt x="7261" y="1933"/>
                    <a:pt x="7189" y="1753"/>
                  </a:cubicBezTo>
                  <a:cubicBezTo>
                    <a:pt x="7141" y="1597"/>
                    <a:pt x="7069" y="1441"/>
                    <a:pt x="6973" y="1309"/>
                  </a:cubicBezTo>
                  <a:cubicBezTo>
                    <a:pt x="6805" y="1033"/>
                    <a:pt x="6577" y="793"/>
                    <a:pt x="6301" y="613"/>
                  </a:cubicBezTo>
                  <a:cubicBezTo>
                    <a:pt x="6037" y="433"/>
                    <a:pt x="5737" y="289"/>
                    <a:pt x="5412" y="193"/>
                  </a:cubicBezTo>
                  <a:cubicBezTo>
                    <a:pt x="5100" y="97"/>
                    <a:pt x="4764" y="37"/>
                    <a:pt x="4428" y="13"/>
                  </a:cubicBezTo>
                  <a:lnTo>
                    <a:pt x="4128" y="13"/>
                  </a:lnTo>
                  <a:lnTo>
                    <a:pt x="41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825;p78"/>
            <p:cNvSpPr/>
            <p:nvPr/>
          </p:nvSpPr>
          <p:spPr>
            <a:xfrm>
              <a:off x="5404794" y="1665463"/>
              <a:ext cx="724176" cy="203379"/>
            </a:xfrm>
            <a:custGeom>
              <a:avLst/>
              <a:gdLst/>
              <a:ahLst/>
              <a:cxnLst/>
              <a:rect l="l" t="t" r="r" b="b"/>
              <a:pathLst>
                <a:path w="5893" h="1655" extrusionOk="0">
                  <a:moveTo>
                    <a:pt x="2172" y="1"/>
                  </a:moveTo>
                  <a:cubicBezTo>
                    <a:pt x="2076" y="1"/>
                    <a:pt x="1980" y="13"/>
                    <a:pt x="1884" y="25"/>
                  </a:cubicBezTo>
                  <a:lnTo>
                    <a:pt x="1896" y="37"/>
                  </a:lnTo>
                  <a:cubicBezTo>
                    <a:pt x="1800" y="61"/>
                    <a:pt x="1692" y="97"/>
                    <a:pt x="1608" y="145"/>
                  </a:cubicBezTo>
                  <a:cubicBezTo>
                    <a:pt x="1524" y="205"/>
                    <a:pt x="1440" y="265"/>
                    <a:pt x="1356" y="325"/>
                  </a:cubicBezTo>
                  <a:cubicBezTo>
                    <a:pt x="1272" y="397"/>
                    <a:pt x="1200" y="469"/>
                    <a:pt x="1116" y="529"/>
                  </a:cubicBezTo>
                  <a:lnTo>
                    <a:pt x="1128" y="529"/>
                  </a:lnTo>
                  <a:cubicBezTo>
                    <a:pt x="1032" y="613"/>
                    <a:pt x="924" y="685"/>
                    <a:pt x="816" y="733"/>
                  </a:cubicBezTo>
                  <a:cubicBezTo>
                    <a:pt x="732" y="781"/>
                    <a:pt x="636" y="805"/>
                    <a:pt x="540" y="829"/>
                  </a:cubicBezTo>
                  <a:cubicBezTo>
                    <a:pt x="468" y="841"/>
                    <a:pt x="384" y="841"/>
                    <a:pt x="312" y="841"/>
                  </a:cubicBezTo>
                  <a:cubicBezTo>
                    <a:pt x="240" y="829"/>
                    <a:pt x="168" y="817"/>
                    <a:pt x="108" y="793"/>
                  </a:cubicBezTo>
                  <a:lnTo>
                    <a:pt x="60" y="769"/>
                  </a:lnTo>
                  <a:cubicBezTo>
                    <a:pt x="48" y="769"/>
                    <a:pt x="24" y="769"/>
                    <a:pt x="12" y="781"/>
                  </a:cubicBezTo>
                  <a:cubicBezTo>
                    <a:pt x="0" y="805"/>
                    <a:pt x="12" y="829"/>
                    <a:pt x="24" y="829"/>
                  </a:cubicBezTo>
                  <a:cubicBezTo>
                    <a:pt x="108" y="865"/>
                    <a:pt x="192" y="889"/>
                    <a:pt x="276" y="901"/>
                  </a:cubicBezTo>
                  <a:cubicBezTo>
                    <a:pt x="318" y="907"/>
                    <a:pt x="360" y="910"/>
                    <a:pt x="402" y="910"/>
                  </a:cubicBezTo>
                  <a:cubicBezTo>
                    <a:pt x="444" y="910"/>
                    <a:pt x="486" y="907"/>
                    <a:pt x="528" y="901"/>
                  </a:cubicBezTo>
                  <a:cubicBezTo>
                    <a:pt x="696" y="877"/>
                    <a:pt x="852" y="817"/>
                    <a:pt x="996" y="721"/>
                  </a:cubicBezTo>
                  <a:cubicBezTo>
                    <a:pt x="1236" y="577"/>
                    <a:pt x="1428" y="361"/>
                    <a:pt x="1680" y="229"/>
                  </a:cubicBezTo>
                  <a:lnTo>
                    <a:pt x="1716" y="205"/>
                  </a:lnTo>
                  <a:cubicBezTo>
                    <a:pt x="1752" y="193"/>
                    <a:pt x="1788" y="181"/>
                    <a:pt x="1824" y="169"/>
                  </a:cubicBezTo>
                  <a:cubicBezTo>
                    <a:pt x="1860" y="157"/>
                    <a:pt x="1896" y="145"/>
                    <a:pt x="1932" y="145"/>
                  </a:cubicBezTo>
                  <a:cubicBezTo>
                    <a:pt x="2028" y="121"/>
                    <a:pt x="2136" y="121"/>
                    <a:pt x="2232" y="121"/>
                  </a:cubicBezTo>
                  <a:cubicBezTo>
                    <a:pt x="2316" y="133"/>
                    <a:pt x="2388" y="145"/>
                    <a:pt x="2472" y="181"/>
                  </a:cubicBezTo>
                  <a:cubicBezTo>
                    <a:pt x="2556" y="217"/>
                    <a:pt x="2628" y="253"/>
                    <a:pt x="2712" y="301"/>
                  </a:cubicBezTo>
                  <a:cubicBezTo>
                    <a:pt x="2808" y="385"/>
                    <a:pt x="2904" y="469"/>
                    <a:pt x="2988" y="553"/>
                  </a:cubicBezTo>
                  <a:cubicBezTo>
                    <a:pt x="3036" y="601"/>
                    <a:pt x="3084" y="661"/>
                    <a:pt x="3132" y="709"/>
                  </a:cubicBezTo>
                  <a:cubicBezTo>
                    <a:pt x="3180" y="757"/>
                    <a:pt x="3216" y="805"/>
                    <a:pt x="3264" y="853"/>
                  </a:cubicBezTo>
                  <a:cubicBezTo>
                    <a:pt x="3336" y="925"/>
                    <a:pt x="3432" y="985"/>
                    <a:pt x="3528" y="1033"/>
                  </a:cubicBezTo>
                  <a:cubicBezTo>
                    <a:pt x="3624" y="1069"/>
                    <a:pt x="3733" y="1093"/>
                    <a:pt x="3829" y="1105"/>
                  </a:cubicBezTo>
                  <a:cubicBezTo>
                    <a:pt x="3931" y="1117"/>
                    <a:pt x="4033" y="1123"/>
                    <a:pt x="4133" y="1123"/>
                  </a:cubicBezTo>
                  <a:cubicBezTo>
                    <a:pt x="4234" y="1123"/>
                    <a:pt x="4333" y="1117"/>
                    <a:pt x="4429" y="1105"/>
                  </a:cubicBezTo>
                  <a:cubicBezTo>
                    <a:pt x="4531" y="1099"/>
                    <a:pt x="4633" y="1096"/>
                    <a:pt x="4733" y="1096"/>
                  </a:cubicBezTo>
                  <a:cubicBezTo>
                    <a:pt x="4834" y="1096"/>
                    <a:pt x="4933" y="1099"/>
                    <a:pt x="5029" y="1105"/>
                  </a:cubicBezTo>
                  <a:cubicBezTo>
                    <a:pt x="5137" y="1105"/>
                    <a:pt x="5233" y="1129"/>
                    <a:pt x="5341" y="1165"/>
                  </a:cubicBezTo>
                  <a:cubicBezTo>
                    <a:pt x="5413" y="1189"/>
                    <a:pt x="5485" y="1225"/>
                    <a:pt x="5545" y="1273"/>
                  </a:cubicBezTo>
                  <a:cubicBezTo>
                    <a:pt x="5605" y="1321"/>
                    <a:pt x="5665" y="1369"/>
                    <a:pt x="5713" y="1429"/>
                  </a:cubicBezTo>
                  <a:cubicBezTo>
                    <a:pt x="5761" y="1489"/>
                    <a:pt x="5809" y="1561"/>
                    <a:pt x="5845" y="1645"/>
                  </a:cubicBezTo>
                  <a:cubicBezTo>
                    <a:pt x="5848" y="1651"/>
                    <a:pt x="5853" y="1654"/>
                    <a:pt x="5859" y="1654"/>
                  </a:cubicBezTo>
                  <a:cubicBezTo>
                    <a:pt x="5874" y="1654"/>
                    <a:pt x="5893" y="1635"/>
                    <a:pt x="5893" y="1609"/>
                  </a:cubicBezTo>
                  <a:cubicBezTo>
                    <a:pt x="5833" y="1501"/>
                    <a:pt x="5761" y="1405"/>
                    <a:pt x="5677" y="1309"/>
                  </a:cubicBezTo>
                  <a:cubicBezTo>
                    <a:pt x="5605" y="1237"/>
                    <a:pt x="5521" y="1177"/>
                    <a:pt x="5425" y="1129"/>
                  </a:cubicBezTo>
                  <a:cubicBezTo>
                    <a:pt x="5233" y="1057"/>
                    <a:pt x="5029" y="1009"/>
                    <a:pt x="4825" y="1009"/>
                  </a:cubicBezTo>
                  <a:lnTo>
                    <a:pt x="4429" y="1009"/>
                  </a:lnTo>
                  <a:cubicBezTo>
                    <a:pt x="4297" y="1009"/>
                    <a:pt x="4165" y="1009"/>
                    <a:pt x="4033" y="997"/>
                  </a:cubicBezTo>
                  <a:cubicBezTo>
                    <a:pt x="3913" y="997"/>
                    <a:pt x="3781" y="973"/>
                    <a:pt x="3672" y="925"/>
                  </a:cubicBezTo>
                  <a:cubicBezTo>
                    <a:pt x="3588" y="901"/>
                    <a:pt x="3528" y="865"/>
                    <a:pt x="3456" y="817"/>
                  </a:cubicBezTo>
                  <a:cubicBezTo>
                    <a:pt x="3420" y="793"/>
                    <a:pt x="3384" y="757"/>
                    <a:pt x="3348" y="721"/>
                  </a:cubicBezTo>
                  <a:cubicBezTo>
                    <a:pt x="3324" y="697"/>
                    <a:pt x="3300" y="673"/>
                    <a:pt x="3276" y="649"/>
                  </a:cubicBezTo>
                  <a:lnTo>
                    <a:pt x="3204" y="577"/>
                  </a:lnTo>
                  <a:cubicBezTo>
                    <a:pt x="3120" y="469"/>
                    <a:pt x="3024" y="385"/>
                    <a:pt x="2916" y="289"/>
                  </a:cubicBezTo>
                  <a:cubicBezTo>
                    <a:pt x="2820" y="205"/>
                    <a:pt x="2712" y="145"/>
                    <a:pt x="2604" y="85"/>
                  </a:cubicBezTo>
                  <a:cubicBezTo>
                    <a:pt x="2484" y="25"/>
                    <a:pt x="2352" y="1"/>
                    <a:pt x="2208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826;p78"/>
            <p:cNvSpPr/>
            <p:nvPr/>
          </p:nvSpPr>
          <p:spPr>
            <a:xfrm>
              <a:off x="5328112" y="1648136"/>
              <a:ext cx="196251" cy="64639"/>
            </a:xfrm>
            <a:custGeom>
              <a:avLst/>
              <a:gdLst/>
              <a:ahLst/>
              <a:cxnLst/>
              <a:rect l="l" t="t" r="r" b="b"/>
              <a:pathLst>
                <a:path w="1597" h="526" extrusionOk="0">
                  <a:moveTo>
                    <a:pt x="18" y="1"/>
                  </a:moveTo>
                  <a:cubicBezTo>
                    <a:pt x="12" y="1"/>
                    <a:pt x="6" y="4"/>
                    <a:pt x="0" y="10"/>
                  </a:cubicBezTo>
                  <a:lnTo>
                    <a:pt x="12" y="22"/>
                  </a:lnTo>
                  <a:cubicBezTo>
                    <a:pt x="0" y="34"/>
                    <a:pt x="0" y="46"/>
                    <a:pt x="12" y="58"/>
                  </a:cubicBezTo>
                  <a:cubicBezTo>
                    <a:pt x="84" y="154"/>
                    <a:pt x="180" y="250"/>
                    <a:pt x="288" y="334"/>
                  </a:cubicBezTo>
                  <a:cubicBezTo>
                    <a:pt x="336" y="370"/>
                    <a:pt x="384" y="394"/>
                    <a:pt x="444" y="418"/>
                  </a:cubicBezTo>
                  <a:cubicBezTo>
                    <a:pt x="492" y="442"/>
                    <a:pt x="552" y="466"/>
                    <a:pt x="612" y="478"/>
                  </a:cubicBezTo>
                  <a:cubicBezTo>
                    <a:pt x="660" y="502"/>
                    <a:pt x="720" y="514"/>
                    <a:pt x="780" y="514"/>
                  </a:cubicBezTo>
                  <a:cubicBezTo>
                    <a:pt x="840" y="526"/>
                    <a:pt x="900" y="526"/>
                    <a:pt x="960" y="526"/>
                  </a:cubicBezTo>
                  <a:cubicBezTo>
                    <a:pt x="1080" y="526"/>
                    <a:pt x="1212" y="514"/>
                    <a:pt x="1332" y="478"/>
                  </a:cubicBezTo>
                  <a:cubicBezTo>
                    <a:pt x="1416" y="454"/>
                    <a:pt x="1488" y="430"/>
                    <a:pt x="1560" y="406"/>
                  </a:cubicBezTo>
                  <a:cubicBezTo>
                    <a:pt x="1572" y="406"/>
                    <a:pt x="1584" y="394"/>
                    <a:pt x="1584" y="382"/>
                  </a:cubicBezTo>
                  <a:cubicBezTo>
                    <a:pt x="1596" y="358"/>
                    <a:pt x="1596" y="322"/>
                    <a:pt x="1572" y="310"/>
                  </a:cubicBezTo>
                  <a:cubicBezTo>
                    <a:pt x="1560" y="298"/>
                    <a:pt x="1548" y="298"/>
                    <a:pt x="1524" y="298"/>
                  </a:cubicBezTo>
                  <a:cubicBezTo>
                    <a:pt x="1356" y="358"/>
                    <a:pt x="1176" y="406"/>
                    <a:pt x="984" y="418"/>
                  </a:cubicBezTo>
                  <a:cubicBezTo>
                    <a:pt x="940" y="423"/>
                    <a:pt x="895" y="425"/>
                    <a:pt x="850" y="425"/>
                  </a:cubicBezTo>
                  <a:cubicBezTo>
                    <a:pt x="787" y="425"/>
                    <a:pt x="724" y="420"/>
                    <a:pt x="660" y="406"/>
                  </a:cubicBezTo>
                  <a:lnTo>
                    <a:pt x="672" y="406"/>
                  </a:lnTo>
                  <a:cubicBezTo>
                    <a:pt x="576" y="382"/>
                    <a:pt x="492" y="358"/>
                    <a:pt x="408" y="310"/>
                  </a:cubicBezTo>
                  <a:cubicBezTo>
                    <a:pt x="324" y="274"/>
                    <a:pt x="240" y="226"/>
                    <a:pt x="180" y="166"/>
                  </a:cubicBezTo>
                  <a:cubicBezTo>
                    <a:pt x="132" y="118"/>
                    <a:pt x="84" y="70"/>
                    <a:pt x="36" y="10"/>
                  </a:cubicBezTo>
                  <a:cubicBezTo>
                    <a:pt x="30" y="4"/>
                    <a:pt x="24" y="1"/>
                    <a:pt x="18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827;p78"/>
            <p:cNvSpPr/>
            <p:nvPr/>
          </p:nvSpPr>
          <p:spPr>
            <a:xfrm>
              <a:off x="5882584" y="1478181"/>
              <a:ext cx="208049" cy="146113"/>
            </a:xfrm>
            <a:custGeom>
              <a:avLst/>
              <a:gdLst/>
              <a:ahLst/>
              <a:cxnLst/>
              <a:rect l="l" t="t" r="r" b="b"/>
              <a:pathLst>
                <a:path w="1693" h="1189" extrusionOk="0">
                  <a:moveTo>
                    <a:pt x="13" y="1"/>
                  </a:moveTo>
                  <a:lnTo>
                    <a:pt x="1" y="13"/>
                  </a:lnTo>
                  <a:cubicBezTo>
                    <a:pt x="5" y="9"/>
                    <a:pt x="9" y="6"/>
                    <a:pt x="13" y="4"/>
                  </a:cubicBezTo>
                  <a:lnTo>
                    <a:pt x="13" y="4"/>
                  </a:lnTo>
                  <a:cubicBezTo>
                    <a:pt x="13" y="15"/>
                    <a:pt x="15" y="25"/>
                    <a:pt x="37" y="25"/>
                  </a:cubicBezTo>
                  <a:cubicBezTo>
                    <a:pt x="157" y="37"/>
                    <a:pt x="277" y="49"/>
                    <a:pt x="397" y="61"/>
                  </a:cubicBezTo>
                  <a:cubicBezTo>
                    <a:pt x="553" y="85"/>
                    <a:pt x="697" y="109"/>
                    <a:pt x="853" y="145"/>
                  </a:cubicBezTo>
                  <a:lnTo>
                    <a:pt x="841" y="145"/>
                  </a:lnTo>
                  <a:cubicBezTo>
                    <a:pt x="985" y="169"/>
                    <a:pt x="1129" y="217"/>
                    <a:pt x="1261" y="289"/>
                  </a:cubicBezTo>
                  <a:lnTo>
                    <a:pt x="1249" y="289"/>
                  </a:lnTo>
                  <a:cubicBezTo>
                    <a:pt x="1309" y="313"/>
                    <a:pt x="1357" y="361"/>
                    <a:pt x="1405" y="397"/>
                  </a:cubicBezTo>
                  <a:cubicBezTo>
                    <a:pt x="1429" y="421"/>
                    <a:pt x="1453" y="445"/>
                    <a:pt x="1477" y="481"/>
                  </a:cubicBezTo>
                  <a:cubicBezTo>
                    <a:pt x="1489" y="505"/>
                    <a:pt x="1501" y="529"/>
                    <a:pt x="1513" y="553"/>
                  </a:cubicBezTo>
                  <a:cubicBezTo>
                    <a:pt x="1525" y="577"/>
                    <a:pt x="1525" y="613"/>
                    <a:pt x="1525" y="637"/>
                  </a:cubicBezTo>
                  <a:cubicBezTo>
                    <a:pt x="1525" y="673"/>
                    <a:pt x="1525" y="709"/>
                    <a:pt x="1513" y="745"/>
                  </a:cubicBezTo>
                  <a:cubicBezTo>
                    <a:pt x="1501" y="817"/>
                    <a:pt x="1477" y="877"/>
                    <a:pt x="1441" y="949"/>
                  </a:cubicBezTo>
                  <a:cubicBezTo>
                    <a:pt x="1417" y="985"/>
                    <a:pt x="1381" y="1033"/>
                    <a:pt x="1357" y="1081"/>
                  </a:cubicBezTo>
                  <a:cubicBezTo>
                    <a:pt x="1345" y="1093"/>
                    <a:pt x="1345" y="1117"/>
                    <a:pt x="1345" y="1129"/>
                  </a:cubicBezTo>
                  <a:cubicBezTo>
                    <a:pt x="1345" y="1153"/>
                    <a:pt x="1357" y="1165"/>
                    <a:pt x="1381" y="1177"/>
                  </a:cubicBezTo>
                  <a:cubicBezTo>
                    <a:pt x="1393" y="1189"/>
                    <a:pt x="1417" y="1189"/>
                    <a:pt x="1429" y="1189"/>
                  </a:cubicBezTo>
                  <a:cubicBezTo>
                    <a:pt x="1453" y="1189"/>
                    <a:pt x="1465" y="1177"/>
                    <a:pt x="1477" y="1165"/>
                  </a:cubicBezTo>
                  <a:cubicBezTo>
                    <a:pt x="1513" y="1117"/>
                    <a:pt x="1537" y="1081"/>
                    <a:pt x="1561" y="1033"/>
                  </a:cubicBezTo>
                  <a:cubicBezTo>
                    <a:pt x="1585" y="985"/>
                    <a:pt x="1609" y="949"/>
                    <a:pt x="1633" y="901"/>
                  </a:cubicBezTo>
                  <a:cubicBezTo>
                    <a:pt x="1645" y="853"/>
                    <a:pt x="1657" y="817"/>
                    <a:pt x="1669" y="769"/>
                  </a:cubicBezTo>
                  <a:cubicBezTo>
                    <a:pt x="1693" y="673"/>
                    <a:pt x="1681" y="565"/>
                    <a:pt x="1645" y="469"/>
                  </a:cubicBezTo>
                  <a:cubicBezTo>
                    <a:pt x="1609" y="409"/>
                    <a:pt x="1573" y="361"/>
                    <a:pt x="1513" y="325"/>
                  </a:cubicBezTo>
                  <a:cubicBezTo>
                    <a:pt x="1465" y="277"/>
                    <a:pt x="1405" y="241"/>
                    <a:pt x="1345" y="217"/>
                  </a:cubicBezTo>
                  <a:cubicBezTo>
                    <a:pt x="1285" y="193"/>
                    <a:pt x="1213" y="169"/>
                    <a:pt x="1153" y="145"/>
                  </a:cubicBezTo>
                  <a:cubicBezTo>
                    <a:pt x="997" y="109"/>
                    <a:pt x="853" y="73"/>
                    <a:pt x="697" y="61"/>
                  </a:cubicBezTo>
                  <a:cubicBezTo>
                    <a:pt x="577" y="49"/>
                    <a:pt x="457" y="37"/>
                    <a:pt x="337" y="25"/>
                  </a:cubicBezTo>
                  <a:cubicBezTo>
                    <a:pt x="229" y="13"/>
                    <a:pt x="133" y="13"/>
                    <a:pt x="37" y="1"/>
                  </a:cubicBezTo>
                  <a:cubicBezTo>
                    <a:pt x="29" y="1"/>
                    <a:pt x="21" y="1"/>
                    <a:pt x="13" y="4"/>
                  </a:cubicBezTo>
                  <a:lnTo>
                    <a:pt x="13" y="4"/>
                  </a:lnTo>
                  <a:cubicBezTo>
                    <a:pt x="13" y="3"/>
                    <a:pt x="13" y="2"/>
                    <a:pt x="13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828;p78"/>
            <p:cNvSpPr/>
            <p:nvPr/>
          </p:nvSpPr>
          <p:spPr>
            <a:xfrm>
              <a:off x="4882642" y="1982515"/>
              <a:ext cx="44485" cy="171797"/>
            </a:xfrm>
            <a:custGeom>
              <a:avLst/>
              <a:gdLst/>
              <a:ahLst/>
              <a:cxnLst/>
              <a:rect l="l" t="t" r="r" b="b"/>
              <a:pathLst>
                <a:path w="362" h="1398" extrusionOk="0">
                  <a:moveTo>
                    <a:pt x="301" y="1"/>
                  </a:moveTo>
                  <a:cubicBezTo>
                    <a:pt x="229" y="97"/>
                    <a:pt x="169" y="205"/>
                    <a:pt x="121" y="313"/>
                  </a:cubicBezTo>
                  <a:cubicBezTo>
                    <a:pt x="73" y="421"/>
                    <a:pt x="37" y="541"/>
                    <a:pt x="13" y="661"/>
                  </a:cubicBezTo>
                  <a:cubicBezTo>
                    <a:pt x="1" y="769"/>
                    <a:pt x="1" y="889"/>
                    <a:pt x="13" y="1009"/>
                  </a:cubicBezTo>
                  <a:cubicBezTo>
                    <a:pt x="25" y="1129"/>
                    <a:pt x="61" y="1249"/>
                    <a:pt x="109" y="1357"/>
                  </a:cubicBezTo>
                  <a:cubicBezTo>
                    <a:pt x="118" y="1384"/>
                    <a:pt x="141" y="1397"/>
                    <a:pt x="161" y="1397"/>
                  </a:cubicBezTo>
                  <a:cubicBezTo>
                    <a:pt x="168" y="1397"/>
                    <a:pt x="175" y="1396"/>
                    <a:pt x="181" y="1393"/>
                  </a:cubicBezTo>
                  <a:cubicBezTo>
                    <a:pt x="205" y="1381"/>
                    <a:pt x="217" y="1345"/>
                    <a:pt x="205" y="1321"/>
                  </a:cubicBezTo>
                  <a:cubicBezTo>
                    <a:pt x="181" y="1261"/>
                    <a:pt x="157" y="1201"/>
                    <a:pt x="133" y="1141"/>
                  </a:cubicBezTo>
                  <a:cubicBezTo>
                    <a:pt x="109" y="1045"/>
                    <a:pt x="85" y="949"/>
                    <a:pt x="85" y="853"/>
                  </a:cubicBezTo>
                  <a:cubicBezTo>
                    <a:pt x="85" y="757"/>
                    <a:pt x="97" y="649"/>
                    <a:pt x="121" y="553"/>
                  </a:cubicBezTo>
                  <a:cubicBezTo>
                    <a:pt x="145" y="433"/>
                    <a:pt x="181" y="325"/>
                    <a:pt x="241" y="217"/>
                  </a:cubicBezTo>
                  <a:cubicBezTo>
                    <a:pt x="277" y="157"/>
                    <a:pt x="313" y="97"/>
                    <a:pt x="349" y="49"/>
                  </a:cubicBezTo>
                  <a:cubicBezTo>
                    <a:pt x="361" y="37"/>
                    <a:pt x="361" y="13"/>
                    <a:pt x="349" y="1"/>
                  </a:cubicBezTo>
                  <a:lnTo>
                    <a:pt x="337" y="1"/>
                  </a:lnTo>
                  <a:cubicBezTo>
                    <a:pt x="325" y="1"/>
                    <a:pt x="313" y="13"/>
                    <a:pt x="313" y="13"/>
                  </a:cubicBezTo>
                  <a:lnTo>
                    <a:pt x="301" y="1"/>
                  </a:ln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829;p78"/>
            <p:cNvSpPr/>
            <p:nvPr/>
          </p:nvSpPr>
          <p:spPr>
            <a:xfrm>
              <a:off x="4704208" y="2317262"/>
              <a:ext cx="175606" cy="476558"/>
            </a:xfrm>
            <a:custGeom>
              <a:avLst/>
              <a:gdLst/>
              <a:ahLst/>
              <a:cxnLst/>
              <a:rect l="l" t="t" r="r" b="b"/>
              <a:pathLst>
                <a:path w="1429" h="3878" extrusionOk="0">
                  <a:moveTo>
                    <a:pt x="673" y="1"/>
                  </a:moveTo>
                  <a:cubicBezTo>
                    <a:pt x="325" y="301"/>
                    <a:pt x="97" y="721"/>
                    <a:pt x="37" y="1177"/>
                  </a:cubicBezTo>
                  <a:cubicBezTo>
                    <a:pt x="1" y="1405"/>
                    <a:pt x="1" y="1645"/>
                    <a:pt x="37" y="1873"/>
                  </a:cubicBezTo>
                  <a:cubicBezTo>
                    <a:pt x="49" y="1981"/>
                    <a:pt x="85" y="2089"/>
                    <a:pt x="121" y="2197"/>
                  </a:cubicBezTo>
                  <a:cubicBezTo>
                    <a:pt x="157" y="2305"/>
                    <a:pt x="205" y="2413"/>
                    <a:pt x="265" y="2521"/>
                  </a:cubicBezTo>
                  <a:cubicBezTo>
                    <a:pt x="361" y="2653"/>
                    <a:pt x="481" y="2773"/>
                    <a:pt x="613" y="2881"/>
                  </a:cubicBezTo>
                  <a:cubicBezTo>
                    <a:pt x="733" y="2977"/>
                    <a:pt x="865" y="3073"/>
                    <a:pt x="985" y="3181"/>
                  </a:cubicBezTo>
                  <a:cubicBezTo>
                    <a:pt x="1057" y="3241"/>
                    <a:pt x="1117" y="3313"/>
                    <a:pt x="1177" y="3397"/>
                  </a:cubicBezTo>
                  <a:cubicBezTo>
                    <a:pt x="1201" y="3457"/>
                    <a:pt x="1237" y="3517"/>
                    <a:pt x="1249" y="3577"/>
                  </a:cubicBezTo>
                  <a:cubicBezTo>
                    <a:pt x="1273" y="3661"/>
                    <a:pt x="1297" y="3745"/>
                    <a:pt x="1297" y="3829"/>
                  </a:cubicBezTo>
                  <a:cubicBezTo>
                    <a:pt x="1297" y="3841"/>
                    <a:pt x="1309" y="3853"/>
                    <a:pt x="1309" y="3853"/>
                  </a:cubicBezTo>
                  <a:cubicBezTo>
                    <a:pt x="1321" y="3865"/>
                    <a:pt x="1333" y="3877"/>
                    <a:pt x="1357" y="3877"/>
                  </a:cubicBezTo>
                  <a:cubicBezTo>
                    <a:pt x="1369" y="3877"/>
                    <a:pt x="1393" y="3877"/>
                    <a:pt x="1405" y="3865"/>
                  </a:cubicBezTo>
                  <a:cubicBezTo>
                    <a:pt x="1417" y="3853"/>
                    <a:pt x="1417" y="3841"/>
                    <a:pt x="1429" y="3829"/>
                  </a:cubicBezTo>
                  <a:cubicBezTo>
                    <a:pt x="1417" y="3745"/>
                    <a:pt x="1405" y="3673"/>
                    <a:pt x="1393" y="3601"/>
                  </a:cubicBezTo>
                  <a:cubicBezTo>
                    <a:pt x="1381" y="3529"/>
                    <a:pt x="1345" y="3457"/>
                    <a:pt x="1309" y="3385"/>
                  </a:cubicBezTo>
                  <a:cubicBezTo>
                    <a:pt x="1285" y="3337"/>
                    <a:pt x="1249" y="3289"/>
                    <a:pt x="1213" y="3241"/>
                  </a:cubicBezTo>
                  <a:cubicBezTo>
                    <a:pt x="1177" y="3193"/>
                    <a:pt x="1129" y="3157"/>
                    <a:pt x="1093" y="3109"/>
                  </a:cubicBezTo>
                  <a:cubicBezTo>
                    <a:pt x="1009" y="3037"/>
                    <a:pt x="913" y="2965"/>
                    <a:pt x="817" y="2893"/>
                  </a:cubicBezTo>
                  <a:cubicBezTo>
                    <a:pt x="721" y="2833"/>
                    <a:pt x="637" y="2761"/>
                    <a:pt x="541" y="2689"/>
                  </a:cubicBezTo>
                  <a:lnTo>
                    <a:pt x="529" y="2665"/>
                  </a:lnTo>
                  <a:cubicBezTo>
                    <a:pt x="457" y="2605"/>
                    <a:pt x="397" y="2533"/>
                    <a:pt x="337" y="2449"/>
                  </a:cubicBezTo>
                  <a:cubicBezTo>
                    <a:pt x="265" y="2329"/>
                    <a:pt x="217" y="2221"/>
                    <a:pt x="181" y="2089"/>
                  </a:cubicBezTo>
                  <a:lnTo>
                    <a:pt x="181" y="2101"/>
                  </a:lnTo>
                  <a:cubicBezTo>
                    <a:pt x="121" y="1933"/>
                    <a:pt x="97" y="1765"/>
                    <a:pt x="85" y="1585"/>
                  </a:cubicBezTo>
                  <a:cubicBezTo>
                    <a:pt x="85" y="1393"/>
                    <a:pt x="97" y="1201"/>
                    <a:pt x="133" y="1021"/>
                  </a:cubicBezTo>
                  <a:cubicBezTo>
                    <a:pt x="181" y="853"/>
                    <a:pt x="241" y="685"/>
                    <a:pt x="325" y="517"/>
                  </a:cubicBezTo>
                  <a:cubicBezTo>
                    <a:pt x="385" y="397"/>
                    <a:pt x="469" y="289"/>
                    <a:pt x="565" y="181"/>
                  </a:cubicBezTo>
                  <a:cubicBezTo>
                    <a:pt x="613" y="133"/>
                    <a:pt x="661" y="85"/>
                    <a:pt x="709" y="49"/>
                  </a:cubicBezTo>
                  <a:cubicBezTo>
                    <a:pt x="709" y="37"/>
                    <a:pt x="709" y="25"/>
                    <a:pt x="709" y="13"/>
                  </a:cubicBezTo>
                  <a:cubicBezTo>
                    <a:pt x="697" y="1"/>
                    <a:pt x="685" y="1"/>
                    <a:pt x="685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830;p78"/>
            <p:cNvSpPr/>
            <p:nvPr/>
          </p:nvSpPr>
          <p:spPr>
            <a:xfrm>
              <a:off x="4817757" y="2534037"/>
              <a:ext cx="103471" cy="153241"/>
            </a:xfrm>
            <a:custGeom>
              <a:avLst/>
              <a:gdLst/>
              <a:ahLst/>
              <a:cxnLst/>
              <a:rect l="l" t="t" r="r" b="b"/>
              <a:pathLst>
                <a:path w="842" h="1247" extrusionOk="0">
                  <a:moveTo>
                    <a:pt x="25" y="1"/>
                  </a:moveTo>
                  <a:cubicBezTo>
                    <a:pt x="13" y="1"/>
                    <a:pt x="13" y="1"/>
                    <a:pt x="1" y="13"/>
                  </a:cubicBezTo>
                  <a:cubicBezTo>
                    <a:pt x="1" y="13"/>
                    <a:pt x="1" y="25"/>
                    <a:pt x="1" y="25"/>
                  </a:cubicBezTo>
                  <a:cubicBezTo>
                    <a:pt x="13" y="97"/>
                    <a:pt x="13" y="157"/>
                    <a:pt x="25" y="217"/>
                  </a:cubicBezTo>
                  <a:cubicBezTo>
                    <a:pt x="37" y="265"/>
                    <a:pt x="61" y="325"/>
                    <a:pt x="85" y="385"/>
                  </a:cubicBezTo>
                  <a:cubicBezTo>
                    <a:pt x="121" y="493"/>
                    <a:pt x="181" y="601"/>
                    <a:pt x="253" y="697"/>
                  </a:cubicBezTo>
                  <a:cubicBezTo>
                    <a:pt x="325" y="793"/>
                    <a:pt x="397" y="877"/>
                    <a:pt x="481" y="973"/>
                  </a:cubicBezTo>
                  <a:cubicBezTo>
                    <a:pt x="529" y="1009"/>
                    <a:pt x="565" y="1057"/>
                    <a:pt x="613" y="1093"/>
                  </a:cubicBezTo>
                  <a:cubicBezTo>
                    <a:pt x="649" y="1141"/>
                    <a:pt x="697" y="1189"/>
                    <a:pt x="745" y="1237"/>
                  </a:cubicBezTo>
                  <a:cubicBezTo>
                    <a:pt x="751" y="1243"/>
                    <a:pt x="763" y="1246"/>
                    <a:pt x="777" y="1246"/>
                  </a:cubicBezTo>
                  <a:cubicBezTo>
                    <a:pt x="790" y="1246"/>
                    <a:pt x="805" y="1243"/>
                    <a:pt x="817" y="1237"/>
                  </a:cubicBezTo>
                  <a:cubicBezTo>
                    <a:pt x="841" y="1213"/>
                    <a:pt x="841" y="1177"/>
                    <a:pt x="817" y="1153"/>
                  </a:cubicBezTo>
                  <a:cubicBezTo>
                    <a:pt x="769" y="1093"/>
                    <a:pt x="721" y="1045"/>
                    <a:pt x="673" y="997"/>
                  </a:cubicBezTo>
                  <a:lnTo>
                    <a:pt x="517" y="853"/>
                  </a:lnTo>
                  <a:cubicBezTo>
                    <a:pt x="409" y="757"/>
                    <a:pt x="313" y="637"/>
                    <a:pt x="229" y="529"/>
                  </a:cubicBezTo>
                  <a:cubicBezTo>
                    <a:pt x="181" y="445"/>
                    <a:pt x="133" y="349"/>
                    <a:pt x="97" y="253"/>
                  </a:cubicBezTo>
                  <a:cubicBezTo>
                    <a:pt x="73" y="181"/>
                    <a:pt x="61" y="109"/>
                    <a:pt x="49" y="25"/>
                  </a:cubicBezTo>
                  <a:cubicBezTo>
                    <a:pt x="49" y="13"/>
                    <a:pt x="37" y="1"/>
                    <a:pt x="25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831;p78"/>
            <p:cNvSpPr/>
            <p:nvPr/>
          </p:nvSpPr>
          <p:spPr>
            <a:xfrm>
              <a:off x="4901935" y="1709703"/>
              <a:ext cx="98924" cy="217634"/>
            </a:xfrm>
            <a:custGeom>
              <a:avLst/>
              <a:gdLst/>
              <a:ahLst/>
              <a:cxnLst/>
              <a:rect l="l" t="t" r="r" b="b"/>
              <a:pathLst>
                <a:path w="805" h="1771" extrusionOk="0">
                  <a:moveTo>
                    <a:pt x="756" y="1"/>
                  </a:moveTo>
                  <a:cubicBezTo>
                    <a:pt x="564" y="61"/>
                    <a:pt x="396" y="181"/>
                    <a:pt x="264" y="349"/>
                  </a:cubicBezTo>
                  <a:cubicBezTo>
                    <a:pt x="132" y="505"/>
                    <a:pt x="60" y="697"/>
                    <a:pt x="24" y="901"/>
                  </a:cubicBezTo>
                  <a:cubicBezTo>
                    <a:pt x="0" y="1045"/>
                    <a:pt x="0" y="1201"/>
                    <a:pt x="48" y="1345"/>
                  </a:cubicBezTo>
                  <a:cubicBezTo>
                    <a:pt x="84" y="1501"/>
                    <a:pt x="168" y="1633"/>
                    <a:pt x="264" y="1753"/>
                  </a:cubicBezTo>
                  <a:cubicBezTo>
                    <a:pt x="282" y="1765"/>
                    <a:pt x="300" y="1771"/>
                    <a:pt x="317" y="1771"/>
                  </a:cubicBezTo>
                  <a:cubicBezTo>
                    <a:pt x="333" y="1771"/>
                    <a:pt x="348" y="1765"/>
                    <a:pt x="360" y="1753"/>
                  </a:cubicBezTo>
                  <a:cubicBezTo>
                    <a:pt x="372" y="1741"/>
                    <a:pt x="372" y="1717"/>
                    <a:pt x="372" y="1705"/>
                  </a:cubicBezTo>
                  <a:cubicBezTo>
                    <a:pt x="372" y="1693"/>
                    <a:pt x="372" y="1669"/>
                    <a:pt x="360" y="1657"/>
                  </a:cubicBezTo>
                  <a:cubicBezTo>
                    <a:pt x="336" y="1645"/>
                    <a:pt x="324" y="1633"/>
                    <a:pt x="312" y="1621"/>
                  </a:cubicBezTo>
                  <a:lnTo>
                    <a:pt x="312" y="1609"/>
                  </a:lnTo>
                  <a:cubicBezTo>
                    <a:pt x="264" y="1549"/>
                    <a:pt x="228" y="1489"/>
                    <a:pt x="204" y="1417"/>
                  </a:cubicBezTo>
                  <a:cubicBezTo>
                    <a:pt x="168" y="1357"/>
                    <a:pt x="144" y="1285"/>
                    <a:pt x="132" y="1201"/>
                  </a:cubicBezTo>
                  <a:cubicBezTo>
                    <a:pt x="120" y="1117"/>
                    <a:pt x="120" y="1033"/>
                    <a:pt x="120" y="949"/>
                  </a:cubicBezTo>
                  <a:cubicBezTo>
                    <a:pt x="132" y="841"/>
                    <a:pt x="156" y="745"/>
                    <a:pt x="192" y="649"/>
                  </a:cubicBezTo>
                  <a:lnTo>
                    <a:pt x="192" y="661"/>
                  </a:lnTo>
                  <a:cubicBezTo>
                    <a:pt x="228" y="565"/>
                    <a:pt x="276" y="481"/>
                    <a:pt x="324" y="409"/>
                  </a:cubicBezTo>
                  <a:cubicBezTo>
                    <a:pt x="384" y="337"/>
                    <a:pt x="444" y="265"/>
                    <a:pt x="504" y="217"/>
                  </a:cubicBezTo>
                  <a:cubicBezTo>
                    <a:pt x="564" y="169"/>
                    <a:pt x="624" y="133"/>
                    <a:pt x="684" y="97"/>
                  </a:cubicBezTo>
                  <a:lnTo>
                    <a:pt x="768" y="61"/>
                  </a:lnTo>
                  <a:cubicBezTo>
                    <a:pt x="792" y="61"/>
                    <a:pt x="804" y="49"/>
                    <a:pt x="792" y="25"/>
                  </a:cubicBezTo>
                  <a:cubicBezTo>
                    <a:pt x="792" y="13"/>
                    <a:pt x="780" y="1"/>
                    <a:pt x="768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832;p78"/>
            <p:cNvSpPr/>
            <p:nvPr/>
          </p:nvSpPr>
          <p:spPr>
            <a:xfrm>
              <a:off x="5339909" y="1310070"/>
              <a:ext cx="234592" cy="124608"/>
            </a:xfrm>
            <a:custGeom>
              <a:avLst/>
              <a:gdLst/>
              <a:ahLst/>
              <a:cxnLst/>
              <a:rect l="l" t="t" r="r" b="b"/>
              <a:pathLst>
                <a:path w="1909" h="1014" extrusionOk="0">
                  <a:moveTo>
                    <a:pt x="1476" y="0"/>
                  </a:moveTo>
                  <a:cubicBezTo>
                    <a:pt x="1428" y="0"/>
                    <a:pt x="1380" y="12"/>
                    <a:pt x="1332" y="12"/>
                  </a:cubicBezTo>
                  <a:lnTo>
                    <a:pt x="1320" y="12"/>
                  </a:lnTo>
                  <a:cubicBezTo>
                    <a:pt x="1248" y="24"/>
                    <a:pt x="1188" y="36"/>
                    <a:pt x="1128" y="60"/>
                  </a:cubicBezTo>
                  <a:cubicBezTo>
                    <a:pt x="876" y="132"/>
                    <a:pt x="636" y="264"/>
                    <a:pt x="444" y="432"/>
                  </a:cubicBezTo>
                  <a:cubicBezTo>
                    <a:pt x="348" y="504"/>
                    <a:pt x="264" y="588"/>
                    <a:pt x="192" y="684"/>
                  </a:cubicBezTo>
                  <a:cubicBezTo>
                    <a:pt x="120" y="768"/>
                    <a:pt x="60" y="852"/>
                    <a:pt x="12" y="948"/>
                  </a:cubicBezTo>
                  <a:cubicBezTo>
                    <a:pt x="0" y="972"/>
                    <a:pt x="12" y="996"/>
                    <a:pt x="24" y="1008"/>
                  </a:cubicBezTo>
                  <a:cubicBezTo>
                    <a:pt x="31" y="1012"/>
                    <a:pt x="38" y="1013"/>
                    <a:pt x="45" y="1013"/>
                  </a:cubicBezTo>
                  <a:cubicBezTo>
                    <a:pt x="61" y="1013"/>
                    <a:pt x="76" y="1005"/>
                    <a:pt x="84" y="996"/>
                  </a:cubicBezTo>
                  <a:cubicBezTo>
                    <a:pt x="108" y="948"/>
                    <a:pt x="132" y="900"/>
                    <a:pt x="168" y="852"/>
                  </a:cubicBezTo>
                  <a:cubicBezTo>
                    <a:pt x="252" y="732"/>
                    <a:pt x="348" y="636"/>
                    <a:pt x="468" y="540"/>
                  </a:cubicBezTo>
                  <a:cubicBezTo>
                    <a:pt x="600" y="432"/>
                    <a:pt x="744" y="348"/>
                    <a:pt x="900" y="276"/>
                  </a:cubicBezTo>
                  <a:lnTo>
                    <a:pt x="912" y="276"/>
                  </a:lnTo>
                  <a:cubicBezTo>
                    <a:pt x="1020" y="228"/>
                    <a:pt x="1140" y="192"/>
                    <a:pt x="1260" y="168"/>
                  </a:cubicBezTo>
                  <a:cubicBezTo>
                    <a:pt x="1320" y="160"/>
                    <a:pt x="1379" y="151"/>
                    <a:pt x="1439" y="151"/>
                  </a:cubicBezTo>
                  <a:cubicBezTo>
                    <a:pt x="1463" y="151"/>
                    <a:pt x="1488" y="153"/>
                    <a:pt x="1512" y="156"/>
                  </a:cubicBezTo>
                  <a:cubicBezTo>
                    <a:pt x="1584" y="156"/>
                    <a:pt x="1656" y="180"/>
                    <a:pt x="1716" y="192"/>
                  </a:cubicBezTo>
                  <a:cubicBezTo>
                    <a:pt x="1740" y="204"/>
                    <a:pt x="1764" y="216"/>
                    <a:pt x="1788" y="228"/>
                  </a:cubicBezTo>
                  <a:cubicBezTo>
                    <a:pt x="1800" y="236"/>
                    <a:pt x="1814" y="240"/>
                    <a:pt x="1827" y="240"/>
                  </a:cubicBezTo>
                  <a:cubicBezTo>
                    <a:pt x="1852" y="240"/>
                    <a:pt x="1876" y="224"/>
                    <a:pt x="1884" y="192"/>
                  </a:cubicBezTo>
                  <a:cubicBezTo>
                    <a:pt x="1908" y="168"/>
                    <a:pt x="1896" y="120"/>
                    <a:pt x="1860" y="96"/>
                  </a:cubicBezTo>
                  <a:cubicBezTo>
                    <a:pt x="1836" y="84"/>
                    <a:pt x="1812" y="72"/>
                    <a:pt x="1788" y="60"/>
                  </a:cubicBezTo>
                  <a:cubicBezTo>
                    <a:pt x="1764" y="48"/>
                    <a:pt x="1716" y="36"/>
                    <a:pt x="1692" y="36"/>
                  </a:cubicBezTo>
                  <a:cubicBezTo>
                    <a:pt x="1632" y="12"/>
                    <a:pt x="1572" y="12"/>
                    <a:pt x="1512" y="0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833;p78"/>
            <p:cNvSpPr/>
            <p:nvPr/>
          </p:nvSpPr>
          <p:spPr>
            <a:xfrm>
              <a:off x="6215858" y="2045925"/>
              <a:ext cx="35514" cy="134930"/>
            </a:xfrm>
            <a:custGeom>
              <a:avLst/>
              <a:gdLst/>
              <a:ahLst/>
              <a:cxnLst/>
              <a:rect l="l" t="t" r="r" b="b"/>
              <a:pathLst>
                <a:path w="289" h="1098" extrusionOk="0">
                  <a:moveTo>
                    <a:pt x="109" y="1"/>
                  </a:moveTo>
                  <a:cubicBezTo>
                    <a:pt x="109" y="1"/>
                    <a:pt x="97" y="13"/>
                    <a:pt x="85" y="13"/>
                  </a:cubicBezTo>
                  <a:lnTo>
                    <a:pt x="85" y="25"/>
                  </a:lnTo>
                  <a:cubicBezTo>
                    <a:pt x="73" y="37"/>
                    <a:pt x="73" y="37"/>
                    <a:pt x="73" y="49"/>
                  </a:cubicBezTo>
                  <a:cubicBezTo>
                    <a:pt x="73" y="61"/>
                    <a:pt x="73" y="61"/>
                    <a:pt x="85" y="73"/>
                  </a:cubicBezTo>
                  <a:cubicBezTo>
                    <a:pt x="109" y="109"/>
                    <a:pt x="133" y="145"/>
                    <a:pt x="157" y="193"/>
                  </a:cubicBezTo>
                  <a:cubicBezTo>
                    <a:pt x="169" y="241"/>
                    <a:pt x="181" y="289"/>
                    <a:pt x="193" y="337"/>
                  </a:cubicBezTo>
                  <a:cubicBezTo>
                    <a:pt x="205" y="409"/>
                    <a:pt x="205" y="481"/>
                    <a:pt x="193" y="541"/>
                  </a:cubicBezTo>
                  <a:cubicBezTo>
                    <a:pt x="181" y="625"/>
                    <a:pt x="157" y="709"/>
                    <a:pt x="121" y="793"/>
                  </a:cubicBezTo>
                  <a:cubicBezTo>
                    <a:pt x="85" y="865"/>
                    <a:pt x="49" y="937"/>
                    <a:pt x="1" y="1009"/>
                  </a:cubicBezTo>
                  <a:cubicBezTo>
                    <a:pt x="1" y="1021"/>
                    <a:pt x="1" y="1033"/>
                    <a:pt x="1" y="1057"/>
                  </a:cubicBezTo>
                  <a:cubicBezTo>
                    <a:pt x="1" y="1069"/>
                    <a:pt x="13" y="1081"/>
                    <a:pt x="37" y="1093"/>
                  </a:cubicBezTo>
                  <a:cubicBezTo>
                    <a:pt x="43" y="1096"/>
                    <a:pt x="50" y="1098"/>
                    <a:pt x="58" y="1098"/>
                  </a:cubicBezTo>
                  <a:cubicBezTo>
                    <a:pt x="78" y="1098"/>
                    <a:pt x="100" y="1086"/>
                    <a:pt x="109" y="1069"/>
                  </a:cubicBezTo>
                  <a:cubicBezTo>
                    <a:pt x="217" y="901"/>
                    <a:pt x="265" y="721"/>
                    <a:pt x="289" y="541"/>
                  </a:cubicBezTo>
                  <a:cubicBezTo>
                    <a:pt x="289" y="445"/>
                    <a:pt x="289" y="349"/>
                    <a:pt x="265" y="265"/>
                  </a:cubicBezTo>
                  <a:cubicBezTo>
                    <a:pt x="241" y="169"/>
                    <a:pt x="193" y="85"/>
                    <a:pt x="133" y="13"/>
                  </a:cubicBezTo>
                  <a:cubicBezTo>
                    <a:pt x="133" y="13"/>
                    <a:pt x="121" y="1"/>
                    <a:pt x="109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834;p78"/>
            <p:cNvSpPr/>
            <p:nvPr/>
          </p:nvSpPr>
          <p:spPr>
            <a:xfrm>
              <a:off x="5755763" y="1959657"/>
              <a:ext cx="82703" cy="184700"/>
            </a:xfrm>
            <a:custGeom>
              <a:avLst/>
              <a:gdLst/>
              <a:ahLst/>
              <a:cxnLst/>
              <a:rect l="l" t="t" r="r" b="b"/>
              <a:pathLst>
                <a:path w="673" h="1503" extrusionOk="0">
                  <a:moveTo>
                    <a:pt x="36" y="1"/>
                  </a:moveTo>
                  <a:cubicBezTo>
                    <a:pt x="30" y="1"/>
                    <a:pt x="24" y="7"/>
                    <a:pt x="24" y="19"/>
                  </a:cubicBezTo>
                  <a:lnTo>
                    <a:pt x="12" y="19"/>
                  </a:lnTo>
                  <a:cubicBezTo>
                    <a:pt x="12" y="91"/>
                    <a:pt x="0" y="163"/>
                    <a:pt x="0" y="247"/>
                  </a:cubicBezTo>
                  <a:cubicBezTo>
                    <a:pt x="0" y="319"/>
                    <a:pt x="12" y="391"/>
                    <a:pt x="36" y="463"/>
                  </a:cubicBezTo>
                  <a:cubicBezTo>
                    <a:pt x="48" y="499"/>
                    <a:pt x="72" y="523"/>
                    <a:pt x="96" y="547"/>
                  </a:cubicBezTo>
                  <a:cubicBezTo>
                    <a:pt x="120" y="571"/>
                    <a:pt x="144" y="595"/>
                    <a:pt x="180" y="607"/>
                  </a:cubicBezTo>
                  <a:cubicBezTo>
                    <a:pt x="216" y="619"/>
                    <a:pt x="252" y="631"/>
                    <a:pt x="276" y="631"/>
                  </a:cubicBezTo>
                  <a:cubicBezTo>
                    <a:pt x="312" y="643"/>
                    <a:pt x="360" y="655"/>
                    <a:pt x="396" y="667"/>
                  </a:cubicBezTo>
                  <a:cubicBezTo>
                    <a:pt x="408" y="679"/>
                    <a:pt x="432" y="691"/>
                    <a:pt x="444" y="703"/>
                  </a:cubicBezTo>
                  <a:cubicBezTo>
                    <a:pt x="456" y="715"/>
                    <a:pt x="468" y="727"/>
                    <a:pt x="480" y="739"/>
                  </a:cubicBezTo>
                  <a:cubicBezTo>
                    <a:pt x="504" y="763"/>
                    <a:pt x="516" y="799"/>
                    <a:pt x="528" y="823"/>
                  </a:cubicBezTo>
                  <a:cubicBezTo>
                    <a:pt x="540" y="859"/>
                    <a:pt x="552" y="883"/>
                    <a:pt x="552" y="919"/>
                  </a:cubicBezTo>
                  <a:cubicBezTo>
                    <a:pt x="564" y="943"/>
                    <a:pt x="564" y="979"/>
                    <a:pt x="552" y="1015"/>
                  </a:cubicBezTo>
                  <a:cubicBezTo>
                    <a:pt x="552" y="1051"/>
                    <a:pt x="540" y="1087"/>
                    <a:pt x="528" y="1111"/>
                  </a:cubicBezTo>
                  <a:cubicBezTo>
                    <a:pt x="516" y="1147"/>
                    <a:pt x="492" y="1171"/>
                    <a:pt x="480" y="1207"/>
                  </a:cubicBezTo>
                  <a:cubicBezTo>
                    <a:pt x="456" y="1231"/>
                    <a:pt x="432" y="1255"/>
                    <a:pt x="408" y="1267"/>
                  </a:cubicBezTo>
                  <a:cubicBezTo>
                    <a:pt x="384" y="1291"/>
                    <a:pt x="348" y="1303"/>
                    <a:pt x="324" y="1327"/>
                  </a:cubicBezTo>
                  <a:cubicBezTo>
                    <a:pt x="288" y="1327"/>
                    <a:pt x="264" y="1339"/>
                    <a:pt x="240" y="1339"/>
                  </a:cubicBezTo>
                  <a:lnTo>
                    <a:pt x="96" y="1339"/>
                  </a:lnTo>
                  <a:cubicBezTo>
                    <a:pt x="60" y="1351"/>
                    <a:pt x="36" y="1363"/>
                    <a:pt x="24" y="1399"/>
                  </a:cubicBezTo>
                  <a:cubicBezTo>
                    <a:pt x="12" y="1435"/>
                    <a:pt x="36" y="1483"/>
                    <a:pt x="84" y="1495"/>
                  </a:cubicBezTo>
                  <a:cubicBezTo>
                    <a:pt x="114" y="1500"/>
                    <a:pt x="146" y="1503"/>
                    <a:pt x="179" y="1503"/>
                  </a:cubicBezTo>
                  <a:cubicBezTo>
                    <a:pt x="226" y="1503"/>
                    <a:pt x="275" y="1497"/>
                    <a:pt x="324" y="1483"/>
                  </a:cubicBezTo>
                  <a:cubicBezTo>
                    <a:pt x="348" y="1471"/>
                    <a:pt x="384" y="1447"/>
                    <a:pt x="420" y="1435"/>
                  </a:cubicBezTo>
                  <a:cubicBezTo>
                    <a:pt x="444" y="1411"/>
                    <a:pt x="468" y="1399"/>
                    <a:pt x="492" y="1375"/>
                  </a:cubicBezTo>
                  <a:cubicBezTo>
                    <a:pt x="516" y="1363"/>
                    <a:pt x="528" y="1339"/>
                    <a:pt x="552" y="1327"/>
                  </a:cubicBezTo>
                  <a:cubicBezTo>
                    <a:pt x="564" y="1303"/>
                    <a:pt x="588" y="1267"/>
                    <a:pt x="600" y="1243"/>
                  </a:cubicBezTo>
                  <a:cubicBezTo>
                    <a:pt x="624" y="1195"/>
                    <a:pt x="648" y="1147"/>
                    <a:pt x="660" y="1099"/>
                  </a:cubicBezTo>
                  <a:cubicBezTo>
                    <a:pt x="660" y="1063"/>
                    <a:pt x="672" y="1039"/>
                    <a:pt x="672" y="1015"/>
                  </a:cubicBezTo>
                  <a:cubicBezTo>
                    <a:pt x="672" y="979"/>
                    <a:pt x="672" y="955"/>
                    <a:pt x="672" y="931"/>
                  </a:cubicBezTo>
                  <a:cubicBezTo>
                    <a:pt x="660" y="871"/>
                    <a:pt x="648" y="823"/>
                    <a:pt x="612" y="775"/>
                  </a:cubicBezTo>
                  <a:cubicBezTo>
                    <a:pt x="600" y="751"/>
                    <a:pt x="588" y="727"/>
                    <a:pt x="564" y="715"/>
                  </a:cubicBezTo>
                  <a:cubicBezTo>
                    <a:pt x="540" y="691"/>
                    <a:pt x="528" y="667"/>
                    <a:pt x="504" y="643"/>
                  </a:cubicBezTo>
                  <a:cubicBezTo>
                    <a:pt x="444" y="619"/>
                    <a:pt x="396" y="595"/>
                    <a:pt x="336" y="595"/>
                  </a:cubicBezTo>
                  <a:cubicBezTo>
                    <a:pt x="288" y="583"/>
                    <a:pt x="240" y="571"/>
                    <a:pt x="192" y="559"/>
                  </a:cubicBezTo>
                  <a:lnTo>
                    <a:pt x="144" y="535"/>
                  </a:lnTo>
                  <a:cubicBezTo>
                    <a:pt x="132" y="523"/>
                    <a:pt x="120" y="511"/>
                    <a:pt x="108" y="499"/>
                  </a:cubicBezTo>
                  <a:cubicBezTo>
                    <a:pt x="96" y="475"/>
                    <a:pt x="84" y="451"/>
                    <a:pt x="72" y="439"/>
                  </a:cubicBezTo>
                  <a:cubicBezTo>
                    <a:pt x="60" y="403"/>
                    <a:pt x="48" y="367"/>
                    <a:pt x="48" y="331"/>
                  </a:cubicBezTo>
                  <a:cubicBezTo>
                    <a:pt x="36" y="223"/>
                    <a:pt x="36" y="127"/>
                    <a:pt x="48" y="19"/>
                  </a:cubicBezTo>
                  <a:cubicBezTo>
                    <a:pt x="48" y="7"/>
                    <a:pt x="42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835;p78"/>
            <p:cNvSpPr/>
            <p:nvPr/>
          </p:nvSpPr>
          <p:spPr>
            <a:xfrm>
              <a:off x="5450509" y="1854219"/>
              <a:ext cx="122519" cy="87127"/>
            </a:xfrm>
            <a:custGeom>
              <a:avLst/>
              <a:gdLst/>
              <a:ahLst/>
              <a:cxnLst/>
              <a:rect l="l" t="t" r="r" b="b"/>
              <a:pathLst>
                <a:path w="997" h="709" extrusionOk="0">
                  <a:moveTo>
                    <a:pt x="768" y="1"/>
                  </a:moveTo>
                  <a:lnTo>
                    <a:pt x="768" y="13"/>
                  </a:lnTo>
                  <a:cubicBezTo>
                    <a:pt x="624" y="13"/>
                    <a:pt x="492" y="61"/>
                    <a:pt x="360" y="133"/>
                  </a:cubicBezTo>
                  <a:cubicBezTo>
                    <a:pt x="252" y="193"/>
                    <a:pt x="156" y="277"/>
                    <a:pt x="72" y="385"/>
                  </a:cubicBezTo>
                  <a:cubicBezTo>
                    <a:pt x="12" y="445"/>
                    <a:pt x="0" y="541"/>
                    <a:pt x="24" y="625"/>
                  </a:cubicBezTo>
                  <a:cubicBezTo>
                    <a:pt x="72" y="685"/>
                    <a:pt x="144" y="709"/>
                    <a:pt x="216" y="709"/>
                  </a:cubicBezTo>
                  <a:cubicBezTo>
                    <a:pt x="360" y="697"/>
                    <a:pt x="504" y="649"/>
                    <a:pt x="624" y="577"/>
                  </a:cubicBezTo>
                  <a:cubicBezTo>
                    <a:pt x="732" y="517"/>
                    <a:pt x="840" y="433"/>
                    <a:pt x="912" y="325"/>
                  </a:cubicBezTo>
                  <a:cubicBezTo>
                    <a:pt x="972" y="265"/>
                    <a:pt x="996" y="169"/>
                    <a:pt x="960" y="85"/>
                  </a:cubicBezTo>
                  <a:cubicBezTo>
                    <a:pt x="912" y="25"/>
                    <a:pt x="840" y="1"/>
                    <a:pt x="7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836;p78"/>
            <p:cNvSpPr/>
            <p:nvPr/>
          </p:nvSpPr>
          <p:spPr>
            <a:xfrm rot="1454730">
              <a:off x="5504963" y="2026736"/>
              <a:ext cx="76202" cy="91554"/>
            </a:xfrm>
            <a:custGeom>
              <a:avLst/>
              <a:gdLst/>
              <a:ahLst/>
              <a:cxnLst/>
              <a:rect l="l" t="t" r="r" b="b"/>
              <a:pathLst>
                <a:path w="289" h="745" extrusionOk="0">
                  <a:moveTo>
                    <a:pt x="96" y="1"/>
                  </a:moveTo>
                  <a:cubicBezTo>
                    <a:pt x="60" y="1"/>
                    <a:pt x="24" y="49"/>
                    <a:pt x="12" y="121"/>
                  </a:cubicBezTo>
                  <a:cubicBezTo>
                    <a:pt x="0" y="205"/>
                    <a:pt x="0" y="301"/>
                    <a:pt x="12" y="397"/>
                  </a:cubicBezTo>
                  <a:cubicBezTo>
                    <a:pt x="48" y="589"/>
                    <a:pt x="120" y="745"/>
                    <a:pt x="192" y="745"/>
                  </a:cubicBezTo>
                  <a:cubicBezTo>
                    <a:pt x="228" y="745"/>
                    <a:pt x="264" y="697"/>
                    <a:pt x="276" y="625"/>
                  </a:cubicBezTo>
                  <a:cubicBezTo>
                    <a:pt x="288" y="529"/>
                    <a:pt x="288" y="445"/>
                    <a:pt x="276" y="349"/>
                  </a:cubicBezTo>
                  <a:cubicBezTo>
                    <a:pt x="252" y="157"/>
                    <a:pt x="168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837;p78"/>
            <p:cNvSpPr/>
            <p:nvPr/>
          </p:nvSpPr>
          <p:spPr>
            <a:xfrm rot="937062">
              <a:off x="5878143" y="1966300"/>
              <a:ext cx="63525" cy="93025"/>
            </a:xfrm>
            <a:custGeom>
              <a:avLst/>
              <a:gdLst/>
              <a:ahLst/>
              <a:cxnLst/>
              <a:rect l="l" t="t" r="r" b="b"/>
              <a:pathLst>
                <a:path w="301" h="757" extrusionOk="0">
                  <a:moveTo>
                    <a:pt x="97" y="1"/>
                  </a:moveTo>
                  <a:cubicBezTo>
                    <a:pt x="61" y="1"/>
                    <a:pt x="37" y="61"/>
                    <a:pt x="13" y="133"/>
                  </a:cubicBezTo>
                  <a:cubicBezTo>
                    <a:pt x="1" y="217"/>
                    <a:pt x="1" y="313"/>
                    <a:pt x="13" y="397"/>
                  </a:cubicBezTo>
                  <a:cubicBezTo>
                    <a:pt x="49" y="601"/>
                    <a:pt x="121" y="757"/>
                    <a:pt x="205" y="757"/>
                  </a:cubicBezTo>
                  <a:cubicBezTo>
                    <a:pt x="241" y="757"/>
                    <a:pt x="265" y="709"/>
                    <a:pt x="277" y="625"/>
                  </a:cubicBezTo>
                  <a:cubicBezTo>
                    <a:pt x="301" y="541"/>
                    <a:pt x="301" y="445"/>
                    <a:pt x="277" y="361"/>
                  </a:cubicBezTo>
                  <a:cubicBezTo>
                    <a:pt x="253" y="157"/>
                    <a:pt x="169" y="1"/>
                    <a:pt x="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838;p78"/>
            <p:cNvSpPr/>
            <p:nvPr/>
          </p:nvSpPr>
          <p:spPr>
            <a:xfrm>
              <a:off x="5714473" y="2156524"/>
              <a:ext cx="75330" cy="41413"/>
            </a:xfrm>
            <a:custGeom>
              <a:avLst/>
              <a:gdLst/>
              <a:ahLst/>
              <a:cxnLst/>
              <a:rect l="l" t="t" r="r" b="b"/>
              <a:pathLst>
                <a:path w="613" h="337" extrusionOk="0">
                  <a:moveTo>
                    <a:pt x="36" y="1"/>
                  </a:moveTo>
                  <a:cubicBezTo>
                    <a:pt x="24" y="13"/>
                    <a:pt x="12" y="13"/>
                    <a:pt x="12" y="25"/>
                  </a:cubicBezTo>
                  <a:cubicBezTo>
                    <a:pt x="0" y="37"/>
                    <a:pt x="0" y="49"/>
                    <a:pt x="12" y="61"/>
                  </a:cubicBezTo>
                  <a:cubicBezTo>
                    <a:pt x="24" y="97"/>
                    <a:pt x="36" y="121"/>
                    <a:pt x="48" y="157"/>
                  </a:cubicBezTo>
                  <a:cubicBezTo>
                    <a:pt x="108" y="265"/>
                    <a:pt x="240" y="337"/>
                    <a:pt x="372" y="337"/>
                  </a:cubicBezTo>
                  <a:lnTo>
                    <a:pt x="420" y="337"/>
                  </a:lnTo>
                  <a:cubicBezTo>
                    <a:pt x="480" y="325"/>
                    <a:pt x="540" y="301"/>
                    <a:pt x="600" y="265"/>
                  </a:cubicBezTo>
                  <a:cubicBezTo>
                    <a:pt x="612" y="265"/>
                    <a:pt x="612" y="241"/>
                    <a:pt x="612" y="229"/>
                  </a:cubicBezTo>
                  <a:cubicBezTo>
                    <a:pt x="600" y="217"/>
                    <a:pt x="588" y="217"/>
                    <a:pt x="588" y="217"/>
                  </a:cubicBezTo>
                  <a:lnTo>
                    <a:pt x="576" y="217"/>
                  </a:lnTo>
                  <a:cubicBezTo>
                    <a:pt x="552" y="229"/>
                    <a:pt x="528" y="241"/>
                    <a:pt x="504" y="253"/>
                  </a:cubicBezTo>
                  <a:cubicBezTo>
                    <a:pt x="480" y="265"/>
                    <a:pt x="456" y="265"/>
                    <a:pt x="432" y="277"/>
                  </a:cubicBezTo>
                  <a:lnTo>
                    <a:pt x="348" y="277"/>
                  </a:lnTo>
                  <a:cubicBezTo>
                    <a:pt x="324" y="265"/>
                    <a:pt x="300" y="265"/>
                    <a:pt x="276" y="253"/>
                  </a:cubicBezTo>
                  <a:cubicBezTo>
                    <a:pt x="252" y="241"/>
                    <a:pt x="228" y="229"/>
                    <a:pt x="216" y="217"/>
                  </a:cubicBezTo>
                  <a:cubicBezTo>
                    <a:pt x="168" y="181"/>
                    <a:pt x="132" y="133"/>
                    <a:pt x="108" y="85"/>
                  </a:cubicBezTo>
                  <a:cubicBezTo>
                    <a:pt x="108" y="61"/>
                    <a:pt x="96" y="49"/>
                    <a:pt x="96" y="37"/>
                  </a:cubicBezTo>
                  <a:cubicBezTo>
                    <a:pt x="84" y="13"/>
                    <a:pt x="72" y="1"/>
                    <a:pt x="48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839;p78"/>
            <p:cNvSpPr/>
            <p:nvPr/>
          </p:nvSpPr>
          <p:spPr>
            <a:xfrm>
              <a:off x="5600924" y="2630013"/>
              <a:ext cx="1138553" cy="1247677"/>
            </a:xfrm>
            <a:custGeom>
              <a:avLst/>
              <a:gdLst/>
              <a:ahLst/>
              <a:cxnLst/>
              <a:rect l="l" t="t" r="r" b="b"/>
              <a:pathLst>
                <a:path w="9265" h="10153" extrusionOk="0">
                  <a:moveTo>
                    <a:pt x="3913" y="0"/>
                  </a:moveTo>
                  <a:lnTo>
                    <a:pt x="3925" y="12"/>
                  </a:lnTo>
                  <a:lnTo>
                    <a:pt x="3913" y="12"/>
                  </a:lnTo>
                  <a:lnTo>
                    <a:pt x="3877" y="24"/>
                  </a:lnTo>
                  <a:lnTo>
                    <a:pt x="3865" y="36"/>
                  </a:lnTo>
                  <a:cubicBezTo>
                    <a:pt x="3769" y="84"/>
                    <a:pt x="3685" y="132"/>
                    <a:pt x="3601" y="192"/>
                  </a:cubicBezTo>
                  <a:cubicBezTo>
                    <a:pt x="3505" y="264"/>
                    <a:pt x="3409" y="348"/>
                    <a:pt x="3337" y="444"/>
                  </a:cubicBezTo>
                  <a:cubicBezTo>
                    <a:pt x="3253" y="540"/>
                    <a:pt x="3193" y="636"/>
                    <a:pt x="3145" y="744"/>
                  </a:cubicBezTo>
                  <a:cubicBezTo>
                    <a:pt x="3085" y="852"/>
                    <a:pt x="3049" y="972"/>
                    <a:pt x="3025" y="1080"/>
                  </a:cubicBezTo>
                  <a:cubicBezTo>
                    <a:pt x="3013" y="1152"/>
                    <a:pt x="3013" y="1212"/>
                    <a:pt x="3001" y="1272"/>
                  </a:cubicBezTo>
                  <a:cubicBezTo>
                    <a:pt x="2797" y="1428"/>
                    <a:pt x="2605" y="1596"/>
                    <a:pt x="2437" y="1788"/>
                  </a:cubicBezTo>
                  <a:cubicBezTo>
                    <a:pt x="2257" y="1992"/>
                    <a:pt x="2124" y="2220"/>
                    <a:pt x="2028" y="2472"/>
                  </a:cubicBezTo>
                  <a:cubicBezTo>
                    <a:pt x="1992" y="2580"/>
                    <a:pt x="1968" y="2688"/>
                    <a:pt x="1956" y="2808"/>
                  </a:cubicBezTo>
                  <a:cubicBezTo>
                    <a:pt x="1668" y="3048"/>
                    <a:pt x="1416" y="3312"/>
                    <a:pt x="1188" y="3612"/>
                  </a:cubicBezTo>
                  <a:cubicBezTo>
                    <a:pt x="948" y="3924"/>
                    <a:pt x="732" y="4260"/>
                    <a:pt x="552" y="4608"/>
                  </a:cubicBezTo>
                  <a:cubicBezTo>
                    <a:pt x="372" y="4956"/>
                    <a:pt x="240" y="5328"/>
                    <a:pt x="144" y="5712"/>
                  </a:cubicBezTo>
                  <a:cubicBezTo>
                    <a:pt x="48" y="6072"/>
                    <a:pt x="0" y="6444"/>
                    <a:pt x="12" y="6816"/>
                  </a:cubicBezTo>
                  <a:cubicBezTo>
                    <a:pt x="24" y="7164"/>
                    <a:pt x="108" y="7512"/>
                    <a:pt x="240" y="7824"/>
                  </a:cubicBezTo>
                  <a:cubicBezTo>
                    <a:pt x="372" y="8136"/>
                    <a:pt x="552" y="8412"/>
                    <a:pt x="768" y="8665"/>
                  </a:cubicBezTo>
                  <a:cubicBezTo>
                    <a:pt x="996" y="8917"/>
                    <a:pt x="1248" y="9133"/>
                    <a:pt x="1536" y="9325"/>
                  </a:cubicBezTo>
                  <a:cubicBezTo>
                    <a:pt x="1668" y="9421"/>
                    <a:pt x="1812" y="9517"/>
                    <a:pt x="1968" y="9613"/>
                  </a:cubicBezTo>
                  <a:cubicBezTo>
                    <a:pt x="2040" y="9649"/>
                    <a:pt x="2124" y="9685"/>
                    <a:pt x="2209" y="9733"/>
                  </a:cubicBezTo>
                  <a:cubicBezTo>
                    <a:pt x="2281" y="9781"/>
                    <a:pt x="2389" y="9829"/>
                    <a:pt x="2473" y="9865"/>
                  </a:cubicBezTo>
                  <a:cubicBezTo>
                    <a:pt x="2869" y="10045"/>
                    <a:pt x="3301" y="10141"/>
                    <a:pt x="3733" y="10153"/>
                  </a:cubicBezTo>
                  <a:lnTo>
                    <a:pt x="3757" y="10153"/>
                  </a:lnTo>
                  <a:cubicBezTo>
                    <a:pt x="3973" y="10141"/>
                    <a:pt x="4177" y="10129"/>
                    <a:pt x="4381" y="10081"/>
                  </a:cubicBezTo>
                  <a:cubicBezTo>
                    <a:pt x="4597" y="10033"/>
                    <a:pt x="4813" y="9961"/>
                    <a:pt x="5017" y="9877"/>
                  </a:cubicBezTo>
                  <a:cubicBezTo>
                    <a:pt x="5185" y="9793"/>
                    <a:pt x="5353" y="9709"/>
                    <a:pt x="5509" y="9601"/>
                  </a:cubicBezTo>
                  <a:cubicBezTo>
                    <a:pt x="5677" y="9493"/>
                    <a:pt x="5833" y="9373"/>
                    <a:pt x="5977" y="9241"/>
                  </a:cubicBezTo>
                  <a:cubicBezTo>
                    <a:pt x="6277" y="8989"/>
                    <a:pt x="6529" y="8689"/>
                    <a:pt x="6733" y="8352"/>
                  </a:cubicBezTo>
                  <a:cubicBezTo>
                    <a:pt x="6733" y="8352"/>
                    <a:pt x="6745" y="8340"/>
                    <a:pt x="6745" y="8328"/>
                  </a:cubicBezTo>
                  <a:cubicBezTo>
                    <a:pt x="7333" y="7824"/>
                    <a:pt x="7729" y="7128"/>
                    <a:pt x="7861" y="6360"/>
                  </a:cubicBezTo>
                  <a:cubicBezTo>
                    <a:pt x="7885" y="6240"/>
                    <a:pt x="7897" y="6120"/>
                    <a:pt x="7897" y="6012"/>
                  </a:cubicBezTo>
                  <a:lnTo>
                    <a:pt x="7897" y="5904"/>
                  </a:lnTo>
                  <a:lnTo>
                    <a:pt x="7897" y="5856"/>
                  </a:lnTo>
                  <a:cubicBezTo>
                    <a:pt x="7897" y="5820"/>
                    <a:pt x="7897" y="5796"/>
                    <a:pt x="7897" y="5772"/>
                  </a:cubicBezTo>
                  <a:cubicBezTo>
                    <a:pt x="7897" y="5760"/>
                    <a:pt x="7909" y="5748"/>
                    <a:pt x="7909" y="5736"/>
                  </a:cubicBezTo>
                  <a:cubicBezTo>
                    <a:pt x="7921" y="5712"/>
                    <a:pt x="7945" y="5700"/>
                    <a:pt x="7957" y="5676"/>
                  </a:cubicBezTo>
                  <a:lnTo>
                    <a:pt x="7957" y="5664"/>
                  </a:lnTo>
                  <a:lnTo>
                    <a:pt x="8077" y="5532"/>
                  </a:lnTo>
                  <a:cubicBezTo>
                    <a:pt x="8161" y="5436"/>
                    <a:pt x="8245" y="5328"/>
                    <a:pt x="8305" y="5220"/>
                  </a:cubicBezTo>
                  <a:cubicBezTo>
                    <a:pt x="8341" y="5148"/>
                    <a:pt x="8377" y="5088"/>
                    <a:pt x="8401" y="5028"/>
                  </a:cubicBezTo>
                  <a:cubicBezTo>
                    <a:pt x="8425" y="4956"/>
                    <a:pt x="8449" y="4896"/>
                    <a:pt x="8461" y="4812"/>
                  </a:cubicBezTo>
                  <a:cubicBezTo>
                    <a:pt x="8509" y="4668"/>
                    <a:pt x="8533" y="4512"/>
                    <a:pt x="8545" y="4368"/>
                  </a:cubicBezTo>
                  <a:cubicBezTo>
                    <a:pt x="8569" y="4236"/>
                    <a:pt x="8569" y="4116"/>
                    <a:pt x="8569" y="3996"/>
                  </a:cubicBezTo>
                  <a:cubicBezTo>
                    <a:pt x="8605" y="3984"/>
                    <a:pt x="8629" y="3972"/>
                    <a:pt x="8665" y="3960"/>
                  </a:cubicBezTo>
                  <a:cubicBezTo>
                    <a:pt x="8713" y="3936"/>
                    <a:pt x="8761" y="3912"/>
                    <a:pt x="8809" y="3876"/>
                  </a:cubicBezTo>
                  <a:cubicBezTo>
                    <a:pt x="8893" y="3804"/>
                    <a:pt x="8977" y="3732"/>
                    <a:pt x="9049" y="3636"/>
                  </a:cubicBezTo>
                  <a:cubicBezTo>
                    <a:pt x="9121" y="3540"/>
                    <a:pt x="9169" y="3432"/>
                    <a:pt x="9205" y="3324"/>
                  </a:cubicBezTo>
                  <a:cubicBezTo>
                    <a:pt x="9241" y="3216"/>
                    <a:pt x="9265" y="3108"/>
                    <a:pt x="9253" y="3000"/>
                  </a:cubicBezTo>
                  <a:cubicBezTo>
                    <a:pt x="9241" y="2940"/>
                    <a:pt x="9229" y="2892"/>
                    <a:pt x="9217" y="2844"/>
                  </a:cubicBezTo>
                  <a:cubicBezTo>
                    <a:pt x="9205" y="2832"/>
                    <a:pt x="9193" y="2820"/>
                    <a:pt x="9181" y="2820"/>
                  </a:cubicBezTo>
                  <a:lnTo>
                    <a:pt x="9169" y="2820"/>
                  </a:lnTo>
                  <a:cubicBezTo>
                    <a:pt x="9145" y="2832"/>
                    <a:pt x="9145" y="2844"/>
                    <a:pt x="9145" y="2856"/>
                  </a:cubicBezTo>
                  <a:cubicBezTo>
                    <a:pt x="9097" y="2808"/>
                    <a:pt x="9061" y="2748"/>
                    <a:pt x="9013" y="2712"/>
                  </a:cubicBezTo>
                  <a:cubicBezTo>
                    <a:pt x="8905" y="2616"/>
                    <a:pt x="8797" y="2520"/>
                    <a:pt x="8689" y="2448"/>
                  </a:cubicBezTo>
                  <a:cubicBezTo>
                    <a:pt x="8569" y="2376"/>
                    <a:pt x="8449" y="2304"/>
                    <a:pt x="8341" y="2244"/>
                  </a:cubicBezTo>
                  <a:cubicBezTo>
                    <a:pt x="8245" y="2184"/>
                    <a:pt x="8125" y="2112"/>
                    <a:pt x="7993" y="2028"/>
                  </a:cubicBezTo>
                  <a:cubicBezTo>
                    <a:pt x="7741" y="1872"/>
                    <a:pt x="7501" y="1728"/>
                    <a:pt x="7261" y="1572"/>
                  </a:cubicBezTo>
                  <a:lnTo>
                    <a:pt x="7237" y="1560"/>
                  </a:lnTo>
                  <a:cubicBezTo>
                    <a:pt x="7009" y="1404"/>
                    <a:pt x="6757" y="1236"/>
                    <a:pt x="6493" y="1080"/>
                  </a:cubicBezTo>
                  <a:cubicBezTo>
                    <a:pt x="5989" y="768"/>
                    <a:pt x="5473" y="504"/>
                    <a:pt x="4921" y="288"/>
                  </a:cubicBezTo>
                  <a:cubicBezTo>
                    <a:pt x="4753" y="228"/>
                    <a:pt x="4585" y="168"/>
                    <a:pt x="4405" y="120"/>
                  </a:cubicBezTo>
                  <a:cubicBezTo>
                    <a:pt x="4261" y="84"/>
                    <a:pt x="4105" y="60"/>
                    <a:pt x="3949" y="36"/>
                  </a:cubicBezTo>
                  <a:cubicBezTo>
                    <a:pt x="3949" y="12"/>
                    <a:pt x="3925" y="0"/>
                    <a:pt x="39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40;p78"/>
            <p:cNvSpPr/>
            <p:nvPr/>
          </p:nvSpPr>
          <p:spPr>
            <a:xfrm>
              <a:off x="5714473" y="2638861"/>
              <a:ext cx="1025005" cy="1241778"/>
            </a:xfrm>
            <a:custGeom>
              <a:avLst/>
              <a:gdLst/>
              <a:ahLst/>
              <a:cxnLst/>
              <a:rect l="l" t="t" r="r" b="b"/>
              <a:pathLst>
                <a:path w="8341" h="10105" extrusionOk="0">
                  <a:moveTo>
                    <a:pt x="3265" y="0"/>
                  </a:moveTo>
                  <a:cubicBezTo>
                    <a:pt x="3229" y="48"/>
                    <a:pt x="3205" y="96"/>
                    <a:pt x="3169" y="144"/>
                  </a:cubicBezTo>
                  <a:lnTo>
                    <a:pt x="3193" y="156"/>
                  </a:lnTo>
                  <a:cubicBezTo>
                    <a:pt x="3169" y="192"/>
                    <a:pt x="3145" y="228"/>
                    <a:pt x="3121" y="276"/>
                  </a:cubicBezTo>
                  <a:cubicBezTo>
                    <a:pt x="3109" y="312"/>
                    <a:pt x="3085" y="348"/>
                    <a:pt x="3073" y="384"/>
                  </a:cubicBezTo>
                  <a:cubicBezTo>
                    <a:pt x="3049" y="456"/>
                    <a:pt x="3025" y="540"/>
                    <a:pt x="3001" y="612"/>
                  </a:cubicBezTo>
                  <a:cubicBezTo>
                    <a:pt x="2989" y="648"/>
                    <a:pt x="2989" y="696"/>
                    <a:pt x="2977" y="732"/>
                  </a:cubicBezTo>
                  <a:cubicBezTo>
                    <a:pt x="2965" y="768"/>
                    <a:pt x="2965" y="804"/>
                    <a:pt x="2953" y="840"/>
                  </a:cubicBezTo>
                  <a:cubicBezTo>
                    <a:pt x="2953" y="924"/>
                    <a:pt x="2941" y="1008"/>
                    <a:pt x="2941" y="1092"/>
                  </a:cubicBezTo>
                  <a:cubicBezTo>
                    <a:pt x="2941" y="1128"/>
                    <a:pt x="2941" y="1176"/>
                    <a:pt x="2941" y="1212"/>
                  </a:cubicBezTo>
                  <a:cubicBezTo>
                    <a:pt x="2941" y="1260"/>
                    <a:pt x="2953" y="1296"/>
                    <a:pt x="2953" y="1344"/>
                  </a:cubicBezTo>
                  <a:cubicBezTo>
                    <a:pt x="2977" y="1440"/>
                    <a:pt x="2989" y="1536"/>
                    <a:pt x="3025" y="1644"/>
                  </a:cubicBezTo>
                  <a:cubicBezTo>
                    <a:pt x="3037" y="1692"/>
                    <a:pt x="3049" y="1740"/>
                    <a:pt x="3073" y="1788"/>
                  </a:cubicBezTo>
                  <a:cubicBezTo>
                    <a:pt x="3085" y="1836"/>
                    <a:pt x="3097" y="1872"/>
                    <a:pt x="3121" y="1920"/>
                  </a:cubicBezTo>
                  <a:cubicBezTo>
                    <a:pt x="3169" y="2040"/>
                    <a:pt x="3229" y="2160"/>
                    <a:pt x="3289" y="2268"/>
                  </a:cubicBezTo>
                  <a:cubicBezTo>
                    <a:pt x="3325" y="2328"/>
                    <a:pt x="3361" y="2388"/>
                    <a:pt x="3397" y="2436"/>
                  </a:cubicBezTo>
                  <a:cubicBezTo>
                    <a:pt x="3433" y="2496"/>
                    <a:pt x="3469" y="2544"/>
                    <a:pt x="3517" y="2592"/>
                  </a:cubicBezTo>
                  <a:cubicBezTo>
                    <a:pt x="3601" y="2700"/>
                    <a:pt x="3709" y="2820"/>
                    <a:pt x="3817" y="2916"/>
                  </a:cubicBezTo>
                  <a:cubicBezTo>
                    <a:pt x="3865" y="2964"/>
                    <a:pt x="3913" y="3012"/>
                    <a:pt x="3973" y="3072"/>
                  </a:cubicBezTo>
                  <a:cubicBezTo>
                    <a:pt x="4033" y="3120"/>
                    <a:pt x="4081" y="3156"/>
                    <a:pt x="4141" y="3204"/>
                  </a:cubicBezTo>
                  <a:cubicBezTo>
                    <a:pt x="4249" y="3288"/>
                    <a:pt x="4357" y="3360"/>
                    <a:pt x="4477" y="3420"/>
                  </a:cubicBezTo>
                  <a:cubicBezTo>
                    <a:pt x="4537" y="3456"/>
                    <a:pt x="4585" y="3480"/>
                    <a:pt x="4645" y="3516"/>
                  </a:cubicBezTo>
                  <a:cubicBezTo>
                    <a:pt x="4705" y="3540"/>
                    <a:pt x="4765" y="3564"/>
                    <a:pt x="4825" y="3588"/>
                  </a:cubicBezTo>
                  <a:cubicBezTo>
                    <a:pt x="4885" y="3612"/>
                    <a:pt x="4993" y="3648"/>
                    <a:pt x="5077" y="3672"/>
                  </a:cubicBezTo>
                  <a:lnTo>
                    <a:pt x="5137" y="3696"/>
                  </a:lnTo>
                  <a:lnTo>
                    <a:pt x="5185" y="3708"/>
                  </a:lnTo>
                  <a:cubicBezTo>
                    <a:pt x="5209" y="3708"/>
                    <a:pt x="5233" y="3720"/>
                    <a:pt x="5257" y="3720"/>
                  </a:cubicBezTo>
                  <a:cubicBezTo>
                    <a:pt x="5317" y="3720"/>
                    <a:pt x="5365" y="3732"/>
                    <a:pt x="5425" y="3732"/>
                  </a:cubicBezTo>
                  <a:lnTo>
                    <a:pt x="5593" y="3744"/>
                  </a:lnTo>
                  <a:lnTo>
                    <a:pt x="5785" y="3756"/>
                  </a:lnTo>
                  <a:cubicBezTo>
                    <a:pt x="5845" y="3756"/>
                    <a:pt x="5893" y="3756"/>
                    <a:pt x="5953" y="3768"/>
                  </a:cubicBezTo>
                  <a:cubicBezTo>
                    <a:pt x="6013" y="3780"/>
                    <a:pt x="6061" y="3792"/>
                    <a:pt x="6121" y="3804"/>
                  </a:cubicBezTo>
                  <a:cubicBezTo>
                    <a:pt x="6169" y="3816"/>
                    <a:pt x="6217" y="3840"/>
                    <a:pt x="6253" y="3864"/>
                  </a:cubicBezTo>
                  <a:cubicBezTo>
                    <a:pt x="6277" y="3876"/>
                    <a:pt x="6301" y="3888"/>
                    <a:pt x="6313" y="3912"/>
                  </a:cubicBezTo>
                  <a:cubicBezTo>
                    <a:pt x="6337" y="3924"/>
                    <a:pt x="6349" y="3936"/>
                    <a:pt x="6361" y="3948"/>
                  </a:cubicBezTo>
                  <a:cubicBezTo>
                    <a:pt x="6373" y="3972"/>
                    <a:pt x="6385" y="3984"/>
                    <a:pt x="6397" y="4008"/>
                  </a:cubicBezTo>
                  <a:cubicBezTo>
                    <a:pt x="6409" y="4020"/>
                    <a:pt x="6421" y="4044"/>
                    <a:pt x="6421" y="4056"/>
                  </a:cubicBezTo>
                  <a:cubicBezTo>
                    <a:pt x="6433" y="4080"/>
                    <a:pt x="6433" y="4104"/>
                    <a:pt x="6445" y="4128"/>
                  </a:cubicBezTo>
                  <a:lnTo>
                    <a:pt x="6445" y="4188"/>
                  </a:lnTo>
                  <a:cubicBezTo>
                    <a:pt x="6445" y="4224"/>
                    <a:pt x="6445" y="4260"/>
                    <a:pt x="6445" y="4296"/>
                  </a:cubicBezTo>
                  <a:cubicBezTo>
                    <a:pt x="6433" y="4320"/>
                    <a:pt x="6433" y="4344"/>
                    <a:pt x="6433" y="4368"/>
                  </a:cubicBezTo>
                  <a:cubicBezTo>
                    <a:pt x="6433" y="4380"/>
                    <a:pt x="6421" y="4392"/>
                    <a:pt x="6409" y="4416"/>
                  </a:cubicBezTo>
                  <a:cubicBezTo>
                    <a:pt x="6397" y="4440"/>
                    <a:pt x="6385" y="4476"/>
                    <a:pt x="6361" y="4500"/>
                  </a:cubicBezTo>
                  <a:cubicBezTo>
                    <a:pt x="6349" y="4524"/>
                    <a:pt x="6325" y="4548"/>
                    <a:pt x="6301" y="4572"/>
                  </a:cubicBezTo>
                  <a:cubicBezTo>
                    <a:pt x="6277" y="4596"/>
                    <a:pt x="6253" y="4620"/>
                    <a:pt x="6217" y="4632"/>
                  </a:cubicBezTo>
                  <a:cubicBezTo>
                    <a:pt x="6157" y="4668"/>
                    <a:pt x="6097" y="4704"/>
                    <a:pt x="6025" y="4728"/>
                  </a:cubicBezTo>
                  <a:cubicBezTo>
                    <a:pt x="5869" y="4776"/>
                    <a:pt x="5701" y="4812"/>
                    <a:pt x="5533" y="4836"/>
                  </a:cubicBezTo>
                  <a:cubicBezTo>
                    <a:pt x="5461" y="4848"/>
                    <a:pt x="5389" y="4860"/>
                    <a:pt x="5305" y="4872"/>
                  </a:cubicBezTo>
                  <a:cubicBezTo>
                    <a:pt x="5233" y="4884"/>
                    <a:pt x="5161" y="4908"/>
                    <a:pt x="5101" y="4932"/>
                  </a:cubicBezTo>
                  <a:lnTo>
                    <a:pt x="5041" y="4956"/>
                  </a:lnTo>
                  <a:cubicBezTo>
                    <a:pt x="5017" y="4980"/>
                    <a:pt x="4993" y="4992"/>
                    <a:pt x="4969" y="5016"/>
                  </a:cubicBezTo>
                  <a:cubicBezTo>
                    <a:pt x="4945" y="5028"/>
                    <a:pt x="4921" y="5052"/>
                    <a:pt x="4909" y="5064"/>
                  </a:cubicBezTo>
                  <a:cubicBezTo>
                    <a:pt x="4885" y="5088"/>
                    <a:pt x="4873" y="5100"/>
                    <a:pt x="4861" y="5124"/>
                  </a:cubicBezTo>
                  <a:cubicBezTo>
                    <a:pt x="4837" y="5148"/>
                    <a:pt x="4825" y="5172"/>
                    <a:pt x="4813" y="5196"/>
                  </a:cubicBezTo>
                  <a:cubicBezTo>
                    <a:pt x="4801" y="5220"/>
                    <a:pt x="4789" y="5244"/>
                    <a:pt x="4777" y="5268"/>
                  </a:cubicBezTo>
                  <a:cubicBezTo>
                    <a:pt x="4765" y="5304"/>
                    <a:pt x="4753" y="5340"/>
                    <a:pt x="4741" y="5388"/>
                  </a:cubicBezTo>
                  <a:cubicBezTo>
                    <a:pt x="4729" y="5424"/>
                    <a:pt x="4729" y="5460"/>
                    <a:pt x="4717" y="5496"/>
                  </a:cubicBezTo>
                  <a:cubicBezTo>
                    <a:pt x="4705" y="5604"/>
                    <a:pt x="4705" y="5712"/>
                    <a:pt x="4717" y="5808"/>
                  </a:cubicBezTo>
                  <a:cubicBezTo>
                    <a:pt x="4717" y="5916"/>
                    <a:pt x="4729" y="6024"/>
                    <a:pt x="4741" y="6120"/>
                  </a:cubicBezTo>
                  <a:cubicBezTo>
                    <a:pt x="4741" y="6180"/>
                    <a:pt x="4741" y="6228"/>
                    <a:pt x="4753" y="6288"/>
                  </a:cubicBezTo>
                  <a:cubicBezTo>
                    <a:pt x="4753" y="6336"/>
                    <a:pt x="4753" y="6372"/>
                    <a:pt x="4753" y="6420"/>
                  </a:cubicBezTo>
                  <a:lnTo>
                    <a:pt x="4753" y="6492"/>
                  </a:lnTo>
                  <a:lnTo>
                    <a:pt x="4753" y="6576"/>
                  </a:lnTo>
                  <a:cubicBezTo>
                    <a:pt x="4753" y="6636"/>
                    <a:pt x="4741" y="6708"/>
                    <a:pt x="4729" y="6768"/>
                  </a:cubicBezTo>
                  <a:cubicBezTo>
                    <a:pt x="4705" y="6912"/>
                    <a:pt x="4681" y="7056"/>
                    <a:pt x="4645" y="7188"/>
                  </a:cubicBezTo>
                  <a:cubicBezTo>
                    <a:pt x="4633" y="7260"/>
                    <a:pt x="4609" y="7332"/>
                    <a:pt x="4585" y="7392"/>
                  </a:cubicBezTo>
                  <a:cubicBezTo>
                    <a:pt x="4561" y="7464"/>
                    <a:pt x="4537" y="7524"/>
                    <a:pt x="4513" y="7596"/>
                  </a:cubicBezTo>
                  <a:cubicBezTo>
                    <a:pt x="4489" y="7656"/>
                    <a:pt x="4465" y="7716"/>
                    <a:pt x="4441" y="7764"/>
                  </a:cubicBezTo>
                  <a:cubicBezTo>
                    <a:pt x="4417" y="7824"/>
                    <a:pt x="4381" y="7896"/>
                    <a:pt x="4345" y="7956"/>
                  </a:cubicBezTo>
                  <a:cubicBezTo>
                    <a:pt x="4285" y="8052"/>
                    <a:pt x="4225" y="8160"/>
                    <a:pt x="4153" y="8256"/>
                  </a:cubicBezTo>
                  <a:cubicBezTo>
                    <a:pt x="4081" y="8340"/>
                    <a:pt x="4021" y="8413"/>
                    <a:pt x="3949" y="8497"/>
                  </a:cubicBezTo>
                  <a:cubicBezTo>
                    <a:pt x="3877" y="8569"/>
                    <a:pt x="3793" y="8629"/>
                    <a:pt x="3721" y="8689"/>
                  </a:cubicBezTo>
                  <a:cubicBezTo>
                    <a:pt x="3565" y="8809"/>
                    <a:pt x="3397" y="8917"/>
                    <a:pt x="3229" y="8989"/>
                  </a:cubicBezTo>
                  <a:cubicBezTo>
                    <a:pt x="3133" y="9037"/>
                    <a:pt x="3049" y="9061"/>
                    <a:pt x="2953" y="9097"/>
                  </a:cubicBezTo>
                  <a:cubicBezTo>
                    <a:pt x="2869" y="9121"/>
                    <a:pt x="2773" y="9157"/>
                    <a:pt x="2677" y="9169"/>
                  </a:cubicBezTo>
                  <a:cubicBezTo>
                    <a:pt x="2485" y="9217"/>
                    <a:pt x="2281" y="9241"/>
                    <a:pt x="2089" y="9241"/>
                  </a:cubicBezTo>
                  <a:cubicBezTo>
                    <a:pt x="2034" y="9244"/>
                    <a:pt x="1979" y="9245"/>
                    <a:pt x="1925" y="9245"/>
                  </a:cubicBezTo>
                  <a:cubicBezTo>
                    <a:pt x="1776" y="9245"/>
                    <a:pt x="1629" y="9234"/>
                    <a:pt x="1489" y="9217"/>
                  </a:cubicBezTo>
                  <a:cubicBezTo>
                    <a:pt x="1285" y="9193"/>
                    <a:pt x="1068" y="9145"/>
                    <a:pt x="876" y="9097"/>
                  </a:cubicBezTo>
                  <a:cubicBezTo>
                    <a:pt x="672" y="9049"/>
                    <a:pt x="468" y="8977"/>
                    <a:pt x="276" y="8905"/>
                  </a:cubicBezTo>
                  <a:cubicBezTo>
                    <a:pt x="180" y="8869"/>
                    <a:pt x="96" y="8821"/>
                    <a:pt x="0" y="8785"/>
                  </a:cubicBezTo>
                  <a:lnTo>
                    <a:pt x="0" y="8785"/>
                  </a:lnTo>
                  <a:cubicBezTo>
                    <a:pt x="192" y="8965"/>
                    <a:pt x="384" y="9133"/>
                    <a:pt x="600" y="9289"/>
                  </a:cubicBezTo>
                  <a:cubicBezTo>
                    <a:pt x="744" y="9385"/>
                    <a:pt x="888" y="9481"/>
                    <a:pt x="1044" y="9565"/>
                  </a:cubicBezTo>
                  <a:lnTo>
                    <a:pt x="1273" y="9697"/>
                  </a:lnTo>
                  <a:cubicBezTo>
                    <a:pt x="1381" y="9745"/>
                    <a:pt x="1453" y="9781"/>
                    <a:pt x="1537" y="9817"/>
                  </a:cubicBezTo>
                  <a:cubicBezTo>
                    <a:pt x="1933" y="10009"/>
                    <a:pt x="2365" y="10105"/>
                    <a:pt x="2809" y="10105"/>
                  </a:cubicBezTo>
                  <a:lnTo>
                    <a:pt x="2833" y="10105"/>
                  </a:lnTo>
                  <a:cubicBezTo>
                    <a:pt x="3037" y="10105"/>
                    <a:pt x="3253" y="10081"/>
                    <a:pt x="3457" y="10045"/>
                  </a:cubicBezTo>
                  <a:cubicBezTo>
                    <a:pt x="3673" y="9997"/>
                    <a:pt x="3877" y="9925"/>
                    <a:pt x="4081" y="9829"/>
                  </a:cubicBezTo>
                  <a:cubicBezTo>
                    <a:pt x="4261" y="9757"/>
                    <a:pt x="4429" y="9661"/>
                    <a:pt x="4585" y="9565"/>
                  </a:cubicBezTo>
                  <a:cubicBezTo>
                    <a:pt x="5077" y="9241"/>
                    <a:pt x="5485" y="8809"/>
                    <a:pt x="5797" y="8316"/>
                  </a:cubicBezTo>
                  <a:cubicBezTo>
                    <a:pt x="5809" y="8304"/>
                    <a:pt x="5809" y="8304"/>
                    <a:pt x="5809" y="8292"/>
                  </a:cubicBezTo>
                  <a:cubicBezTo>
                    <a:pt x="6409" y="7776"/>
                    <a:pt x="6805" y="7068"/>
                    <a:pt x="6937" y="6288"/>
                  </a:cubicBezTo>
                  <a:cubicBezTo>
                    <a:pt x="6961" y="6168"/>
                    <a:pt x="6973" y="6048"/>
                    <a:pt x="6973" y="5940"/>
                  </a:cubicBezTo>
                  <a:lnTo>
                    <a:pt x="6973" y="5832"/>
                  </a:lnTo>
                  <a:lnTo>
                    <a:pt x="6973" y="5784"/>
                  </a:lnTo>
                  <a:cubicBezTo>
                    <a:pt x="6973" y="5748"/>
                    <a:pt x="6973" y="5724"/>
                    <a:pt x="6973" y="5700"/>
                  </a:cubicBezTo>
                  <a:cubicBezTo>
                    <a:pt x="6973" y="5688"/>
                    <a:pt x="6985" y="5676"/>
                    <a:pt x="6985" y="5664"/>
                  </a:cubicBezTo>
                  <a:cubicBezTo>
                    <a:pt x="6997" y="5640"/>
                    <a:pt x="7021" y="5628"/>
                    <a:pt x="7033" y="5604"/>
                  </a:cubicBezTo>
                  <a:lnTo>
                    <a:pt x="7033" y="5592"/>
                  </a:lnTo>
                  <a:lnTo>
                    <a:pt x="7153" y="5460"/>
                  </a:lnTo>
                  <a:cubicBezTo>
                    <a:pt x="7237" y="5364"/>
                    <a:pt x="7321" y="5256"/>
                    <a:pt x="7393" y="5148"/>
                  </a:cubicBezTo>
                  <a:cubicBezTo>
                    <a:pt x="7417" y="5088"/>
                    <a:pt x="7453" y="5016"/>
                    <a:pt x="7477" y="4956"/>
                  </a:cubicBezTo>
                  <a:cubicBezTo>
                    <a:pt x="7501" y="4884"/>
                    <a:pt x="7525" y="4812"/>
                    <a:pt x="7549" y="4740"/>
                  </a:cubicBezTo>
                  <a:cubicBezTo>
                    <a:pt x="7585" y="4596"/>
                    <a:pt x="7609" y="4440"/>
                    <a:pt x="7633" y="4296"/>
                  </a:cubicBezTo>
                  <a:cubicBezTo>
                    <a:pt x="7645" y="4164"/>
                    <a:pt x="7645" y="4044"/>
                    <a:pt x="7657" y="3924"/>
                  </a:cubicBezTo>
                  <a:cubicBezTo>
                    <a:pt x="7681" y="3912"/>
                    <a:pt x="7705" y="3900"/>
                    <a:pt x="7741" y="3888"/>
                  </a:cubicBezTo>
                  <a:cubicBezTo>
                    <a:pt x="7789" y="3864"/>
                    <a:pt x="7837" y="3840"/>
                    <a:pt x="7885" y="3804"/>
                  </a:cubicBezTo>
                  <a:cubicBezTo>
                    <a:pt x="8065" y="3672"/>
                    <a:pt x="8209" y="3468"/>
                    <a:pt x="8293" y="3252"/>
                  </a:cubicBezTo>
                  <a:cubicBezTo>
                    <a:pt x="8329" y="3144"/>
                    <a:pt x="8341" y="3036"/>
                    <a:pt x="8329" y="2928"/>
                  </a:cubicBezTo>
                  <a:cubicBezTo>
                    <a:pt x="8317" y="2868"/>
                    <a:pt x="8305" y="2820"/>
                    <a:pt x="8293" y="2772"/>
                  </a:cubicBezTo>
                  <a:cubicBezTo>
                    <a:pt x="8281" y="2760"/>
                    <a:pt x="8269" y="2748"/>
                    <a:pt x="8257" y="2748"/>
                  </a:cubicBezTo>
                  <a:lnTo>
                    <a:pt x="8245" y="2748"/>
                  </a:lnTo>
                  <a:cubicBezTo>
                    <a:pt x="8233" y="2748"/>
                    <a:pt x="8221" y="2760"/>
                    <a:pt x="8221" y="2784"/>
                  </a:cubicBezTo>
                  <a:cubicBezTo>
                    <a:pt x="8173" y="2724"/>
                    <a:pt x="8137" y="2676"/>
                    <a:pt x="8089" y="2628"/>
                  </a:cubicBezTo>
                  <a:cubicBezTo>
                    <a:pt x="7981" y="2532"/>
                    <a:pt x="7873" y="2448"/>
                    <a:pt x="7765" y="2376"/>
                  </a:cubicBezTo>
                  <a:cubicBezTo>
                    <a:pt x="7645" y="2292"/>
                    <a:pt x="7525" y="2220"/>
                    <a:pt x="7429" y="2160"/>
                  </a:cubicBezTo>
                  <a:lnTo>
                    <a:pt x="7069" y="1956"/>
                  </a:lnTo>
                  <a:cubicBezTo>
                    <a:pt x="6817" y="1800"/>
                    <a:pt x="6577" y="1656"/>
                    <a:pt x="6349" y="1500"/>
                  </a:cubicBezTo>
                  <a:lnTo>
                    <a:pt x="6325" y="1476"/>
                  </a:lnTo>
                  <a:lnTo>
                    <a:pt x="6313" y="1476"/>
                  </a:lnTo>
                  <a:cubicBezTo>
                    <a:pt x="6085" y="1320"/>
                    <a:pt x="5833" y="1164"/>
                    <a:pt x="5569" y="1008"/>
                  </a:cubicBezTo>
                  <a:cubicBezTo>
                    <a:pt x="5077" y="696"/>
                    <a:pt x="4549" y="420"/>
                    <a:pt x="4009" y="216"/>
                  </a:cubicBezTo>
                  <a:cubicBezTo>
                    <a:pt x="3841" y="156"/>
                    <a:pt x="3661" y="96"/>
                    <a:pt x="3493" y="48"/>
                  </a:cubicBezTo>
                  <a:lnTo>
                    <a:pt x="3265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841;p78"/>
            <p:cNvSpPr/>
            <p:nvPr/>
          </p:nvSpPr>
          <p:spPr>
            <a:xfrm>
              <a:off x="6077239" y="2740612"/>
              <a:ext cx="123" cy="12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6760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5842;p78"/>
            <p:cNvSpPr/>
            <p:nvPr/>
          </p:nvSpPr>
          <p:spPr>
            <a:xfrm>
              <a:off x="5869312" y="2997203"/>
              <a:ext cx="620951" cy="290260"/>
            </a:xfrm>
            <a:custGeom>
              <a:avLst/>
              <a:gdLst/>
              <a:ahLst/>
              <a:cxnLst/>
              <a:rect l="l" t="t" r="r" b="b"/>
              <a:pathLst>
                <a:path w="5053" h="2362" extrusionOk="0">
                  <a:moveTo>
                    <a:pt x="13" y="0"/>
                  </a:moveTo>
                  <a:cubicBezTo>
                    <a:pt x="1" y="0"/>
                    <a:pt x="1" y="12"/>
                    <a:pt x="1" y="24"/>
                  </a:cubicBezTo>
                  <a:cubicBezTo>
                    <a:pt x="157" y="216"/>
                    <a:pt x="301" y="396"/>
                    <a:pt x="469" y="576"/>
                  </a:cubicBezTo>
                  <a:cubicBezTo>
                    <a:pt x="565" y="660"/>
                    <a:pt x="649" y="744"/>
                    <a:pt x="745" y="828"/>
                  </a:cubicBezTo>
                  <a:cubicBezTo>
                    <a:pt x="829" y="924"/>
                    <a:pt x="925" y="1008"/>
                    <a:pt x="1033" y="1092"/>
                  </a:cubicBezTo>
                  <a:cubicBezTo>
                    <a:pt x="1129" y="1176"/>
                    <a:pt x="1237" y="1248"/>
                    <a:pt x="1333" y="1332"/>
                  </a:cubicBezTo>
                  <a:cubicBezTo>
                    <a:pt x="1441" y="1404"/>
                    <a:pt x="1549" y="1476"/>
                    <a:pt x="1657" y="1548"/>
                  </a:cubicBezTo>
                  <a:cubicBezTo>
                    <a:pt x="1885" y="1692"/>
                    <a:pt x="2113" y="1824"/>
                    <a:pt x="2353" y="1932"/>
                  </a:cubicBezTo>
                  <a:cubicBezTo>
                    <a:pt x="2593" y="2040"/>
                    <a:pt x="2833" y="2136"/>
                    <a:pt x="3085" y="2208"/>
                  </a:cubicBezTo>
                  <a:cubicBezTo>
                    <a:pt x="3205" y="2244"/>
                    <a:pt x="3337" y="2268"/>
                    <a:pt x="3469" y="2292"/>
                  </a:cubicBezTo>
                  <a:cubicBezTo>
                    <a:pt x="3589" y="2328"/>
                    <a:pt x="3709" y="2340"/>
                    <a:pt x="3841" y="2352"/>
                  </a:cubicBezTo>
                  <a:cubicBezTo>
                    <a:pt x="3937" y="2358"/>
                    <a:pt x="4033" y="2361"/>
                    <a:pt x="4129" y="2361"/>
                  </a:cubicBezTo>
                  <a:cubicBezTo>
                    <a:pt x="4225" y="2361"/>
                    <a:pt x="4321" y="2358"/>
                    <a:pt x="4417" y="2352"/>
                  </a:cubicBezTo>
                  <a:cubicBezTo>
                    <a:pt x="4513" y="2340"/>
                    <a:pt x="4609" y="2328"/>
                    <a:pt x="4693" y="2316"/>
                  </a:cubicBezTo>
                  <a:cubicBezTo>
                    <a:pt x="4789" y="2304"/>
                    <a:pt x="4885" y="2280"/>
                    <a:pt x="4969" y="2244"/>
                  </a:cubicBezTo>
                  <a:lnTo>
                    <a:pt x="5005" y="2244"/>
                  </a:lnTo>
                  <a:cubicBezTo>
                    <a:pt x="5017" y="2244"/>
                    <a:pt x="5029" y="2232"/>
                    <a:pt x="5041" y="2220"/>
                  </a:cubicBezTo>
                  <a:cubicBezTo>
                    <a:pt x="5041" y="2208"/>
                    <a:pt x="5053" y="2184"/>
                    <a:pt x="5041" y="2172"/>
                  </a:cubicBezTo>
                  <a:cubicBezTo>
                    <a:pt x="5041" y="2148"/>
                    <a:pt x="5029" y="2136"/>
                    <a:pt x="5017" y="2124"/>
                  </a:cubicBezTo>
                  <a:cubicBezTo>
                    <a:pt x="5008" y="2116"/>
                    <a:pt x="4994" y="2107"/>
                    <a:pt x="4982" y="2107"/>
                  </a:cubicBezTo>
                  <a:cubicBezTo>
                    <a:pt x="4977" y="2107"/>
                    <a:pt x="4972" y="2109"/>
                    <a:pt x="4969" y="2112"/>
                  </a:cubicBezTo>
                  <a:cubicBezTo>
                    <a:pt x="4933" y="2112"/>
                    <a:pt x="4909" y="2124"/>
                    <a:pt x="4885" y="2124"/>
                  </a:cubicBezTo>
                  <a:lnTo>
                    <a:pt x="4801" y="2148"/>
                  </a:lnTo>
                  <a:cubicBezTo>
                    <a:pt x="4741" y="2148"/>
                    <a:pt x="4681" y="2160"/>
                    <a:pt x="4633" y="2172"/>
                  </a:cubicBezTo>
                  <a:cubicBezTo>
                    <a:pt x="4513" y="2184"/>
                    <a:pt x="4393" y="2196"/>
                    <a:pt x="4285" y="2196"/>
                  </a:cubicBezTo>
                  <a:lnTo>
                    <a:pt x="4297" y="2196"/>
                  </a:lnTo>
                  <a:cubicBezTo>
                    <a:pt x="4256" y="2198"/>
                    <a:pt x="4214" y="2199"/>
                    <a:pt x="4173" y="2199"/>
                  </a:cubicBezTo>
                  <a:cubicBezTo>
                    <a:pt x="3890" y="2199"/>
                    <a:pt x="3608" y="2163"/>
                    <a:pt x="3325" y="2100"/>
                  </a:cubicBezTo>
                  <a:cubicBezTo>
                    <a:pt x="3097" y="2052"/>
                    <a:pt x="2881" y="1980"/>
                    <a:pt x="2665" y="1908"/>
                  </a:cubicBezTo>
                  <a:cubicBezTo>
                    <a:pt x="2437" y="1824"/>
                    <a:pt x="2221" y="1716"/>
                    <a:pt x="2017" y="1608"/>
                  </a:cubicBezTo>
                  <a:cubicBezTo>
                    <a:pt x="1897" y="1548"/>
                    <a:pt x="1789" y="1488"/>
                    <a:pt x="1669" y="1416"/>
                  </a:cubicBezTo>
                  <a:cubicBezTo>
                    <a:pt x="1561" y="1356"/>
                    <a:pt x="1453" y="1284"/>
                    <a:pt x="1345" y="1212"/>
                  </a:cubicBezTo>
                  <a:cubicBezTo>
                    <a:pt x="1237" y="1140"/>
                    <a:pt x="1129" y="1056"/>
                    <a:pt x="1021" y="984"/>
                  </a:cubicBezTo>
                  <a:cubicBezTo>
                    <a:pt x="925" y="912"/>
                    <a:pt x="829" y="840"/>
                    <a:pt x="721" y="744"/>
                  </a:cubicBezTo>
                  <a:cubicBezTo>
                    <a:pt x="673" y="696"/>
                    <a:pt x="625" y="648"/>
                    <a:pt x="577" y="600"/>
                  </a:cubicBezTo>
                  <a:cubicBezTo>
                    <a:pt x="373" y="420"/>
                    <a:pt x="193" y="216"/>
                    <a:pt x="25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5843;p78"/>
            <p:cNvSpPr/>
            <p:nvPr/>
          </p:nvSpPr>
          <p:spPr>
            <a:xfrm>
              <a:off x="5941571" y="3020797"/>
              <a:ext cx="236067" cy="128786"/>
            </a:xfrm>
            <a:custGeom>
              <a:avLst/>
              <a:gdLst/>
              <a:ahLst/>
              <a:cxnLst/>
              <a:rect l="l" t="t" r="r" b="b"/>
              <a:pathLst>
                <a:path w="1921" h="1048" extrusionOk="0">
                  <a:moveTo>
                    <a:pt x="13" y="0"/>
                  </a:moveTo>
                  <a:lnTo>
                    <a:pt x="1" y="12"/>
                  </a:lnTo>
                  <a:cubicBezTo>
                    <a:pt x="1" y="12"/>
                    <a:pt x="1" y="24"/>
                    <a:pt x="1" y="24"/>
                  </a:cubicBezTo>
                  <a:cubicBezTo>
                    <a:pt x="97" y="120"/>
                    <a:pt x="193" y="216"/>
                    <a:pt x="301" y="300"/>
                  </a:cubicBezTo>
                  <a:cubicBezTo>
                    <a:pt x="409" y="396"/>
                    <a:pt x="517" y="480"/>
                    <a:pt x="637" y="552"/>
                  </a:cubicBezTo>
                  <a:cubicBezTo>
                    <a:pt x="745" y="636"/>
                    <a:pt x="877" y="696"/>
                    <a:pt x="997" y="756"/>
                  </a:cubicBezTo>
                  <a:cubicBezTo>
                    <a:pt x="1129" y="828"/>
                    <a:pt x="1249" y="876"/>
                    <a:pt x="1381" y="924"/>
                  </a:cubicBezTo>
                  <a:cubicBezTo>
                    <a:pt x="1465" y="948"/>
                    <a:pt x="1549" y="984"/>
                    <a:pt x="1633" y="996"/>
                  </a:cubicBezTo>
                  <a:cubicBezTo>
                    <a:pt x="1717" y="1020"/>
                    <a:pt x="1801" y="1032"/>
                    <a:pt x="1873" y="1044"/>
                  </a:cubicBezTo>
                  <a:cubicBezTo>
                    <a:pt x="1877" y="1047"/>
                    <a:pt x="1882" y="1048"/>
                    <a:pt x="1886" y="1048"/>
                  </a:cubicBezTo>
                  <a:cubicBezTo>
                    <a:pt x="1905" y="1048"/>
                    <a:pt x="1921" y="1030"/>
                    <a:pt x="1921" y="1020"/>
                  </a:cubicBezTo>
                  <a:cubicBezTo>
                    <a:pt x="1921" y="1008"/>
                    <a:pt x="1921" y="996"/>
                    <a:pt x="1909" y="984"/>
                  </a:cubicBezTo>
                  <a:cubicBezTo>
                    <a:pt x="1909" y="984"/>
                    <a:pt x="1897" y="972"/>
                    <a:pt x="1885" y="972"/>
                  </a:cubicBezTo>
                  <a:cubicBezTo>
                    <a:pt x="1813" y="960"/>
                    <a:pt x="1729" y="948"/>
                    <a:pt x="1657" y="936"/>
                  </a:cubicBezTo>
                  <a:cubicBezTo>
                    <a:pt x="1525" y="900"/>
                    <a:pt x="1405" y="864"/>
                    <a:pt x="1273" y="816"/>
                  </a:cubicBezTo>
                  <a:cubicBezTo>
                    <a:pt x="1201" y="792"/>
                    <a:pt x="1141" y="768"/>
                    <a:pt x="1081" y="732"/>
                  </a:cubicBezTo>
                  <a:cubicBezTo>
                    <a:pt x="1009" y="708"/>
                    <a:pt x="949" y="684"/>
                    <a:pt x="889" y="648"/>
                  </a:cubicBezTo>
                  <a:cubicBezTo>
                    <a:pt x="757" y="576"/>
                    <a:pt x="637" y="504"/>
                    <a:pt x="505" y="420"/>
                  </a:cubicBezTo>
                  <a:cubicBezTo>
                    <a:pt x="385" y="336"/>
                    <a:pt x="265" y="240"/>
                    <a:pt x="157" y="132"/>
                  </a:cubicBezTo>
                  <a:cubicBezTo>
                    <a:pt x="109" y="96"/>
                    <a:pt x="73" y="48"/>
                    <a:pt x="25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5844;p78"/>
            <p:cNvSpPr/>
            <p:nvPr/>
          </p:nvSpPr>
          <p:spPr>
            <a:xfrm>
              <a:off x="5982861" y="2790750"/>
              <a:ext cx="318647" cy="330076"/>
            </a:xfrm>
            <a:custGeom>
              <a:avLst/>
              <a:gdLst/>
              <a:ahLst/>
              <a:cxnLst/>
              <a:rect l="l" t="t" r="r" b="b"/>
              <a:pathLst>
                <a:path w="2593" h="2686" extrusionOk="0">
                  <a:moveTo>
                    <a:pt x="49" y="0"/>
                  </a:moveTo>
                  <a:lnTo>
                    <a:pt x="61" y="12"/>
                  </a:lnTo>
                  <a:cubicBezTo>
                    <a:pt x="25" y="24"/>
                    <a:pt x="1" y="60"/>
                    <a:pt x="13" y="96"/>
                  </a:cubicBezTo>
                  <a:lnTo>
                    <a:pt x="49" y="180"/>
                  </a:lnTo>
                  <a:cubicBezTo>
                    <a:pt x="49" y="204"/>
                    <a:pt x="61" y="240"/>
                    <a:pt x="73" y="264"/>
                  </a:cubicBezTo>
                  <a:cubicBezTo>
                    <a:pt x="97" y="336"/>
                    <a:pt x="133" y="396"/>
                    <a:pt x="157" y="456"/>
                  </a:cubicBezTo>
                  <a:cubicBezTo>
                    <a:pt x="217" y="576"/>
                    <a:pt x="277" y="684"/>
                    <a:pt x="349" y="792"/>
                  </a:cubicBezTo>
                  <a:cubicBezTo>
                    <a:pt x="421" y="912"/>
                    <a:pt x="493" y="1020"/>
                    <a:pt x="577" y="1128"/>
                  </a:cubicBezTo>
                  <a:cubicBezTo>
                    <a:pt x="625" y="1188"/>
                    <a:pt x="661" y="1236"/>
                    <a:pt x="709" y="1296"/>
                  </a:cubicBezTo>
                  <a:cubicBezTo>
                    <a:pt x="757" y="1344"/>
                    <a:pt x="805" y="1392"/>
                    <a:pt x="853" y="1440"/>
                  </a:cubicBezTo>
                  <a:cubicBezTo>
                    <a:pt x="1033" y="1644"/>
                    <a:pt x="1237" y="1836"/>
                    <a:pt x="1453" y="2004"/>
                  </a:cubicBezTo>
                  <a:cubicBezTo>
                    <a:pt x="1657" y="2172"/>
                    <a:pt x="1885" y="2328"/>
                    <a:pt x="2113" y="2460"/>
                  </a:cubicBezTo>
                  <a:cubicBezTo>
                    <a:pt x="2257" y="2544"/>
                    <a:pt x="2413" y="2616"/>
                    <a:pt x="2569" y="2676"/>
                  </a:cubicBezTo>
                  <a:cubicBezTo>
                    <a:pt x="2569" y="2682"/>
                    <a:pt x="2572" y="2685"/>
                    <a:pt x="2575" y="2685"/>
                  </a:cubicBezTo>
                  <a:cubicBezTo>
                    <a:pt x="2578" y="2685"/>
                    <a:pt x="2581" y="2682"/>
                    <a:pt x="2581" y="2676"/>
                  </a:cubicBezTo>
                  <a:cubicBezTo>
                    <a:pt x="2593" y="2676"/>
                    <a:pt x="2593" y="2664"/>
                    <a:pt x="2581" y="2652"/>
                  </a:cubicBezTo>
                  <a:cubicBezTo>
                    <a:pt x="2461" y="2604"/>
                    <a:pt x="2329" y="2544"/>
                    <a:pt x="2209" y="2472"/>
                  </a:cubicBezTo>
                  <a:cubicBezTo>
                    <a:pt x="2077" y="2400"/>
                    <a:pt x="1957" y="2316"/>
                    <a:pt x="1837" y="2232"/>
                  </a:cubicBezTo>
                  <a:cubicBezTo>
                    <a:pt x="1753" y="2172"/>
                    <a:pt x="1669" y="2100"/>
                    <a:pt x="1597" y="2040"/>
                  </a:cubicBezTo>
                  <a:cubicBezTo>
                    <a:pt x="1513" y="1980"/>
                    <a:pt x="1429" y="1896"/>
                    <a:pt x="1345" y="1824"/>
                  </a:cubicBezTo>
                  <a:cubicBezTo>
                    <a:pt x="1273" y="1752"/>
                    <a:pt x="1201" y="1680"/>
                    <a:pt x="1117" y="1608"/>
                  </a:cubicBezTo>
                  <a:cubicBezTo>
                    <a:pt x="1033" y="1524"/>
                    <a:pt x="973" y="1452"/>
                    <a:pt x="901" y="1368"/>
                  </a:cubicBezTo>
                  <a:cubicBezTo>
                    <a:pt x="841" y="1284"/>
                    <a:pt x="781" y="1212"/>
                    <a:pt x="721" y="1128"/>
                  </a:cubicBezTo>
                  <a:cubicBezTo>
                    <a:pt x="661" y="1044"/>
                    <a:pt x="601" y="972"/>
                    <a:pt x="553" y="888"/>
                  </a:cubicBezTo>
                  <a:cubicBezTo>
                    <a:pt x="445" y="732"/>
                    <a:pt x="349" y="564"/>
                    <a:pt x="277" y="384"/>
                  </a:cubicBezTo>
                  <a:lnTo>
                    <a:pt x="277" y="408"/>
                  </a:lnTo>
                  <a:cubicBezTo>
                    <a:pt x="253" y="348"/>
                    <a:pt x="229" y="288"/>
                    <a:pt x="205" y="228"/>
                  </a:cubicBezTo>
                  <a:lnTo>
                    <a:pt x="169" y="144"/>
                  </a:lnTo>
                  <a:cubicBezTo>
                    <a:pt x="157" y="108"/>
                    <a:pt x="145" y="72"/>
                    <a:pt x="133" y="48"/>
                  </a:cubicBezTo>
                  <a:cubicBezTo>
                    <a:pt x="121" y="24"/>
                    <a:pt x="97" y="0"/>
                    <a:pt x="73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5845;p78"/>
            <p:cNvSpPr/>
            <p:nvPr/>
          </p:nvSpPr>
          <p:spPr>
            <a:xfrm>
              <a:off x="5848667" y="3063562"/>
              <a:ext cx="373209" cy="561719"/>
            </a:xfrm>
            <a:custGeom>
              <a:avLst/>
              <a:gdLst/>
              <a:ahLst/>
              <a:cxnLst/>
              <a:rect l="l" t="t" r="r" b="b"/>
              <a:pathLst>
                <a:path w="3037" h="4571" extrusionOk="0">
                  <a:moveTo>
                    <a:pt x="12" y="0"/>
                  </a:moveTo>
                  <a:cubicBezTo>
                    <a:pt x="16" y="0"/>
                    <a:pt x="19" y="0"/>
                    <a:pt x="21" y="1"/>
                  </a:cubicBezTo>
                  <a:lnTo>
                    <a:pt x="21" y="1"/>
                  </a:lnTo>
                  <a:cubicBezTo>
                    <a:pt x="22" y="0"/>
                    <a:pt x="23" y="0"/>
                    <a:pt x="24" y="0"/>
                  </a:cubicBezTo>
                  <a:close/>
                  <a:moveTo>
                    <a:pt x="21" y="1"/>
                  </a:moveTo>
                  <a:cubicBezTo>
                    <a:pt x="10" y="3"/>
                    <a:pt x="0" y="13"/>
                    <a:pt x="0" y="24"/>
                  </a:cubicBezTo>
                  <a:cubicBezTo>
                    <a:pt x="36" y="240"/>
                    <a:pt x="84" y="468"/>
                    <a:pt x="133" y="684"/>
                  </a:cubicBezTo>
                  <a:cubicBezTo>
                    <a:pt x="169" y="804"/>
                    <a:pt x="193" y="924"/>
                    <a:pt x="229" y="1032"/>
                  </a:cubicBezTo>
                  <a:cubicBezTo>
                    <a:pt x="265" y="1152"/>
                    <a:pt x="313" y="1260"/>
                    <a:pt x="349" y="1380"/>
                  </a:cubicBezTo>
                  <a:cubicBezTo>
                    <a:pt x="397" y="1500"/>
                    <a:pt x="445" y="1608"/>
                    <a:pt x="493" y="1728"/>
                  </a:cubicBezTo>
                  <a:cubicBezTo>
                    <a:pt x="541" y="1836"/>
                    <a:pt x="589" y="1956"/>
                    <a:pt x="649" y="2076"/>
                  </a:cubicBezTo>
                  <a:cubicBezTo>
                    <a:pt x="709" y="2196"/>
                    <a:pt x="769" y="2304"/>
                    <a:pt x="829" y="2412"/>
                  </a:cubicBezTo>
                  <a:cubicBezTo>
                    <a:pt x="889" y="2532"/>
                    <a:pt x="961" y="2640"/>
                    <a:pt x="1021" y="2748"/>
                  </a:cubicBezTo>
                  <a:cubicBezTo>
                    <a:pt x="1165" y="2952"/>
                    <a:pt x="1309" y="3156"/>
                    <a:pt x="1465" y="3360"/>
                  </a:cubicBezTo>
                  <a:cubicBezTo>
                    <a:pt x="1621" y="3552"/>
                    <a:pt x="1789" y="3732"/>
                    <a:pt x="1969" y="3912"/>
                  </a:cubicBezTo>
                  <a:cubicBezTo>
                    <a:pt x="2113" y="4044"/>
                    <a:pt x="2269" y="4164"/>
                    <a:pt x="2425" y="4284"/>
                  </a:cubicBezTo>
                  <a:cubicBezTo>
                    <a:pt x="2497" y="4344"/>
                    <a:pt x="2569" y="4392"/>
                    <a:pt x="2653" y="4440"/>
                  </a:cubicBezTo>
                  <a:lnTo>
                    <a:pt x="2773" y="4500"/>
                  </a:lnTo>
                  <a:cubicBezTo>
                    <a:pt x="2809" y="4524"/>
                    <a:pt x="2857" y="4536"/>
                    <a:pt x="2893" y="4560"/>
                  </a:cubicBezTo>
                  <a:cubicBezTo>
                    <a:pt x="2905" y="4568"/>
                    <a:pt x="2918" y="4571"/>
                    <a:pt x="2929" y="4571"/>
                  </a:cubicBezTo>
                  <a:cubicBezTo>
                    <a:pt x="2995" y="4571"/>
                    <a:pt x="3036" y="4471"/>
                    <a:pt x="2965" y="4440"/>
                  </a:cubicBezTo>
                  <a:cubicBezTo>
                    <a:pt x="2929" y="4416"/>
                    <a:pt x="2893" y="4392"/>
                    <a:pt x="2857" y="4368"/>
                  </a:cubicBezTo>
                  <a:lnTo>
                    <a:pt x="2737" y="4296"/>
                  </a:lnTo>
                  <a:cubicBezTo>
                    <a:pt x="2665" y="4248"/>
                    <a:pt x="2593" y="4200"/>
                    <a:pt x="2521" y="4152"/>
                  </a:cubicBezTo>
                  <a:cubicBezTo>
                    <a:pt x="2161" y="3888"/>
                    <a:pt x="1825" y="3576"/>
                    <a:pt x="1549" y="3228"/>
                  </a:cubicBezTo>
                  <a:lnTo>
                    <a:pt x="1549" y="3228"/>
                  </a:lnTo>
                  <a:lnTo>
                    <a:pt x="1561" y="3240"/>
                  </a:lnTo>
                  <a:cubicBezTo>
                    <a:pt x="1237" y="2844"/>
                    <a:pt x="949" y="2424"/>
                    <a:pt x="709" y="1980"/>
                  </a:cubicBezTo>
                  <a:cubicBezTo>
                    <a:pt x="649" y="1860"/>
                    <a:pt x="589" y="1740"/>
                    <a:pt x="529" y="1608"/>
                  </a:cubicBezTo>
                  <a:lnTo>
                    <a:pt x="517" y="1572"/>
                  </a:lnTo>
                  <a:cubicBezTo>
                    <a:pt x="457" y="1464"/>
                    <a:pt x="409" y="1344"/>
                    <a:pt x="361" y="1224"/>
                  </a:cubicBezTo>
                  <a:cubicBezTo>
                    <a:pt x="313" y="1116"/>
                    <a:pt x="277" y="996"/>
                    <a:pt x="241" y="888"/>
                  </a:cubicBezTo>
                  <a:cubicBezTo>
                    <a:pt x="169" y="672"/>
                    <a:pt x="108" y="444"/>
                    <a:pt x="60" y="216"/>
                  </a:cubicBezTo>
                  <a:lnTo>
                    <a:pt x="48" y="132"/>
                  </a:lnTo>
                  <a:cubicBezTo>
                    <a:pt x="48" y="96"/>
                    <a:pt x="36" y="48"/>
                    <a:pt x="24" y="12"/>
                  </a:cubicBezTo>
                  <a:cubicBezTo>
                    <a:pt x="24" y="4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5846;p78"/>
            <p:cNvSpPr/>
            <p:nvPr/>
          </p:nvSpPr>
          <p:spPr>
            <a:xfrm>
              <a:off x="6015304" y="3343747"/>
              <a:ext cx="141689" cy="154961"/>
            </a:xfrm>
            <a:custGeom>
              <a:avLst/>
              <a:gdLst/>
              <a:ahLst/>
              <a:cxnLst/>
              <a:rect l="l" t="t" r="r" b="b"/>
              <a:pathLst>
                <a:path w="1153" h="1261" extrusionOk="0">
                  <a:moveTo>
                    <a:pt x="13" y="0"/>
                  </a:moveTo>
                  <a:cubicBezTo>
                    <a:pt x="1" y="12"/>
                    <a:pt x="1" y="24"/>
                    <a:pt x="13" y="24"/>
                  </a:cubicBezTo>
                  <a:cubicBezTo>
                    <a:pt x="73" y="156"/>
                    <a:pt x="145" y="264"/>
                    <a:pt x="217" y="384"/>
                  </a:cubicBezTo>
                  <a:cubicBezTo>
                    <a:pt x="289" y="492"/>
                    <a:pt x="385" y="600"/>
                    <a:pt x="469" y="696"/>
                  </a:cubicBezTo>
                  <a:cubicBezTo>
                    <a:pt x="565" y="792"/>
                    <a:pt x="661" y="888"/>
                    <a:pt x="757" y="984"/>
                  </a:cubicBezTo>
                  <a:cubicBezTo>
                    <a:pt x="865" y="1080"/>
                    <a:pt x="961" y="1164"/>
                    <a:pt x="1069" y="1248"/>
                  </a:cubicBezTo>
                  <a:cubicBezTo>
                    <a:pt x="1081" y="1248"/>
                    <a:pt x="1093" y="1260"/>
                    <a:pt x="1105" y="1260"/>
                  </a:cubicBezTo>
                  <a:cubicBezTo>
                    <a:pt x="1117" y="1260"/>
                    <a:pt x="1129" y="1248"/>
                    <a:pt x="1141" y="1248"/>
                  </a:cubicBezTo>
                  <a:cubicBezTo>
                    <a:pt x="1153" y="1236"/>
                    <a:pt x="1153" y="1224"/>
                    <a:pt x="1153" y="1212"/>
                  </a:cubicBezTo>
                  <a:cubicBezTo>
                    <a:pt x="1153" y="1188"/>
                    <a:pt x="1141" y="1176"/>
                    <a:pt x="1141" y="1176"/>
                  </a:cubicBezTo>
                  <a:cubicBezTo>
                    <a:pt x="997" y="1068"/>
                    <a:pt x="853" y="960"/>
                    <a:pt x="721" y="852"/>
                  </a:cubicBezTo>
                  <a:cubicBezTo>
                    <a:pt x="589" y="732"/>
                    <a:pt x="469" y="612"/>
                    <a:pt x="361" y="480"/>
                  </a:cubicBezTo>
                  <a:cubicBezTo>
                    <a:pt x="289" y="408"/>
                    <a:pt x="241" y="336"/>
                    <a:pt x="181" y="252"/>
                  </a:cubicBezTo>
                  <a:cubicBezTo>
                    <a:pt x="133" y="180"/>
                    <a:pt x="85" y="96"/>
                    <a:pt x="49" y="12"/>
                  </a:cubicBezTo>
                  <a:cubicBezTo>
                    <a:pt x="37" y="0"/>
                    <a:pt x="37" y="0"/>
                    <a:pt x="25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5847;p78"/>
            <p:cNvSpPr/>
            <p:nvPr/>
          </p:nvSpPr>
          <p:spPr>
            <a:xfrm>
              <a:off x="6081663" y="2696372"/>
              <a:ext cx="584084" cy="396804"/>
            </a:xfrm>
            <a:custGeom>
              <a:avLst/>
              <a:gdLst/>
              <a:ahLst/>
              <a:cxnLst/>
              <a:rect l="l" t="t" r="r" b="b"/>
              <a:pathLst>
                <a:path w="4753" h="3229" extrusionOk="0">
                  <a:moveTo>
                    <a:pt x="385" y="0"/>
                  </a:moveTo>
                  <a:cubicBezTo>
                    <a:pt x="349" y="24"/>
                    <a:pt x="301" y="48"/>
                    <a:pt x="265" y="72"/>
                  </a:cubicBezTo>
                  <a:cubicBezTo>
                    <a:pt x="229" y="96"/>
                    <a:pt x="205" y="120"/>
                    <a:pt x="169" y="156"/>
                  </a:cubicBezTo>
                  <a:cubicBezTo>
                    <a:pt x="121" y="216"/>
                    <a:pt x="73" y="288"/>
                    <a:pt x="61" y="372"/>
                  </a:cubicBezTo>
                  <a:cubicBezTo>
                    <a:pt x="1" y="540"/>
                    <a:pt x="1" y="732"/>
                    <a:pt x="37" y="912"/>
                  </a:cubicBezTo>
                  <a:cubicBezTo>
                    <a:pt x="61" y="1008"/>
                    <a:pt x="85" y="1104"/>
                    <a:pt x="109" y="1200"/>
                  </a:cubicBezTo>
                  <a:cubicBezTo>
                    <a:pt x="145" y="1296"/>
                    <a:pt x="181" y="1392"/>
                    <a:pt x="217" y="1488"/>
                  </a:cubicBezTo>
                  <a:cubicBezTo>
                    <a:pt x="289" y="1644"/>
                    <a:pt x="361" y="1800"/>
                    <a:pt x="457" y="1932"/>
                  </a:cubicBezTo>
                  <a:cubicBezTo>
                    <a:pt x="601" y="2148"/>
                    <a:pt x="781" y="2328"/>
                    <a:pt x="985" y="2484"/>
                  </a:cubicBezTo>
                  <a:cubicBezTo>
                    <a:pt x="1093" y="2568"/>
                    <a:pt x="1213" y="2652"/>
                    <a:pt x="1333" y="2712"/>
                  </a:cubicBezTo>
                  <a:cubicBezTo>
                    <a:pt x="1453" y="2796"/>
                    <a:pt x="1585" y="2856"/>
                    <a:pt x="1717" y="2916"/>
                  </a:cubicBezTo>
                  <a:cubicBezTo>
                    <a:pt x="2149" y="3120"/>
                    <a:pt x="2629" y="3228"/>
                    <a:pt x="3109" y="3228"/>
                  </a:cubicBezTo>
                  <a:cubicBezTo>
                    <a:pt x="3205" y="3228"/>
                    <a:pt x="3301" y="3228"/>
                    <a:pt x="3409" y="3216"/>
                  </a:cubicBezTo>
                  <a:cubicBezTo>
                    <a:pt x="3553" y="3204"/>
                    <a:pt x="3697" y="3168"/>
                    <a:pt x="3841" y="3132"/>
                  </a:cubicBezTo>
                  <a:cubicBezTo>
                    <a:pt x="3985" y="3084"/>
                    <a:pt x="4117" y="3036"/>
                    <a:pt x="4249" y="2964"/>
                  </a:cubicBezTo>
                  <a:cubicBezTo>
                    <a:pt x="4381" y="2892"/>
                    <a:pt x="4489" y="2796"/>
                    <a:pt x="4597" y="2688"/>
                  </a:cubicBezTo>
                  <a:cubicBezTo>
                    <a:pt x="4633" y="2640"/>
                    <a:pt x="4669" y="2592"/>
                    <a:pt x="4693" y="2544"/>
                  </a:cubicBezTo>
                  <a:cubicBezTo>
                    <a:pt x="4753" y="2400"/>
                    <a:pt x="4753" y="2244"/>
                    <a:pt x="4693" y="2112"/>
                  </a:cubicBezTo>
                  <a:cubicBezTo>
                    <a:pt x="4669" y="2064"/>
                    <a:pt x="4645" y="2016"/>
                    <a:pt x="4609" y="1968"/>
                  </a:cubicBezTo>
                  <a:cubicBezTo>
                    <a:pt x="4573" y="1932"/>
                    <a:pt x="4549" y="1884"/>
                    <a:pt x="4513" y="1848"/>
                  </a:cubicBezTo>
                  <a:cubicBezTo>
                    <a:pt x="4417" y="1764"/>
                    <a:pt x="4333" y="1680"/>
                    <a:pt x="4225" y="1620"/>
                  </a:cubicBezTo>
                  <a:cubicBezTo>
                    <a:pt x="4117" y="1536"/>
                    <a:pt x="3997" y="1476"/>
                    <a:pt x="3889" y="1416"/>
                  </a:cubicBezTo>
                  <a:cubicBezTo>
                    <a:pt x="3757" y="1356"/>
                    <a:pt x="3625" y="1296"/>
                    <a:pt x="3457" y="1224"/>
                  </a:cubicBezTo>
                  <a:cubicBezTo>
                    <a:pt x="3313" y="1164"/>
                    <a:pt x="3157" y="1116"/>
                    <a:pt x="2989" y="1056"/>
                  </a:cubicBezTo>
                  <a:cubicBezTo>
                    <a:pt x="2689" y="948"/>
                    <a:pt x="2377" y="852"/>
                    <a:pt x="2065" y="756"/>
                  </a:cubicBezTo>
                  <a:lnTo>
                    <a:pt x="1945" y="720"/>
                  </a:lnTo>
                  <a:lnTo>
                    <a:pt x="1921" y="720"/>
                  </a:lnTo>
                  <a:cubicBezTo>
                    <a:pt x="1681" y="648"/>
                    <a:pt x="1405" y="564"/>
                    <a:pt x="1153" y="480"/>
                  </a:cubicBezTo>
                  <a:cubicBezTo>
                    <a:pt x="853" y="384"/>
                    <a:pt x="565" y="276"/>
                    <a:pt x="277" y="144"/>
                  </a:cubicBezTo>
                  <a:lnTo>
                    <a:pt x="349" y="96"/>
                  </a:lnTo>
                  <a:lnTo>
                    <a:pt x="421" y="60"/>
                  </a:lnTo>
                  <a:cubicBezTo>
                    <a:pt x="421" y="48"/>
                    <a:pt x="433" y="48"/>
                    <a:pt x="433" y="36"/>
                  </a:cubicBezTo>
                  <a:cubicBezTo>
                    <a:pt x="433" y="36"/>
                    <a:pt x="433" y="24"/>
                    <a:pt x="433" y="12"/>
                  </a:cubicBezTo>
                  <a:cubicBezTo>
                    <a:pt x="433" y="0"/>
                    <a:pt x="421" y="0"/>
                    <a:pt x="409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5848;p78"/>
            <p:cNvSpPr/>
            <p:nvPr/>
          </p:nvSpPr>
          <p:spPr>
            <a:xfrm>
              <a:off x="6134751" y="2262700"/>
              <a:ext cx="764114" cy="687433"/>
            </a:xfrm>
            <a:custGeom>
              <a:avLst/>
              <a:gdLst/>
              <a:ahLst/>
              <a:cxnLst/>
              <a:rect l="l" t="t" r="r" b="b"/>
              <a:pathLst>
                <a:path w="6218" h="5594" extrusionOk="0">
                  <a:moveTo>
                    <a:pt x="3325" y="1"/>
                  </a:moveTo>
                  <a:cubicBezTo>
                    <a:pt x="3241" y="1"/>
                    <a:pt x="3169" y="25"/>
                    <a:pt x="3097" y="49"/>
                  </a:cubicBezTo>
                  <a:cubicBezTo>
                    <a:pt x="3037" y="73"/>
                    <a:pt x="2965" y="109"/>
                    <a:pt x="2917" y="157"/>
                  </a:cubicBezTo>
                  <a:cubicBezTo>
                    <a:pt x="2869" y="193"/>
                    <a:pt x="2833" y="241"/>
                    <a:pt x="2797" y="289"/>
                  </a:cubicBezTo>
                  <a:cubicBezTo>
                    <a:pt x="2761" y="265"/>
                    <a:pt x="2725" y="253"/>
                    <a:pt x="2689" y="241"/>
                  </a:cubicBezTo>
                  <a:cubicBezTo>
                    <a:pt x="2641" y="217"/>
                    <a:pt x="2581" y="205"/>
                    <a:pt x="2521" y="193"/>
                  </a:cubicBezTo>
                  <a:lnTo>
                    <a:pt x="2449" y="193"/>
                  </a:lnTo>
                  <a:cubicBezTo>
                    <a:pt x="2425" y="205"/>
                    <a:pt x="2389" y="217"/>
                    <a:pt x="2365" y="229"/>
                  </a:cubicBezTo>
                  <a:cubicBezTo>
                    <a:pt x="2353" y="241"/>
                    <a:pt x="2329" y="265"/>
                    <a:pt x="2317" y="289"/>
                  </a:cubicBezTo>
                  <a:cubicBezTo>
                    <a:pt x="2305" y="301"/>
                    <a:pt x="2293" y="325"/>
                    <a:pt x="2281" y="337"/>
                  </a:cubicBezTo>
                  <a:cubicBezTo>
                    <a:pt x="2281" y="325"/>
                    <a:pt x="2257" y="313"/>
                    <a:pt x="2245" y="301"/>
                  </a:cubicBezTo>
                  <a:cubicBezTo>
                    <a:pt x="2221" y="265"/>
                    <a:pt x="2185" y="253"/>
                    <a:pt x="2149" y="229"/>
                  </a:cubicBezTo>
                  <a:cubicBezTo>
                    <a:pt x="2089" y="217"/>
                    <a:pt x="2041" y="205"/>
                    <a:pt x="1981" y="205"/>
                  </a:cubicBezTo>
                  <a:lnTo>
                    <a:pt x="1897" y="205"/>
                  </a:lnTo>
                  <a:cubicBezTo>
                    <a:pt x="1825" y="217"/>
                    <a:pt x="1741" y="253"/>
                    <a:pt x="1681" y="301"/>
                  </a:cubicBezTo>
                  <a:cubicBezTo>
                    <a:pt x="1657" y="325"/>
                    <a:pt x="1621" y="361"/>
                    <a:pt x="1609" y="385"/>
                  </a:cubicBezTo>
                  <a:cubicBezTo>
                    <a:pt x="1585" y="433"/>
                    <a:pt x="1573" y="469"/>
                    <a:pt x="1561" y="505"/>
                  </a:cubicBezTo>
                  <a:cubicBezTo>
                    <a:pt x="1561" y="517"/>
                    <a:pt x="1561" y="529"/>
                    <a:pt x="1561" y="541"/>
                  </a:cubicBezTo>
                  <a:lnTo>
                    <a:pt x="1525" y="529"/>
                  </a:lnTo>
                  <a:lnTo>
                    <a:pt x="1417" y="529"/>
                  </a:lnTo>
                  <a:cubicBezTo>
                    <a:pt x="1357" y="541"/>
                    <a:pt x="1297" y="565"/>
                    <a:pt x="1237" y="601"/>
                  </a:cubicBezTo>
                  <a:cubicBezTo>
                    <a:pt x="1165" y="661"/>
                    <a:pt x="1105" y="745"/>
                    <a:pt x="1081" y="841"/>
                  </a:cubicBezTo>
                  <a:cubicBezTo>
                    <a:pt x="1081" y="853"/>
                    <a:pt x="1081" y="853"/>
                    <a:pt x="1081" y="865"/>
                  </a:cubicBezTo>
                  <a:cubicBezTo>
                    <a:pt x="1021" y="817"/>
                    <a:pt x="949" y="793"/>
                    <a:pt x="865" y="793"/>
                  </a:cubicBezTo>
                  <a:lnTo>
                    <a:pt x="853" y="793"/>
                  </a:lnTo>
                  <a:cubicBezTo>
                    <a:pt x="817" y="793"/>
                    <a:pt x="781" y="793"/>
                    <a:pt x="745" y="805"/>
                  </a:cubicBezTo>
                  <a:cubicBezTo>
                    <a:pt x="709" y="817"/>
                    <a:pt x="685" y="841"/>
                    <a:pt x="649" y="853"/>
                  </a:cubicBezTo>
                  <a:cubicBezTo>
                    <a:pt x="589" y="913"/>
                    <a:pt x="541" y="973"/>
                    <a:pt x="505" y="1045"/>
                  </a:cubicBezTo>
                  <a:cubicBezTo>
                    <a:pt x="457" y="1129"/>
                    <a:pt x="433" y="1213"/>
                    <a:pt x="421" y="1297"/>
                  </a:cubicBezTo>
                  <a:cubicBezTo>
                    <a:pt x="409" y="1369"/>
                    <a:pt x="397" y="1441"/>
                    <a:pt x="397" y="1513"/>
                  </a:cubicBezTo>
                  <a:cubicBezTo>
                    <a:pt x="409" y="1573"/>
                    <a:pt x="409" y="1621"/>
                    <a:pt x="421" y="1669"/>
                  </a:cubicBezTo>
                  <a:cubicBezTo>
                    <a:pt x="349" y="1681"/>
                    <a:pt x="277" y="1717"/>
                    <a:pt x="217" y="1765"/>
                  </a:cubicBezTo>
                  <a:cubicBezTo>
                    <a:pt x="157" y="1825"/>
                    <a:pt x="97" y="1897"/>
                    <a:pt x="61" y="1969"/>
                  </a:cubicBezTo>
                  <a:cubicBezTo>
                    <a:pt x="37" y="2017"/>
                    <a:pt x="25" y="2065"/>
                    <a:pt x="13" y="2101"/>
                  </a:cubicBezTo>
                  <a:cubicBezTo>
                    <a:pt x="13" y="2149"/>
                    <a:pt x="1" y="2197"/>
                    <a:pt x="1" y="2233"/>
                  </a:cubicBezTo>
                  <a:cubicBezTo>
                    <a:pt x="13" y="2329"/>
                    <a:pt x="37" y="2413"/>
                    <a:pt x="85" y="2473"/>
                  </a:cubicBezTo>
                  <a:cubicBezTo>
                    <a:pt x="133" y="2521"/>
                    <a:pt x="169" y="2557"/>
                    <a:pt x="229" y="2593"/>
                  </a:cubicBezTo>
                  <a:cubicBezTo>
                    <a:pt x="229" y="2593"/>
                    <a:pt x="241" y="2605"/>
                    <a:pt x="241" y="2605"/>
                  </a:cubicBezTo>
                  <a:lnTo>
                    <a:pt x="313" y="2629"/>
                  </a:lnTo>
                  <a:cubicBezTo>
                    <a:pt x="409" y="2665"/>
                    <a:pt x="505" y="2713"/>
                    <a:pt x="601" y="2761"/>
                  </a:cubicBezTo>
                  <a:lnTo>
                    <a:pt x="589" y="2761"/>
                  </a:lnTo>
                  <a:cubicBezTo>
                    <a:pt x="697" y="2821"/>
                    <a:pt x="793" y="2893"/>
                    <a:pt x="889" y="2977"/>
                  </a:cubicBezTo>
                  <a:lnTo>
                    <a:pt x="1021" y="3073"/>
                  </a:lnTo>
                  <a:cubicBezTo>
                    <a:pt x="1081" y="3121"/>
                    <a:pt x="1141" y="3157"/>
                    <a:pt x="1201" y="3205"/>
                  </a:cubicBezTo>
                  <a:lnTo>
                    <a:pt x="1249" y="3229"/>
                  </a:lnTo>
                  <a:lnTo>
                    <a:pt x="1477" y="3373"/>
                  </a:lnTo>
                  <a:cubicBezTo>
                    <a:pt x="1777" y="3577"/>
                    <a:pt x="2101" y="3793"/>
                    <a:pt x="2401" y="4021"/>
                  </a:cubicBezTo>
                  <a:cubicBezTo>
                    <a:pt x="2629" y="4201"/>
                    <a:pt x="2833" y="4393"/>
                    <a:pt x="3049" y="4573"/>
                  </a:cubicBezTo>
                  <a:cubicBezTo>
                    <a:pt x="3361" y="4873"/>
                    <a:pt x="3697" y="5137"/>
                    <a:pt x="4045" y="5377"/>
                  </a:cubicBezTo>
                  <a:cubicBezTo>
                    <a:pt x="4105" y="5425"/>
                    <a:pt x="4177" y="5461"/>
                    <a:pt x="4249" y="5497"/>
                  </a:cubicBezTo>
                  <a:cubicBezTo>
                    <a:pt x="4321" y="5533"/>
                    <a:pt x="4393" y="5557"/>
                    <a:pt x="4465" y="5569"/>
                  </a:cubicBezTo>
                  <a:cubicBezTo>
                    <a:pt x="4537" y="5593"/>
                    <a:pt x="4609" y="5593"/>
                    <a:pt x="4681" y="5593"/>
                  </a:cubicBezTo>
                  <a:lnTo>
                    <a:pt x="4693" y="5593"/>
                  </a:lnTo>
                  <a:cubicBezTo>
                    <a:pt x="4777" y="5593"/>
                    <a:pt x="4849" y="5581"/>
                    <a:pt x="4933" y="5557"/>
                  </a:cubicBezTo>
                  <a:cubicBezTo>
                    <a:pt x="4993" y="5533"/>
                    <a:pt x="5053" y="5509"/>
                    <a:pt x="5101" y="5473"/>
                  </a:cubicBezTo>
                  <a:cubicBezTo>
                    <a:pt x="5161" y="5449"/>
                    <a:pt x="5209" y="5401"/>
                    <a:pt x="5245" y="5353"/>
                  </a:cubicBezTo>
                  <a:cubicBezTo>
                    <a:pt x="5293" y="5317"/>
                    <a:pt x="5317" y="5269"/>
                    <a:pt x="5341" y="5209"/>
                  </a:cubicBezTo>
                  <a:cubicBezTo>
                    <a:pt x="5353" y="5161"/>
                    <a:pt x="5365" y="5113"/>
                    <a:pt x="5353" y="5053"/>
                  </a:cubicBezTo>
                  <a:lnTo>
                    <a:pt x="5389" y="5053"/>
                  </a:lnTo>
                  <a:cubicBezTo>
                    <a:pt x="5401" y="5059"/>
                    <a:pt x="5413" y="5062"/>
                    <a:pt x="5425" y="5062"/>
                  </a:cubicBezTo>
                  <a:cubicBezTo>
                    <a:pt x="5437" y="5062"/>
                    <a:pt x="5449" y="5059"/>
                    <a:pt x="5461" y="5053"/>
                  </a:cubicBezTo>
                  <a:cubicBezTo>
                    <a:pt x="5521" y="5053"/>
                    <a:pt x="5569" y="5041"/>
                    <a:pt x="5617" y="5017"/>
                  </a:cubicBezTo>
                  <a:cubicBezTo>
                    <a:pt x="5701" y="4969"/>
                    <a:pt x="5773" y="4897"/>
                    <a:pt x="5821" y="4813"/>
                  </a:cubicBezTo>
                  <a:cubicBezTo>
                    <a:pt x="5845" y="4777"/>
                    <a:pt x="5869" y="4729"/>
                    <a:pt x="5881" y="4693"/>
                  </a:cubicBezTo>
                  <a:cubicBezTo>
                    <a:pt x="5881" y="4657"/>
                    <a:pt x="5893" y="4633"/>
                    <a:pt x="5893" y="4609"/>
                  </a:cubicBezTo>
                  <a:cubicBezTo>
                    <a:pt x="5893" y="4585"/>
                    <a:pt x="5893" y="4561"/>
                    <a:pt x="5893" y="4537"/>
                  </a:cubicBezTo>
                  <a:cubicBezTo>
                    <a:pt x="5893" y="4453"/>
                    <a:pt x="5869" y="4381"/>
                    <a:pt x="5821" y="4309"/>
                  </a:cubicBezTo>
                  <a:lnTo>
                    <a:pt x="5869" y="4297"/>
                  </a:lnTo>
                  <a:cubicBezTo>
                    <a:pt x="5905" y="4297"/>
                    <a:pt x="5929" y="4273"/>
                    <a:pt x="5953" y="4249"/>
                  </a:cubicBezTo>
                  <a:cubicBezTo>
                    <a:pt x="6001" y="4201"/>
                    <a:pt x="6025" y="4141"/>
                    <a:pt x="6037" y="4081"/>
                  </a:cubicBezTo>
                  <a:cubicBezTo>
                    <a:pt x="6037" y="4009"/>
                    <a:pt x="6037" y="3937"/>
                    <a:pt x="6013" y="3865"/>
                  </a:cubicBezTo>
                  <a:cubicBezTo>
                    <a:pt x="6001" y="3817"/>
                    <a:pt x="5989" y="3757"/>
                    <a:pt x="5977" y="3709"/>
                  </a:cubicBezTo>
                  <a:cubicBezTo>
                    <a:pt x="5989" y="3709"/>
                    <a:pt x="6001" y="3697"/>
                    <a:pt x="6025" y="3685"/>
                  </a:cubicBezTo>
                  <a:cubicBezTo>
                    <a:pt x="6049" y="3673"/>
                    <a:pt x="6073" y="3649"/>
                    <a:pt x="6085" y="3613"/>
                  </a:cubicBezTo>
                  <a:cubicBezTo>
                    <a:pt x="6121" y="3553"/>
                    <a:pt x="6133" y="3493"/>
                    <a:pt x="6133" y="3421"/>
                  </a:cubicBezTo>
                  <a:cubicBezTo>
                    <a:pt x="6133" y="3385"/>
                    <a:pt x="6121" y="3349"/>
                    <a:pt x="6109" y="3313"/>
                  </a:cubicBezTo>
                  <a:cubicBezTo>
                    <a:pt x="6097" y="3289"/>
                    <a:pt x="6085" y="3253"/>
                    <a:pt x="6073" y="3217"/>
                  </a:cubicBezTo>
                  <a:cubicBezTo>
                    <a:pt x="6049" y="3193"/>
                    <a:pt x="6037" y="3181"/>
                    <a:pt x="6025" y="3157"/>
                  </a:cubicBezTo>
                  <a:cubicBezTo>
                    <a:pt x="6049" y="3157"/>
                    <a:pt x="6073" y="3145"/>
                    <a:pt x="6097" y="3121"/>
                  </a:cubicBezTo>
                  <a:cubicBezTo>
                    <a:pt x="6145" y="3085"/>
                    <a:pt x="6181" y="3025"/>
                    <a:pt x="6205" y="2965"/>
                  </a:cubicBezTo>
                  <a:cubicBezTo>
                    <a:pt x="6217" y="2893"/>
                    <a:pt x="6217" y="2833"/>
                    <a:pt x="6217" y="2761"/>
                  </a:cubicBezTo>
                  <a:cubicBezTo>
                    <a:pt x="6205" y="2689"/>
                    <a:pt x="6181" y="2617"/>
                    <a:pt x="6157" y="2557"/>
                  </a:cubicBezTo>
                  <a:cubicBezTo>
                    <a:pt x="6121" y="2485"/>
                    <a:pt x="6061" y="2425"/>
                    <a:pt x="6001" y="2377"/>
                  </a:cubicBezTo>
                  <a:cubicBezTo>
                    <a:pt x="5965" y="2353"/>
                    <a:pt x="5929" y="2341"/>
                    <a:pt x="5893" y="2329"/>
                  </a:cubicBezTo>
                  <a:lnTo>
                    <a:pt x="5845" y="2329"/>
                  </a:lnTo>
                  <a:cubicBezTo>
                    <a:pt x="5857" y="2317"/>
                    <a:pt x="5869" y="2305"/>
                    <a:pt x="5869" y="2281"/>
                  </a:cubicBezTo>
                  <a:cubicBezTo>
                    <a:pt x="5881" y="2245"/>
                    <a:pt x="5893" y="2197"/>
                    <a:pt x="5881" y="2161"/>
                  </a:cubicBezTo>
                  <a:cubicBezTo>
                    <a:pt x="5881" y="2113"/>
                    <a:pt x="5869" y="2077"/>
                    <a:pt x="5857" y="2041"/>
                  </a:cubicBezTo>
                  <a:cubicBezTo>
                    <a:pt x="5833" y="1993"/>
                    <a:pt x="5809" y="1957"/>
                    <a:pt x="5773" y="1921"/>
                  </a:cubicBezTo>
                  <a:cubicBezTo>
                    <a:pt x="5713" y="1837"/>
                    <a:pt x="5641" y="1777"/>
                    <a:pt x="5557" y="1741"/>
                  </a:cubicBezTo>
                  <a:cubicBezTo>
                    <a:pt x="5509" y="1717"/>
                    <a:pt x="5473" y="1705"/>
                    <a:pt x="5425" y="1705"/>
                  </a:cubicBezTo>
                  <a:cubicBezTo>
                    <a:pt x="5413" y="1699"/>
                    <a:pt x="5404" y="1696"/>
                    <a:pt x="5395" y="1696"/>
                  </a:cubicBezTo>
                  <a:cubicBezTo>
                    <a:pt x="5386" y="1696"/>
                    <a:pt x="5377" y="1699"/>
                    <a:pt x="5365" y="1705"/>
                  </a:cubicBezTo>
                  <a:cubicBezTo>
                    <a:pt x="5377" y="1681"/>
                    <a:pt x="5389" y="1657"/>
                    <a:pt x="5401" y="1633"/>
                  </a:cubicBezTo>
                  <a:cubicBezTo>
                    <a:pt x="5413" y="1585"/>
                    <a:pt x="5413" y="1537"/>
                    <a:pt x="5413" y="1501"/>
                  </a:cubicBezTo>
                  <a:cubicBezTo>
                    <a:pt x="5401" y="1417"/>
                    <a:pt x="5365" y="1333"/>
                    <a:pt x="5305" y="1273"/>
                  </a:cubicBezTo>
                  <a:cubicBezTo>
                    <a:pt x="5245" y="1201"/>
                    <a:pt x="5161" y="1141"/>
                    <a:pt x="5077" y="1105"/>
                  </a:cubicBezTo>
                  <a:cubicBezTo>
                    <a:pt x="5029" y="1093"/>
                    <a:pt x="4993" y="1069"/>
                    <a:pt x="4945" y="1057"/>
                  </a:cubicBezTo>
                  <a:cubicBezTo>
                    <a:pt x="4897" y="1045"/>
                    <a:pt x="4849" y="1033"/>
                    <a:pt x="4801" y="1033"/>
                  </a:cubicBezTo>
                  <a:lnTo>
                    <a:pt x="4765" y="1033"/>
                  </a:lnTo>
                  <a:cubicBezTo>
                    <a:pt x="4717" y="1033"/>
                    <a:pt x="4657" y="1045"/>
                    <a:pt x="4609" y="1057"/>
                  </a:cubicBezTo>
                  <a:cubicBezTo>
                    <a:pt x="4609" y="1033"/>
                    <a:pt x="4609" y="1009"/>
                    <a:pt x="4597" y="997"/>
                  </a:cubicBezTo>
                  <a:cubicBezTo>
                    <a:pt x="4585" y="961"/>
                    <a:pt x="4573" y="925"/>
                    <a:pt x="4549" y="889"/>
                  </a:cubicBezTo>
                  <a:cubicBezTo>
                    <a:pt x="4513" y="829"/>
                    <a:pt x="4453" y="769"/>
                    <a:pt x="4381" y="733"/>
                  </a:cubicBezTo>
                  <a:cubicBezTo>
                    <a:pt x="4321" y="697"/>
                    <a:pt x="4237" y="673"/>
                    <a:pt x="4165" y="649"/>
                  </a:cubicBezTo>
                  <a:lnTo>
                    <a:pt x="4009" y="649"/>
                  </a:lnTo>
                  <a:cubicBezTo>
                    <a:pt x="4033" y="589"/>
                    <a:pt x="4033" y="517"/>
                    <a:pt x="4021" y="445"/>
                  </a:cubicBezTo>
                  <a:cubicBezTo>
                    <a:pt x="4009" y="373"/>
                    <a:pt x="3985" y="313"/>
                    <a:pt x="3937" y="253"/>
                  </a:cubicBezTo>
                  <a:cubicBezTo>
                    <a:pt x="3889" y="193"/>
                    <a:pt x="3829" y="145"/>
                    <a:pt x="3769" y="121"/>
                  </a:cubicBezTo>
                  <a:cubicBezTo>
                    <a:pt x="3697" y="85"/>
                    <a:pt x="3625" y="49"/>
                    <a:pt x="3553" y="37"/>
                  </a:cubicBezTo>
                  <a:cubicBezTo>
                    <a:pt x="3493" y="25"/>
                    <a:pt x="3445" y="25"/>
                    <a:pt x="3385" y="25"/>
                  </a:cubicBezTo>
                  <a:lnTo>
                    <a:pt x="337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5849;p78"/>
            <p:cNvSpPr/>
            <p:nvPr/>
          </p:nvSpPr>
          <p:spPr>
            <a:xfrm>
              <a:off x="6068392" y="2495696"/>
              <a:ext cx="152012" cy="189001"/>
            </a:xfrm>
            <a:custGeom>
              <a:avLst/>
              <a:gdLst/>
              <a:ahLst/>
              <a:cxnLst/>
              <a:rect l="l" t="t" r="r" b="b"/>
              <a:pathLst>
                <a:path w="1237" h="1538" extrusionOk="0">
                  <a:moveTo>
                    <a:pt x="733" y="1"/>
                  </a:moveTo>
                  <a:lnTo>
                    <a:pt x="733" y="13"/>
                  </a:lnTo>
                  <a:lnTo>
                    <a:pt x="709" y="13"/>
                  </a:lnTo>
                  <a:cubicBezTo>
                    <a:pt x="565" y="25"/>
                    <a:pt x="433" y="85"/>
                    <a:pt x="337" y="193"/>
                  </a:cubicBezTo>
                  <a:cubicBezTo>
                    <a:pt x="277" y="253"/>
                    <a:pt x="229" y="313"/>
                    <a:pt x="193" y="373"/>
                  </a:cubicBezTo>
                  <a:cubicBezTo>
                    <a:pt x="145" y="445"/>
                    <a:pt x="97" y="529"/>
                    <a:pt x="73" y="601"/>
                  </a:cubicBezTo>
                  <a:cubicBezTo>
                    <a:pt x="13" y="757"/>
                    <a:pt x="1" y="913"/>
                    <a:pt x="13" y="1069"/>
                  </a:cubicBezTo>
                  <a:cubicBezTo>
                    <a:pt x="25" y="1153"/>
                    <a:pt x="37" y="1237"/>
                    <a:pt x="73" y="1309"/>
                  </a:cubicBezTo>
                  <a:cubicBezTo>
                    <a:pt x="85" y="1345"/>
                    <a:pt x="109" y="1381"/>
                    <a:pt x="133" y="1417"/>
                  </a:cubicBezTo>
                  <a:cubicBezTo>
                    <a:pt x="157" y="1465"/>
                    <a:pt x="181" y="1501"/>
                    <a:pt x="205" y="1525"/>
                  </a:cubicBezTo>
                  <a:cubicBezTo>
                    <a:pt x="217" y="1537"/>
                    <a:pt x="229" y="1537"/>
                    <a:pt x="229" y="1537"/>
                  </a:cubicBezTo>
                  <a:cubicBezTo>
                    <a:pt x="241" y="1537"/>
                    <a:pt x="253" y="1537"/>
                    <a:pt x="265" y="1525"/>
                  </a:cubicBezTo>
                  <a:cubicBezTo>
                    <a:pt x="277" y="1513"/>
                    <a:pt x="277" y="1489"/>
                    <a:pt x="265" y="1477"/>
                  </a:cubicBezTo>
                  <a:lnTo>
                    <a:pt x="241" y="1453"/>
                  </a:lnTo>
                  <a:lnTo>
                    <a:pt x="265" y="1453"/>
                  </a:lnTo>
                  <a:cubicBezTo>
                    <a:pt x="469" y="1453"/>
                    <a:pt x="673" y="1393"/>
                    <a:pt x="841" y="1285"/>
                  </a:cubicBezTo>
                  <a:cubicBezTo>
                    <a:pt x="1021" y="1177"/>
                    <a:pt x="1165" y="997"/>
                    <a:pt x="1213" y="793"/>
                  </a:cubicBezTo>
                  <a:cubicBezTo>
                    <a:pt x="1237" y="685"/>
                    <a:pt x="1237" y="577"/>
                    <a:pt x="1213" y="469"/>
                  </a:cubicBezTo>
                  <a:cubicBezTo>
                    <a:pt x="1201" y="409"/>
                    <a:pt x="1177" y="349"/>
                    <a:pt x="1141" y="301"/>
                  </a:cubicBezTo>
                  <a:cubicBezTo>
                    <a:pt x="1117" y="265"/>
                    <a:pt x="1093" y="217"/>
                    <a:pt x="1069" y="181"/>
                  </a:cubicBezTo>
                  <a:cubicBezTo>
                    <a:pt x="1021" y="121"/>
                    <a:pt x="961" y="73"/>
                    <a:pt x="901" y="49"/>
                  </a:cubicBezTo>
                  <a:cubicBezTo>
                    <a:pt x="853" y="13"/>
                    <a:pt x="793" y="1"/>
                    <a:pt x="733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5850;p78"/>
            <p:cNvSpPr/>
            <p:nvPr/>
          </p:nvSpPr>
          <p:spPr>
            <a:xfrm>
              <a:off x="6096410" y="2522608"/>
              <a:ext cx="90077" cy="82458"/>
            </a:xfrm>
            <a:custGeom>
              <a:avLst/>
              <a:gdLst/>
              <a:ahLst/>
              <a:cxnLst/>
              <a:rect l="l" t="t" r="r" b="b"/>
              <a:pathLst>
                <a:path w="733" h="671" extrusionOk="0">
                  <a:moveTo>
                    <a:pt x="457" y="1"/>
                  </a:moveTo>
                  <a:cubicBezTo>
                    <a:pt x="448" y="1"/>
                    <a:pt x="439" y="4"/>
                    <a:pt x="433" y="10"/>
                  </a:cubicBezTo>
                  <a:lnTo>
                    <a:pt x="385" y="10"/>
                  </a:lnTo>
                  <a:lnTo>
                    <a:pt x="385" y="22"/>
                  </a:lnTo>
                  <a:cubicBezTo>
                    <a:pt x="313" y="22"/>
                    <a:pt x="253" y="58"/>
                    <a:pt x="205" y="94"/>
                  </a:cubicBezTo>
                  <a:cubicBezTo>
                    <a:pt x="133" y="154"/>
                    <a:pt x="73" y="226"/>
                    <a:pt x="37" y="322"/>
                  </a:cubicBezTo>
                  <a:cubicBezTo>
                    <a:pt x="25" y="370"/>
                    <a:pt x="13" y="418"/>
                    <a:pt x="13" y="466"/>
                  </a:cubicBezTo>
                  <a:cubicBezTo>
                    <a:pt x="1" y="526"/>
                    <a:pt x="13" y="586"/>
                    <a:pt x="25" y="646"/>
                  </a:cubicBezTo>
                  <a:cubicBezTo>
                    <a:pt x="25" y="658"/>
                    <a:pt x="37" y="670"/>
                    <a:pt x="49" y="670"/>
                  </a:cubicBezTo>
                  <a:cubicBezTo>
                    <a:pt x="73" y="670"/>
                    <a:pt x="73" y="658"/>
                    <a:pt x="85" y="646"/>
                  </a:cubicBezTo>
                  <a:cubicBezTo>
                    <a:pt x="73" y="598"/>
                    <a:pt x="61" y="550"/>
                    <a:pt x="61" y="514"/>
                  </a:cubicBezTo>
                  <a:cubicBezTo>
                    <a:pt x="61" y="466"/>
                    <a:pt x="73" y="418"/>
                    <a:pt x="85" y="382"/>
                  </a:cubicBezTo>
                  <a:cubicBezTo>
                    <a:pt x="109" y="310"/>
                    <a:pt x="145" y="250"/>
                    <a:pt x="193" y="202"/>
                  </a:cubicBezTo>
                  <a:cubicBezTo>
                    <a:pt x="217" y="178"/>
                    <a:pt x="241" y="154"/>
                    <a:pt x="265" y="142"/>
                  </a:cubicBezTo>
                  <a:cubicBezTo>
                    <a:pt x="289" y="130"/>
                    <a:pt x="313" y="118"/>
                    <a:pt x="349" y="118"/>
                  </a:cubicBezTo>
                  <a:cubicBezTo>
                    <a:pt x="361" y="112"/>
                    <a:pt x="370" y="109"/>
                    <a:pt x="379" y="109"/>
                  </a:cubicBezTo>
                  <a:cubicBezTo>
                    <a:pt x="388" y="109"/>
                    <a:pt x="397" y="112"/>
                    <a:pt x="409" y="118"/>
                  </a:cubicBezTo>
                  <a:cubicBezTo>
                    <a:pt x="421" y="112"/>
                    <a:pt x="430" y="109"/>
                    <a:pt x="439" y="109"/>
                  </a:cubicBezTo>
                  <a:cubicBezTo>
                    <a:pt x="448" y="109"/>
                    <a:pt x="457" y="112"/>
                    <a:pt x="469" y="118"/>
                  </a:cubicBezTo>
                  <a:lnTo>
                    <a:pt x="505" y="130"/>
                  </a:lnTo>
                  <a:cubicBezTo>
                    <a:pt x="517" y="142"/>
                    <a:pt x="529" y="142"/>
                    <a:pt x="541" y="154"/>
                  </a:cubicBezTo>
                  <a:cubicBezTo>
                    <a:pt x="553" y="166"/>
                    <a:pt x="553" y="178"/>
                    <a:pt x="565" y="202"/>
                  </a:cubicBezTo>
                  <a:cubicBezTo>
                    <a:pt x="577" y="226"/>
                    <a:pt x="589" y="250"/>
                    <a:pt x="601" y="286"/>
                  </a:cubicBezTo>
                  <a:cubicBezTo>
                    <a:pt x="613" y="334"/>
                    <a:pt x="613" y="382"/>
                    <a:pt x="613" y="430"/>
                  </a:cubicBezTo>
                  <a:cubicBezTo>
                    <a:pt x="613" y="442"/>
                    <a:pt x="613" y="454"/>
                    <a:pt x="613" y="466"/>
                  </a:cubicBezTo>
                  <a:cubicBezTo>
                    <a:pt x="613" y="478"/>
                    <a:pt x="613" y="490"/>
                    <a:pt x="625" y="502"/>
                  </a:cubicBezTo>
                  <a:cubicBezTo>
                    <a:pt x="637" y="514"/>
                    <a:pt x="649" y="526"/>
                    <a:pt x="661" y="526"/>
                  </a:cubicBezTo>
                  <a:cubicBezTo>
                    <a:pt x="685" y="526"/>
                    <a:pt x="721" y="514"/>
                    <a:pt x="721" y="478"/>
                  </a:cubicBezTo>
                  <a:cubicBezTo>
                    <a:pt x="733" y="382"/>
                    <a:pt x="733" y="286"/>
                    <a:pt x="697" y="202"/>
                  </a:cubicBezTo>
                  <a:cubicBezTo>
                    <a:pt x="685" y="166"/>
                    <a:pt x="673" y="130"/>
                    <a:pt x="649" y="106"/>
                  </a:cubicBezTo>
                  <a:cubicBezTo>
                    <a:pt x="637" y="94"/>
                    <a:pt x="625" y="82"/>
                    <a:pt x="613" y="70"/>
                  </a:cubicBezTo>
                  <a:cubicBezTo>
                    <a:pt x="577" y="34"/>
                    <a:pt x="529" y="10"/>
                    <a:pt x="481" y="10"/>
                  </a:cubicBezTo>
                  <a:cubicBezTo>
                    <a:pt x="475" y="4"/>
                    <a:pt x="466" y="1"/>
                    <a:pt x="457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5851;p78"/>
            <p:cNvSpPr/>
            <p:nvPr/>
          </p:nvSpPr>
          <p:spPr>
            <a:xfrm>
              <a:off x="6062493" y="2351179"/>
              <a:ext cx="765466" cy="724299"/>
            </a:xfrm>
            <a:custGeom>
              <a:avLst/>
              <a:gdLst/>
              <a:ahLst/>
              <a:cxnLst/>
              <a:rect l="l" t="t" r="r" b="b"/>
              <a:pathLst>
                <a:path w="6229" h="5894" extrusionOk="0">
                  <a:moveTo>
                    <a:pt x="1093" y="4981"/>
                  </a:moveTo>
                  <a:lnTo>
                    <a:pt x="1129" y="5005"/>
                  </a:lnTo>
                  <a:lnTo>
                    <a:pt x="1105" y="4993"/>
                  </a:lnTo>
                  <a:lnTo>
                    <a:pt x="1093" y="4981"/>
                  </a:lnTo>
                  <a:close/>
                  <a:moveTo>
                    <a:pt x="3049" y="1"/>
                  </a:moveTo>
                  <a:cubicBezTo>
                    <a:pt x="2917" y="1"/>
                    <a:pt x="2797" y="25"/>
                    <a:pt x="2689" y="49"/>
                  </a:cubicBezTo>
                  <a:cubicBezTo>
                    <a:pt x="2473" y="109"/>
                    <a:pt x="2281" y="193"/>
                    <a:pt x="2101" y="313"/>
                  </a:cubicBezTo>
                  <a:lnTo>
                    <a:pt x="2089" y="313"/>
                  </a:lnTo>
                  <a:cubicBezTo>
                    <a:pt x="1969" y="385"/>
                    <a:pt x="1861" y="469"/>
                    <a:pt x="1765" y="553"/>
                  </a:cubicBezTo>
                  <a:cubicBezTo>
                    <a:pt x="1669" y="649"/>
                    <a:pt x="1573" y="745"/>
                    <a:pt x="1501" y="841"/>
                  </a:cubicBezTo>
                  <a:cubicBezTo>
                    <a:pt x="1405" y="949"/>
                    <a:pt x="1333" y="1069"/>
                    <a:pt x="1261" y="1165"/>
                  </a:cubicBezTo>
                  <a:cubicBezTo>
                    <a:pt x="1237" y="1213"/>
                    <a:pt x="1201" y="1249"/>
                    <a:pt x="1177" y="1297"/>
                  </a:cubicBezTo>
                  <a:lnTo>
                    <a:pt x="1141" y="1345"/>
                  </a:lnTo>
                  <a:cubicBezTo>
                    <a:pt x="1105" y="1393"/>
                    <a:pt x="1069" y="1453"/>
                    <a:pt x="1021" y="1501"/>
                  </a:cubicBezTo>
                  <a:cubicBezTo>
                    <a:pt x="925" y="1609"/>
                    <a:pt x="829" y="1717"/>
                    <a:pt x="721" y="1813"/>
                  </a:cubicBezTo>
                  <a:cubicBezTo>
                    <a:pt x="613" y="1909"/>
                    <a:pt x="517" y="2017"/>
                    <a:pt x="421" y="2125"/>
                  </a:cubicBezTo>
                  <a:cubicBezTo>
                    <a:pt x="373" y="2185"/>
                    <a:pt x="325" y="2245"/>
                    <a:pt x="289" y="2305"/>
                  </a:cubicBezTo>
                  <a:cubicBezTo>
                    <a:pt x="169" y="2497"/>
                    <a:pt x="85" y="2701"/>
                    <a:pt x="37" y="2929"/>
                  </a:cubicBezTo>
                  <a:cubicBezTo>
                    <a:pt x="13" y="3061"/>
                    <a:pt x="1" y="3193"/>
                    <a:pt x="13" y="3337"/>
                  </a:cubicBezTo>
                  <a:cubicBezTo>
                    <a:pt x="25" y="3469"/>
                    <a:pt x="49" y="3601"/>
                    <a:pt x="85" y="3721"/>
                  </a:cubicBezTo>
                  <a:cubicBezTo>
                    <a:pt x="169" y="3985"/>
                    <a:pt x="301" y="4237"/>
                    <a:pt x="469" y="4453"/>
                  </a:cubicBezTo>
                  <a:cubicBezTo>
                    <a:pt x="649" y="4681"/>
                    <a:pt x="853" y="4897"/>
                    <a:pt x="1069" y="5077"/>
                  </a:cubicBezTo>
                  <a:cubicBezTo>
                    <a:pt x="1285" y="5245"/>
                    <a:pt x="1513" y="5401"/>
                    <a:pt x="1765" y="5533"/>
                  </a:cubicBezTo>
                  <a:cubicBezTo>
                    <a:pt x="1921" y="5617"/>
                    <a:pt x="2077" y="5677"/>
                    <a:pt x="2233" y="5737"/>
                  </a:cubicBezTo>
                  <a:cubicBezTo>
                    <a:pt x="2389" y="5797"/>
                    <a:pt x="2557" y="5833"/>
                    <a:pt x="2713" y="5857"/>
                  </a:cubicBezTo>
                  <a:cubicBezTo>
                    <a:pt x="2845" y="5881"/>
                    <a:pt x="2989" y="5893"/>
                    <a:pt x="3121" y="5893"/>
                  </a:cubicBezTo>
                  <a:cubicBezTo>
                    <a:pt x="3313" y="5893"/>
                    <a:pt x="3493" y="5869"/>
                    <a:pt x="3673" y="5833"/>
                  </a:cubicBezTo>
                  <a:cubicBezTo>
                    <a:pt x="3889" y="5785"/>
                    <a:pt x="4117" y="5713"/>
                    <a:pt x="4321" y="5605"/>
                  </a:cubicBezTo>
                  <a:cubicBezTo>
                    <a:pt x="4417" y="5557"/>
                    <a:pt x="4525" y="5497"/>
                    <a:pt x="4621" y="5437"/>
                  </a:cubicBezTo>
                  <a:cubicBezTo>
                    <a:pt x="4693" y="5389"/>
                    <a:pt x="4765" y="5329"/>
                    <a:pt x="4837" y="5269"/>
                  </a:cubicBezTo>
                  <a:cubicBezTo>
                    <a:pt x="4933" y="5317"/>
                    <a:pt x="5041" y="5341"/>
                    <a:pt x="5149" y="5365"/>
                  </a:cubicBezTo>
                  <a:cubicBezTo>
                    <a:pt x="5197" y="5365"/>
                    <a:pt x="5257" y="5377"/>
                    <a:pt x="5305" y="5377"/>
                  </a:cubicBezTo>
                  <a:cubicBezTo>
                    <a:pt x="5365" y="5377"/>
                    <a:pt x="5437" y="5365"/>
                    <a:pt x="5497" y="5353"/>
                  </a:cubicBezTo>
                  <a:cubicBezTo>
                    <a:pt x="5845" y="5329"/>
                    <a:pt x="6133" y="5053"/>
                    <a:pt x="6169" y="4705"/>
                  </a:cubicBezTo>
                  <a:cubicBezTo>
                    <a:pt x="6181" y="4657"/>
                    <a:pt x="6181" y="4597"/>
                    <a:pt x="6181" y="4549"/>
                  </a:cubicBezTo>
                  <a:cubicBezTo>
                    <a:pt x="6181" y="4489"/>
                    <a:pt x="6169" y="4441"/>
                    <a:pt x="6157" y="4381"/>
                  </a:cubicBezTo>
                  <a:cubicBezTo>
                    <a:pt x="6145" y="4357"/>
                    <a:pt x="6145" y="4333"/>
                    <a:pt x="6133" y="4309"/>
                  </a:cubicBezTo>
                  <a:cubicBezTo>
                    <a:pt x="6121" y="4285"/>
                    <a:pt x="6109" y="4261"/>
                    <a:pt x="6097" y="4237"/>
                  </a:cubicBezTo>
                  <a:cubicBezTo>
                    <a:pt x="6061" y="4189"/>
                    <a:pt x="6025" y="4153"/>
                    <a:pt x="5989" y="4117"/>
                  </a:cubicBezTo>
                  <a:cubicBezTo>
                    <a:pt x="5929" y="4081"/>
                    <a:pt x="5881" y="4045"/>
                    <a:pt x="5821" y="4021"/>
                  </a:cubicBezTo>
                  <a:cubicBezTo>
                    <a:pt x="5797" y="4009"/>
                    <a:pt x="5773" y="3997"/>
                    <a:pt x="5761" y="3997"/>
                  </a:cubicBezTo>
                  <a:cubicBezTo>
                    <a:pt x="5821" y="3913"/>
                    <a:pt x="5881" y="3829"/>
                    <a:pt x="5929" y="3733"/>
                  </a:cubicBezTo>
                  <a:cubicBezTo>
                    <a:pt x="6001" y="3613"/>
                    <a:pt x="6049" y="3493"/>
                    <a:pt x="6097" y="3361"/>
                  </a:cubicBezTo>
                  <a:cubicBezTo>
                    <a:pt x="6181" y="3121"/>
                    <a:pt x="6229" y="2869"/>
                    <a:pt x="6217" y="2605"/>
                  </a:cubicBezTo>
                  <a:cubicBezTo>
                    <a:pt x="6217" y="2485"/>
                    <a:pt x="6205" y="2353"/>
                    <a:pt x="6181" y="2233"/>
                  </a:cubicBezTo>
                  <a:cubicBezTo>
                    <a:pt x="6157" y="2113"/>
                    <a:pt x="6121" y="1993"/>
                    <a:pt x="6073" y="1873"/>
                  </a:cubicBezTo>
                  <a:cubicBezTo>
                    <a:pt x="5977" y="1633"/>
                    <a:pt x="5833" y="1405"/>
                    <a:pt x="5653" y="1213"/>
                  </a:cubicBezTo>
                  <a:cubicBezTo>
                    <a:pt x="5557" y="1105"/>
                    <a:pt x="5461" y="1009"/>
                    <a:pt x="5353" y="925"/>
                  </a:cubicBezTo>
                  <a:cubicBezTo>
                    <a:pt x="5245" y="829"/>
                    <a:pt x="5125" y="745"/>
                    <a:pt x="5017" y="661"/>
                  </a:cubicBezTo>
                  <a:cubicBezTo>
                    <a:pt x="4765" y="505"/>
                    <a:pt x="4513" y="373"/>
                    <a:pt x="4249" y="265"/>
                  </a:cubicBezTo>
                  <a:cubicBezTo>
                    <a:pt x="4117" y="217"/>
                    <a:pt x="3985" y="169"/>
                    <a:pt x="3841" y="121"/>
                  </a:cubicBezTo>
                  <a:cubicBezTo>
                    <a:pt x="3697" y="85"/>
                    <a:pt x="3565" y="49"/>
                    <a:pt x="3433" y="37"/>
                  </a:cubicBezTo>
                  <a:cubicBezTo>
                    <a:pt x="3313" y="13"/>
                    <a:pt x="3205" y="1"/>
                    <a:pt x="3097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5852;p78"/>
            <p:cNvSpPr/>
            <p:nvPr/>
          </p:nvSpPr>
          <p:spPr>
            <a:xfrm>
              <a:off x="6702496" y="2883654"/>
              <a:ext cx="90077" cy="88233"/>
            </a:xfrm>
            <a:custGeom>
              <a:avLst/>
              <a:gdLst/>
              <a:ahLst/>
              <a:cxnLst/>
              <a:rect l="l" t="t" r="r" b="b"/>
              <a:pathLst>
                <a:path w="733" h="718" extrusionOk="0">
                  <a:moveTo>
                    <a:pt x="421" y="0"/>
                  </a:moveTo>
                  <a:cubicBezTo>
                    <a:pt x="361" y="0"/>
                    <a:pt x="313" y="12"/>
                    <a:pt x="265" y="36"/>
                  </a:cubicBezTo>
                  <a:cubicBezTo>
                    <a:pt x="241" y="48"/>
                    <a:pt x="229" y="72"/>
                    <a:pt x="205" y="84"/>
                  </a:cubicBezTo>
                  <a:cubicBezTo>
                    <a:pt x="181" y="108"/>
                    <a:pt x="169" y="120"/>
                    <a:pt x="157" y="144"/>
                  </a:cubicBezTo>
                  <a:cubicBezTo>
                    <a:pt x="157" y="156"/>
                    <a:pt x="157" y="156"/>
                    <a:pt x="157" y="168"/>
                  </a:cubicBezTo>
                  <a:cubicBezTo>
                    <a:pt x="157" y="180"/>
                    <a:pt x="157" y="192"/>
                    <a:pt x="169" y="192"/>
                  </a:cubicBezTo>
                  <a:cubicBezTo>
                    <a:pt x="181" y="204"/>
                    <a:pt x="193" y="204"/>
                    <a:pt x="205" y="204"/>
                  </a:cubicBezTo>
                  <a:lnTo>
                    <a:pt x="217" y="204"/>
                  </a:lnTo>
                  <a:cubicBezTo>
                    <a:pt x="217" y="204"/>
                    <a:pt x="229" y="204"/>
                    <a:pt x="229" y="192"/>
                  </a:cubicBezTo>
                  <a:lnTo>
                    <a:pt x="241" y="180"/>
                  </a:lnTo>
                  <a:cubicBezTo>
                    <a:pt x="253" y="168"/>
                    <a:pt x="277" y="156"/>
                    <a:pt x="301" y="144"/>
                  </a:cubicBezTo>
                  <a:cubicBezTo>
                    <a:pt x="325" y="132"/>
                    <a:pt x="349" y="120"/>
                    <a:pt x="373" y="120"/>
                  </a:cubicBezTo>
                  <a:lnTo>
                    <a:pt x="445" y="120"/>
                  </a:lnTo>
                  <a:cubicBezTo>
                    <a:pt x="469" y="120"/>
                    <a:pt x="493" y="120"/>
                    <a:pt x="517" y="132"/>
                  </a:cubicBezTo>
                  <a:lnTo>
                    <a:pt x="553" y="156"/>
                  </a:lnTo>
                  <a:cubicBezTo>
                    <a:pt x="565" y="168"/>
                    <a:pt x="577" y="180"/>
                    <a:pt x="589" y="180"/>
                  </a:cubicBezTo>
                  <a:cubicBezTo>
                    <a:pt x="601" y="204"/>
                    <a:pt x="613" y="216"/>
                    <a:pt x="625" y="228"/>
                  </a:cubicBezTo>
                  <a:cubicBezTo>
                    <a:pt x="625" y="240"/>
                    <a:pt x="637" y="264"/>
                    <a:pt x="637" y="276"/>
                  </a:cubicBezTo>
                  <a:cubicBezTo>
                    <a:pt x="637" y="300"/>
                    <a:pt x="637" y="324"/>
                    <a:pt x="637" y="348"/>
                  </a:cubicBezTo>
                  <a:cubicBezTo>
                    <a:pt x="637" y="372"/>
                    <a:pt x="625" y="396"/>
                    <a:pt x="625" y="420"/>
                  </a:cubicBezTo>
                  <a:cubicBezTo>
                    <a:pt x="613" y="444"/>
                    <a:pt x="601" y="468"/>
                    <a:pt x="589" y="480"/>
                  </a:cubicBezTo>
                  <a:cubicBezTo>
                    <a:pt x="565" y="504"/>
                    <a:pt x="553" y="528"/>
                    <a:pt x="529" y="552"/>
                  </a:cubicBezTo>
                  <a:cubicBezTo>
                    <a:pt x="493" y="588"/>
                    <a:pt x="457" y="612"/>
                    <a:pt x="409" y="624"/>
                  </a:cubicBezTo>
                  <a:cubicBezTo>
                    <a:pt x="361" y="648"/>
                    <a:pt x="301" y="672"/>
                    <a:pt x="253" y="684"/>
                  </a:cubicBezTo>
                  <a:lnTo>
                    <a:pt x="109" y="684"/>
                  </a:lnTo>
                  <a:cubicBezTo>
                    <a:pt x="73" y="684"/>
                    <a:pt x="49" y="684"/>
                    <a:pt x="13" y="672"/>
                  </a:cubicBezTo>
                  <a:cubicBezTo>
                    <a:pt x="1" y="672"/>
                    <a:pt x="1" y="672"/>
                    <a:pt x="1" y="684"/>
                  </a:cubicBezTo>
                  <a:cubicBezTo>
                    <a:pt x="1" y="684"/>
                    <a:pt x="1" y="696"/>
                    <a:pt x="13" y="696"/>
                  </a:cubicBezTo>
                  <a:cubicBezTo>
                    <a:pt x="67" y="711"/>
                    <a:pt x="121" y="717"/>
                    <a:pt x="176" y="717"/>
                  </a:cubicBezTo>
                  <a:cubicBezTo>
                    <a:pt x="305" y="717"/>
                    <a:pt x="435" y="680"/>
                    <a:pt x="553" y="612"/>
                  </a:cubicBezTo>
                  <a:cubicBezTo>
                    <a:pt x="589" y="588"/>
                    <a:pt x="625" y="552"/>
                    <a:pt x="649" y="516"/>
                  </a:cubicBezTo>
                  <a:cubicBezTo>
                    <a:pt x="673" y="504"/>
                    <a:pt x="685" y="480"/>
                    <a:pt x="697" y="456"/>
                  </a:cubicBezTo>
                  <a:cubicBezTo>
                    <a:pt x="709" y="432"/>
                    <a:pt x="709" y="408"/>
                    <a:pt x="721" y="384"/>
                  </a:cubicBezTo>
                  <a:cubicBezTo>
                    <a:pt x="721" y="360"/>
                    <a:pt x="733" y="336"/>
                    <a:pt x="733" y="312"/>
                  </a:cubicBezTo>
                  <a:cubicBezTo>
                    <a:pt x="733" y="288"/>
                    <a:pt x="733" y="252"/>
                    <a:pt x="733" y="228"/>
                  </a:cubicBezTo>
                  <a:cubicBezTo>
                    <a:pt x="733" y="204"/>
                    <a:pt x="721" y="192"/>
                    <a:pt x="709" y="168"/>
                  </a:cubicBezTo>
                  <a:cubicBezTo>
                    <a:pt x="709" y="156"/>
                    <a:pt x="697" y="144"/>
                    <a:pt x="697" y="132"/>
                  </a:cubicBezTo>
                  <a:cubicBezTo>
                    <a:pt x="685" y="120"/>
                    <a:pt x="673" y="108"/>
                    <a:pt x="673" y="96"/>
                  </a:cubicBezTo>
                  <a:cubicBezTo>
                    <a:pt x="637" y="60"/>
                    <a:pt x="601" y="36"/>
                    <a:pt x="565" y="24"/>
                  </a:cubicBezTo>
                  <a:cubicBezTo>
                    <a:pt x="517" y="12"/>
                    <a:pt x="481" y="0"/>
                    <a:pt x="445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5853;p78"/>
            <p:cNvSpPr/>
            <p:nvPr/>
          </p:nvSpPr>
          <p:spPr>
            <a:xfrm>
              <a:off x="6273369" y="2320211"/>
              <a:ext cx="575236" cy="545866"/>
            </a:xfrm>
            <a:custGeom>
              <a:avLst/>
              <a:gdLst/>
              <a:ahLst/>
              <a:cxnLst/>
              <a:rect l="l" t="t" r="r" b="b"/>
              <a:pathLst>
                <a:path w="4681" h="4442" extrusionOk="0">
                  <a:moveTo>
                    <a:pt x="1537" y="1"/>
                  </a:moveTo>
                  <a:lnTo>
                    <a:pt x="1537" y="13"/>
                  </a:lnTo>
                  <a:cubicBezTo>
                    <a:pt x="1453" y="13"/>
                    <a:pt x="1381" y="25"/>
                    <a:pt x="1297" y="25"/>
                  </a:cubicBezTo>
                  <a:cubicBezTo>
                    <a:pt x="1201" y="37"/>
                    <a:pt x="1117" y="61"/>
                    <a:pt x="1021" y="85"/>
                  </a:cubicBezTo>
                  <a:cubicBezTo>
                    <a:pt x="913" y="121"/>
                    <a:pt x="817" y="157"/>
                    <a:pt x="709" y="205"/>
                  </a:cubicBezTo>
                  <a:cubicBezTo>
                    <a:pt x="457" y="313"/>
                    <a:pt x="229" y="457"/>
                    <a:pt x="13" y="625"/>
                  </a:cubicBezTo>
                  <a:cubicBezTo>
                    <a:pt x="1" y="625"/>
                    <a:pt x="1" y="637"/>
                    <a:pt x="1" y="649"/>
                  </a:cubicBezTo>
                  <a:cubicBezTo>
                    <a:pt x="1" y="661"/>
                    <a:pt x="1" y="661"/>
                    <a:pt x="13" y="673"/>
                  </a:cubicBezTo>
                  <a:cubicBezTo>
                    <a:pt x="13" y="685"/>
                    <a:pt x="13" y="697"/>
                    <a:pt x="13" y="697"/>
                  </a:cubicBezTo>
                  <a:cubicBezTo>
                    <a:pt x="37" y="745"/>
                    <a:pt x="61" y="793"/>
                    <a:pt x="97" y="829"/>
                  </a:cubicBezTo>
                  <a:cubicBezTo>
                    <a:pt x="133" y="865"/>
                    <a:pt x="169" y="889"/>
                    <a:pt x="205" y="913"/>
                  </a:cubicBezTo>
                  <a:cubicBezTo>
                    <a:pt x="241" y="925"/>
                    <a:pt x="289" y="937"/>
                    <a:pt x="337" y="937"/>
                  </a:cubicBezTo>
                  <a:lnTo>
                    <a:pt x="469" y="937"/>
                  </a:lnTo>
                  <a:cubicBezTo>
                    <a:pt x="517" y="925"/>
                    <a:pt x="565" y="913"/>
                    <a:pt x="601" y="889"/>
                  </a:cubicBezTo>
                  <a:cubicBezTo>
                    <a:pt x="649" y="877"/>
                    <a:pt x="697" y="853"/>
                    <a:pt x="745" y="829"/>
                  </a:cubicBezTo>
                  <a:cubicBezTo>
                    <a:pt x="829" y="781"/>
                    <a:pt x="901" y="721"/>
                    <a:pt x="973" y="649"/>
                  </a:cubicBezTo>
                  <a:cubicBezTo>
                    <a:pt x="997" y="625"/>
                    <a:pt x="1009" y="601"/>
                    <a:pt x="1033" y="589"/>
                  </a:cubicBezTo>
                  <a:cubicBezTo>
                    <a:pt x="1045" y="601"/>
                    <a:pt x="1057" y="613"/>
                    <a:pt x="1069" y="625"/>
                  </a:cubicBezTo>
                  <a:cubicBezTo>
                    <a:pt x="1093" y="661"/>
                    <a:pt x="1117" y="685"/>
                    <a:pt x="1153" y="697"/>
                  </a:cubicBezTo>
                  <a:cubicBezTo>
                    <a:pt x="1201" y="721"/>
                    <a:pt x="1261" y="733"/>
                    <a:pt x="1309" y="733"/>
                  </a:cubicBezTo>
                  <a:lnTo>
                    <a:pt x="1357" y="733"/>
                  </a:lnTo>
                  <a:cubicBezTo>
                    <a:pt x="1429" y="733"/>
                    <a:pt x="1501" y="709"/>
                    <a:pt x="1573" y="673"/>
                  </a:cubicBezTo>
                  <a:cubicBezTo>
                    <a:pt x="1621" y="649"/>
                    <a:pt x="1669" y="613"/>
                    <a:pt x="1717" y="565"/>
                  </a:cubicBezTo>
                  <a:cubicBezTo>
                    <a:pt x="1717" y="601"/>
                    <a:pt x="1717" y="637"/>
                    <a:pt x="1729" y="673"/>
                  </a:cubicBezTo>
                  <a:cubicBezTo>
                    <a:pt x="1729" y="709"/>
                    <a:pt x="1753" y="757"/>
                    <a:pt x="1777" y="793"/>
                  </a:cubicBezTo>
                  <a:cubicBezTo>
                    <a:pt x="1813" y="877"/>
                    <a:pt x="1885" y="937"/>
                    <a:pt x="1969" y="985"/>
                  </a:cubicBezTo>
                  <a:cubicBezTo>
                    <a:pt x="2041" y="1033"/>
                    <a:pt x="2137" y="1057"/>
                    <a:pt x="2233" y="1069"/>
                  </a:cubicBezTo>
                  <a:lnTo>
                    <a:pt x="2281" y="1069"/>
                  </a:lnTo>
                  <a:cubicBezTo>
                    <a:pt x="2353" y="1069"/>
                    <a:pt x="2437" y="1057"/>
                    <a:pt x="2497" y="1021"/>
                  </a:cubicBezTo>
                  <a:cubicBezTo>
                    <a:pt x="2521" y="1021"/>
                    <a:pt x="2545" y="1009"/>
                    <a:pt x="2569" y="997"/>
                  </a:cubicBezTo>
                  <a:cubicBezTo>
                    <a:pt x="2569" y="997"/>
                    <a:pt x="2569" y="1009"/>
                    <a:pt x="2581" y="1021"/>
                  </a:cubicBezTo>
                  <a:cubicBezTo>
                    <a:pt x="2593" y="1033"/>
                    <a:pt x="2605" y="1057"/>
                    <a:pt x="2629" y="1069"/>
                  </a:cubicBezTo>
                  <a:cubicBezTo>
                    <a:pt x="2653" y="1081"/>
                    <a:pt x="2677" y="1081"/>
                    <a:pt x="2701" y="1093"/>
                  </a:cubicBezTo>
                  <a:lnTo>
                    <a:pt x="2713" y="1093"/>
                  </a:lnTo>
                  <a:cubicBezTo>
                    <a:pt x="2701" y="1105"/>
                    <a:pt x="2701" y="1129"/>
                    <a:pt x="2689" y="1153"/>
                  </a:cubicBezTo>
                  <a:cubicBezTo>
                    <a:pt x="2689" y="1201"/>
                    <a:pt x="2689" y="1249"/>
                    <a:pt x="2689" y="1285"/>
                  </a:cubicBezTo>
                  <a:cubicBezTo>
                    <a:pt x="2713" y="1369"/>
                    <a:pt x="2749" y="1441"/>
                    <a:pt x="2809" y="1501"/>
                  </a:cubicBezTo>
                  <a:cubicBezTo>
                    <a:pt x="2845" y="1537"/>
                    <a:pt x="2881" y="1561"/>
                    <a:pt x="2917" y="1585"/>
                  </a:cubicBezTo>
                  <a:cubicBezTo>
                    <a:pt x="2953" y="1621"/>
                    <a:pt x="2989" y="1633"/>
                    <a:pt x="3037" y="1657"/>
                  </a:cubicBezTo>
                  <a:cubicBezTo>
                    <a:pt x="3121" y="1693"/>
                    <a:pt x="3217" y="1705"/>
                    <a:pt x="3301" y="1705"/>
                  </a:cubicBezTo>
                  <a:lnTo>
                    <a:pt x="3313" y="1705"/>
                  </a:lnTo>
                  <a:cubicBezTo>
                    <a:pt x="3361" y="1705"/>
                    <a:pt x="3421" y="1705"/>
                    <a:pt x="3469" y="1693"/>
                  </a:cubicBezTo>
                  <a:cubicBezTo>
                    <a:pt x="3493" y="1681"/>
                    <a:pt x="3517" y="1669"/>
                    <a:pt x="3541" y="1657"/>
                  </a:cubicBezTo>
                  <a:lnTo>
                    <a:pt x="3565" y="1657"/>
                  </a:lnTo>
                  <a:cubicBezTo>
                    <a:pt x="3553" y="1693"/>
                    <a:pt x="3553" y="1729"/>
                    <a:pt x="3565" y="1753"/>
                  </a:cubicBezTo>
                  <a:cubicBezTo>
                    <a:pt x="3577" y="1813"/>
                    <a:pt x="3601" y="1861"/>
                    <a:pt x="3637" y="1897"/>
                  </a:cubicBezTo>
                  <a:cubicBezTo>
                    <a:pt x="3661" y="1921"/>
                    <a:pt x="3685" y="1933"/>
                    <a:pt x="3709" y="1957"/>
                  </a:cubicBezTo>
                  <a:cubicBezTo>
                    <a:pt x="3721" y="1969"/>
                    <a:pt x="3745" y="1981"/>
                    <a:pt x="3781" y="1993"/>
                  </a:cubicBezTo>
                  <a:cubicBezTo>
                    <a:pt x="3805" y="2017"/>
                    <a:pt x="3841" y="2029"/>
                    <a:pt x="3889" y="2029"/>
                  </a:cubicBezTo>
                  <a:cubicBezTo>
                    <a:pt x="3853" y="2089"/>
                    <a:pt x="3817" y="2149"/>
                    <a:pt x="3805" y="2221"/>
                  </a:cubicBezTo>
                  <a:cubicBezTo>
                    <a:pt x="3781" y="2293"/>
                    <a:pt x="3769" y="2389"/>
                    <a:pt x="3769" y="2473"/>
                  </a:cubicBezTo>
                  <a:cubicBezTo>
                    <a:pt x="3769" y="2509"/>
                    <a:pt x="3781" y="2557"/>
                    <a:pt x="3793" y="2593"/>
                  </a:cubicBezTo>
                  <a:cubicBezTo>
                    <a:pt x="3805" y="2629"/>
                    <a:pt x="3829" y="2665"/>
                    <a:pt x="3853" y="2701"/>
                  </a:cubicBezTo>
                  <a:cubicBezTo>
                    <a:pt x="3877" y="2737"/>
                    <a:pt x="3913" y="2761"/>
                    <a:pt x="3949" y="2773"/>
                  </a:cubicBezTo>
                  <a:cubicBezTo>
                    <a:pt x="3997" y="2797"/>
                    <a:pt x="4033" y="2809"/>
                    <a:pt x="4081" y="2821"/>
                  </a:cubicBezTo>
                  <a:cubicBezTo>
                    <a:pt x="4033" y="2881"/>
                    <a:pt x="4009" y="2953"/>
                    <a:pt x="3997" y="3025"/>
                  </a:cubicBezTo>
                  <a:cubicBezTo>
                    <a:pt x="3997" y="3061"/>
                    <a:pt x="4009" y="3109"/>
                    <a:pt x="4033" y="3145"/>
                  </a:cubicBezTo>
                  <a:cubicBezTo>
                    <a:pt x="4057" y="3169"/>
                    <a:pt x="4081" y="3193"/>
                    <a:pt x="4117" y="3205"/>
                  </a:cubicBezTo>
                  <a:cubicBezTo>
                    <a:pt x="4105" y="3217"/>
                    <a:pt x="4093" y="3241"/>
                    <a:pt x="4081" y="3253"/>
                  </a:cubicBezTo>
                  <a:cubicBezTo>
                    <a:pt x="4069" y="3277"/>
                    <a:pt x="4057" y="3313"/>
                    <a:pt x="4045" y="3337"/>
                  </a:cubicBezTo>
                  <a:cubicBezTo>
                    <a:pt x="4045" y="3373"/>
                    <a:pt x="4033" y="3397"/>
                    <a:pt x="4033" y="3433"/>
                  </a:cubicBezTo>
                  <a:lnTo>
                    <a:pt x="4033" y="3457"/>
                  </a:lnTo>
                  <a:lnTo>
                    <a:pt x="4033" y="3517"/>
                  </a:lnTo>
                  <a:lnTo>
                    <a:pt x="4033" y="3565"/>
                  </a:lnTo>
                  <a:cubicBezTo>
                    <a:pt x="4033" y="3589"/>
                    <a:pt x="4033" y="3601"/>
                    <a:pt x="4033" y="3613"/>
                  </a:cubicBezTo>
                  <a:cubicBezTo>
                    <a:pt x="4033" y="3625"/>
                    <a:pt x="4045" y="3649"/>
                    <a:pt x="4045" y="3661"/>
                  </a:cubicBezTo>
                  <a:cubicBezTo>
                    <a:pt x="4045" y="3661"/>
                    <a:pt x="4045" y="3661"/>
                    <a:pt x="4045" y="3673"/>
                  </a:cubicBezTo>
                  <a:lnTo>
                    <a:pt x="4045" y="3685"/>
                  </a:lnTo>
                  <a:cubicBezTo>
                    <a:pt x="4045" y="3685"/>
                    <a:pt x="4045" y="3697"/>
                    <a:pt x="4045" y="3697"/>
                  </a:cubicBezTo>
                  <a:lnTo>
                    <a:pt x="4033" y="3697"/>
                  </a:lnTo>
                  <a:cubicBezTo>
                    <a:pt x="4009" y="3709"/>
                    <a:pt x="3973" y="3733"/>
                    <a:pt x="3949" y="3745"/>
                  </a:cubicBezTo>
                  <a:lnTo>
                    <a:pt x="3901" y="3769"/>
                  </a:lnTo>
                  <a:cubicBezTo>
                    <a:pt x="3889" y="3769"/>
                    <a:pt x="3865" y="3781"/>
                    <a:pt x="3853" y="3793"/>
                  </a:cubicBezTo>
                  <a:cubicBezTo>
                    <a:pt x="3841" y="3805"/>
                    <a:pt x="3829" y="3817"/>
                    <a:pt x="3817" y="3829"/>
                  </a:cubicBezTo>
                  <a:cubicBezTo>
                    <a:pt x="3793" y="3853"/>
                    <a:pt x="3769" y="3889"/>
                    <a:pt x="3745" y="3913"/>
                  </a:cubicBezTo>
                  <a:cubicBezTo>
                    <a:pt x="3721" y="3949"/>
                    <a:pt x="3697" y="3985"/>
                    <a:pt x="3685" y="4021"/>
                  </a:cubicBezTo>
                  <a:cubicBezTo>
                    <a:pt x="3649" y="4081"/>
                    <a:pt x="3625" y="4165"/>
                    <a:pt x="3613" y="4237"/>
                  </a:cubicBezTo>
                  <a:cubicBezTo>
                    <a:pt x="3613" y="4273"/>
                    <a:pt x="3613" y="4297"/>
                    <a:pt x="3625" y="4333"/>
                  </a:cubicBezTo>
                  <a:cubicBezTo>
                    <a:pt x="3625" y="4345"/>
                    <a:pt x="3637" y="4357"/>
                    <a:pt x="3649" y="4369"/>
                  </a:cubicBezTo>
                  <a:lnTo>
                    <a:pt x="3661" y="4393"/>
                  </a:lnTo>
                  <a:lnTo>
                    <a:pt x="3685" y="4405"/>
                  </a:lnTo>
                  <a:cubicBezTo>
                    <a:pt x="3721" y="4429"/>
                    <a:pt x="3757" y="4441"/>
                    <a:pt x="3793" y="4441"/>
                  </a:cubicBezTo>
                  <a:lnTo>
                    <a:pt x="3853" y="4441"/>
                  </a:lnTo>
                  <a:cubicBezTo>
                    <a:pt x="3877" y="4441"/>
                    <a:pt x="3901" y="4429"/>
                    <a:pt x="3937" y="4429"/>
                  </a:cubicBezTo>
                  <a:cubicBezTo>
                    <a:pt x="4021" y="4405"/>
                    <a:pt x="4105" y="4345"/>
                    <a:pt x="4177" y="4273"/>
                  </a:cubicBezTo>
                  <a:cubicBezTo>
                    <a:pt x="4213" y="4237"/>
                    <a:pt x="4249" y="4201"/>
                    <a:pt x="4273" y="4153"/>
                  </a:cubicBezTo>
                  <a:cubicBezTo>
                    <a:pt x="4309" y="4117"/>
                    <a:pt x="4333" y="4069"/>
                    <a:pt x="4369" y="4021"/>
                  </a:cubicBezTo>
                  <a:cubicBezTo>
                    <a:pt x="4417" y="3925"/>
                    <a:pt x="4465" y="3829"/>
                    <a:pt x="4501" y="3721"/>
                  </a:cubicBezTo>
                  <a:cubicBezTo>
                    <a:pt x="4537" y="3637"/>
                    <a:pt x="4561" y="3541"/>
                    <a:pt x="4585" y="3445"/>
                  </a:cubicBezTo>
                  <a:cubicBezTo>
                    <a:pt x="4633" y="3289"/>
                    <a:pt x="4657" y="3145"/>
                    <a:pt x="4669" y="2989"/>
                  </a:cubicBezTo>
                  <a:cubicBezTo>
                    <a:pt x="4681" y="2845"/>
                    <a:pt x="4669" y="2701"/>
                    <a:pt x="4657" y="2557"/>
                  </a:cubicBezTo>
                  <a:cubicBezTo>
                    <a:pt x="4633" y="2413"/>
                    <a:pt x="4597" y="2269"/>
                    <a:pt x="4549" y="2125"/>
                  </a:cubicBezTo>
                  <a:cubicBezTo>
                    <a:pt x="4513" y="2017"/>
                    <a:pt x="4465" y="1909"/>
                    <a:pt x="4405" y="1801"/>
                  </a:cubicBezTo>
                  <a:cubicBezTo>
                    <a:pt x="4357" y="1705"/>
                    <a:pt x="4309" y="1621"/>
                    <a:pt x="4249" y="1537"/>
                  </a:cubicBezTo>
                  <a:cubicBezTo>
                    <a:pt x="4117" y="1345"/>
                    <a:pt x="3973" y="1177"/>
                    <a:pt x="3805" y="1021"/>
                  </a:cubicBezTo>
                  <a:cubicBezTo>
                    <a:pt x="3637" y="853"/>
                    <a:pt x="3445" y="709"/>
                    <a:pt x="3241" y="577"/>
                  </a:cubicBezTo>
                  <a:cubicBezTo>
                    <a:pt x="3049" y="445"/>
                    <a:pt x="2833" y="325"/>
                    <a:pt x="2617" y="241"/>
                  </a:cubicBezTo>
                  <a:cubicBezTo>
                    <a:pt x="2401" y="145"/>
                    <a:pt x="2185" y="73"/>
                    <a:pt x="1957" y="37"/>
                  </a:cubicBezTo>
                  <a:cubicBezTo>
                    <a:pt x="1813" y="13"/>
                    <a:pt x="1681" y="1"/>
                    <a:pt x="15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854;p78"/>
            <p:cNvSpPr/>
            <p:nvPr/>
          </p:nvSpPr>
          <p:spPr>
            <a:xfrm>
              <a:off x="6705445" y="2497170"/>
              <a:ext cx="75330" cy="93149"/>
            </a:xfrm>
            <a:custGeom>
              <a:avLst/>
              <a:gdLst/>
              <a:ahLst/>
              <a:cxnLst/>
              <a:rect l="l" t="t" r="r" b="b"/>
              <a:pathLst>
                <a:path w="613" h="758" extrusionOk="0">
                  <a:moveTo>
                    <a:pt x="73" y="1"/>
                  </a:moveTo>
                  <a:cubicBezTo>
                    <a:pt x="61" y="1"/>
                    <a:pt x="37" y="13"/>
                    <a:pt x="37" y="37"/>
                  </a:cubicBezTo>
                  <a:lnTo>
                    <a:pt x="25" y="25"/>
                  </a:lnTo>
                  <a:cubicBezTo>
                    <a:pt x="1" y="109"/>
                    <a:pt x="1" y="193"/>
                    <a:pt x="13" y="277"/>
                  </a:cubicBezTo>
                  <a:cubicBezTo>
                    <a:pt x="25" y="325"/>
                    <a:pt x="37" y="373"/>
                    <a:pt x="49" y="409"/>
                  </a:cubicBezTo>
                  <a:cubicBezTo>
                    <a:pt x="61" y="457"/>
                    <a:pt x="85" y="493"/>
                    <a:pt x="109" y="541"/>
                  </a:cubicBezTo>
                  <a:cubicBezTo>
                    <a:pt x="145" y="613"/>
                    <a:pt x="205" y="673"/>
                    <a:pt x="277" y="721"/>
                  </a:cubicBezTo>
                  <a:cubicBezTo>
                    <a:pt x="313" y="745"/>
                    <a:pt x="349" y="757"/>
                    <a:pt x="385" y="757"/>
                  </a:cubicBezTo>
                  <a:cubicBezTo>
                    <a:pt x="421" y="757"/>
                    <a:pt x="469" y="745"/>
                    <a:pt x="493" y="733"/>
                  </a:cubicBezTo>
                  <a:cubicBezTo>
                    <a:pt x="541" y="709"/>
                    <a:pt x="577" y="673"/>
                    <a:pt x="613" y="637"/>
                  </a:cubicBezTo>
                  <a:cubicBezTo>
                    <a:pt x="613" y="625"/>
                    <a:pt x="613" y="601"/>
                    <a:pt x="613" y="589"/>
                  </a:cubicBezTo>
                  <a:cubicBezTo>
                    <a:pt x="604" y="581"/>
                    <a:pt x="596" y="572"/>
                    <a:pt x="583" y="572"/>
                  </a:cubicBezTo>
                  <a:cubicBezTo>
                    <a:pt x="578" y="572"/>
                    <a:pt x="572" y="573"/>
                    <a:pt x="565" y="577"/>
                  </a:cubicBezTo>
                  <a:lnTo>
                    <a:pt x="433" y="577"/>
                  </a:lnTo>
                  <a:cubicBezTo>
                    <a:pt x="409" y="565"/>
                    <a:pt x="373" y="553"/>
                    <a:pt x="349" y="541"/>
                  </a:cubicBezTo>
                  <a:cubicBezTo>
                    <a:pt x="313" y="529"/>
                    <a:pt x="277" y="505"/>
                    <a:pt x="253" y="481"/>
                  </a:cubicBezTo>
                  <a:lnTo>
                    <a:pt x="217" y="457"/>
                  </a:lnTo>
                  <a:cubicBezTo>
                    <a:pt x="205" y="421"/>
                    <a:pt x="193" y="397"/>
                    <a:pt x="181" y="373"/>
                  </a:cubicBezTo>
                  <a:cubicBezTo>
                    <a:pt x="169" y="337"/>
                    <a:pt x="157" y="289"/>
                    <a:pt x="157" y="253"/>
                  </a:cubicBezTo>
                  <a:lnTo>
                    <a:pt x="157" y="193"/>
                  </a:lnTo>
                  <a:cubicBezTo>
                    <a:pt x="157" y="169"/>
                    <a:pt x="145" y="157"/>
                    <a:pt x="121" y="157"/>
                  </a:cubicBezTo>
                  <a:lnTo>
                    <a:pt x="85" y="157"/>
                  </a:lnTo>
                  <a:lnTo>
                    <a:pt x="85" y="109"/>
                  </a:lnTo>
                  <a:cubicBezTo>
                    <a:pt x="85" y="85"/>
                    <a:pt x="97" y="73"/>
                    <a:pt x="97" y="49"/>
                  </a:cubicBezTo>
                  <a:cubicBezTo>
                    <a:pt x="109" y="37"/>
                    <a:pt x="97" y="13"/>
                    <a:pt x="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855;p78"/>
            <p:cNvSpPr/>
            <p:nvPr/>
          </p:nvSpPr>
          <p:spPr>
            <a:xfrm>
              <a:off x="6701021" y="2492746"/>
              <a:ext cx="79754" cy="101628"/>
            </a:xfrm>
            <a:custGeom>
              <a:avLst/>
              <a:gdLst/>
              <a:ahLst/>
              <a:cxnLst/>
              <a:rect l="l" t="t" r="r" b="b"/>
              <a:pathLst>
                <a:path w="649" h="827" extrusionOk="0">
                  <a:moveTo>
                    <a:pt x="109" y="1"/>
                  </a:moveTo>
                  <a:cubicBezTo>
                    <a:pt x="97" y="1"/>
                    <a:pt x="85" y="13"/>
                    <a:pt x="73" y="25"/>
                  </a:cubicBezTo>
                  <a:cubicBezTo>
                    <a:pt x="1" y="193"/>
                    <a:pt x="1" y="397"/>
                    <a:pt x="97" y="565"/>
                  </a:cubicBezTo>
                  <a:cubicBezTo>
                    <a:pt x="133" y="637"/>
                    <a:pt x="193" y="709"/>
                    <a:pt x="265" y="769"/>
                  </a:cubicBezTo>
                  <a:cubicBezTo>
                    <a:pt x="301" y="793"/>
                    <a:pt x="349" y="805"/>
                    <a:pt x="385" y="817"/>
                  </a:cubicBezTo>
                  <a:cubicBezTo>
                    <a:pt x="409" y="823"/>
                    <a:pt x="433" y="826"/>
                    <a:pt x="457" y="826"/>
                  </a:cubicBezTo>
                  <a:cubicBezTo>
                    <a:pt x="481" y="826"/>
                    <a:pt x="505" y="823"/>
                    <a:pt x="529" y="817"/>
                  </a:cubicBezTo>
                  <a:cubicBezTo>
                    <a:pt x="565" y="805"/>
                    <a:pt x="601" y="793"/>
                    <a:pt x="625" y="781"/>
                  </a:cubicBezTo>
                  <a:cubicBezTo>
                    <a:pt x="649" y="769"/>
                    <a:pt x="649" y="745"/>
                    <a:pt x="649" y="733"/>
                  </a:cubicBezTo>
                  <a:cubicBezTo>
                    <a:pt x="637" y="709"/>
                    <a:pt x="613" y="709"/>
                    <a:pt x="589" y="709"/>
                  </a:cubicBezTo>
                  <a:lnTo>
                    <a:pt x="565" y="721"/>
                  </a:lnTo>
                  <a:cubicBezTo>
                    <a:pt x="541" y="733"/>
                    <a:pt x="517" y="745"/>
                    <a:pt x="481" y="745"/>
                  </a:cubicBezTo>
                  <a:lnTo>
                    <a:pt x="421" y="745"/>
                  </a:lnTo>
                  <a:cubicBezTo>
                    <a:pt x="397" y="733"/>
                    <a:pt x="373" y="733"/>
                    <a:pt x="349" y="721"/>
                  </a:cubicBezTo>
                  <a:cubicBezTo>
                    <a:pt x="325" y="709"/>
                    <a:pt x="301" y="697"/>
                    <a:pt x="277" y="673"/>
                  </a:cubicBezTo>
                  <a:cubicBezTo>
                    <a:pt x="253" y="649"/>
                    <a:pt x="217" y="625"/>
                    <a:pt x="193" y="589"/>
                  </a:cubicBezTo>
                  <a:cubicBezTo>
                    <a:pt x="169" y="541"/>
                    <a:pt x="145" y="505"/>
                    <a:pt x="133" y="457"/>
                  </a:cubicBezTo>
                  <a:cubicBezTo>
                    <a:pt x="109" y="409"/>
                    <a:pt x="97" y="361"/>
                    <a:pt x="97" y="301"/>
                  </a:cubicBezTo>
                  <a:cubicBezTo>
                    <a:pt x="97" y="253"/>
                    <a:pt x="97" y="217"/>
                    <a:pt x="97" y="169"/>
                  </a:cubicBezTo>
                  <a:cubicBezTo>
                    <a:pt x="109" y="133"/>
                    <a:pt x="109" y="109"/>
                    <a:pt x="121" y="73"/>
                  </a:cubicBezTo>
                  <a:lnTo>
                    <a:pt x="133" y="61"/>
                  </a:lnTo>
                  <a:cubicBezTo>
                    <a:pt x="145" y="37"/>
                    <a:pt x="145" y="13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856;p78"/>
            <p:cNvSpPr/>
            <p:nvPr/>
          </p:nvSpPr>
          <p:spPr>
            <a:xfrm>
              <a:off x="6761482" y="2652132"/>
              <a:ext cx="41413" cy="68571"/>
            </a:xfrm>
            <a:custGeom>
              <a:avLst/>
              <a:gdLst/>
              <a:ahLst/>
              <a:cxnLst/>
              <a:rect l="l" t="t" r="r" b="b"/>
              <a:pathLst>
                <a:path w="337" h="558" extrusionOk="0">
                  <a:moveTo>
                    <a:pt x="157" y="0"/>
                  </a:moveTo>
                  <a:cubicBezTo>
                    <a:pt x="145" y="0"/>
                    <a:pt x="145" y="12"/>
                    <a:pt x="133" y="12"/>
                  </a:cubicBezTo>
                  <a:lnTo>
                    <a:pt x="145" y="12"/>
                  </a:lnTo>
                  <a:cubicBezTo>
                    <a:pt x="37" y="84"/>
                    <a:pt x="1" y="216"/>
                    <a:pt x="37" y="348"/>
                  </a:cubicBezTo>
                  <a:cubicBezTo>
                    <a:pt x="49" y="408"/>
                    <a:pt x="85" y="468"/>
                    <a:pt x="133" y="504"/>
                  </a:cubicBezTo>
                  <a:cubicBezTo>
                    <a:pt x="157" y="528"/>
                    <a:pt x="181" y="540"/>
                    <a:pt x="205" y="552"/>
                  </a:cubicBezTo>
                  <a:cubicBezTo>
                    <a:pt x="229" y="552"/>
                    <a:pt x="253" y="557"/>
                    <a:pt x="277" y="557"/>
                  </a:cubicBezTo>
                  <a:cubicBezTo>
                    <a:pt x="289" y="557"/>
                    <a:pt x="301" y="556"/>
                    <a:pt x="313" y="552"/>
                  </a:cubicBezTo>
                  <a:cubicBezTo>
                    <a:pt x="325" y="552"/>
                    <a:pt x="337" y="552"/>
                    <a:pt x="337" y="540"/>
                  </a:cubicBezTo>
                  <a:cubicBezTo>
                    <a:pt x="337" y="528"/>
                    <a:pt x="337" y="516"/>
                    <a:pt x="337" y="516"/>
                  </a:cubicBezTo>
                  <a:cubicBezTo>
                    <a:pt x="337" y="504"/>
                    <a:pt x="325" y="492"/>
                    <a:pt x="325" y="492"/>
                  </a:cubicBezTo>
                  <a:cubicBezTo>
                    <a:pt x="319" y="486"/>
                    <a:pt x="313" y="483"/>
                    <a:pt x="307" y="483"/>
                  </a:cubicBezTo>
                  <a:cubicBezTo>
                    <a:pt x="301" y="483"/>
                    <a:pt x="295" y="486"/>
                    <a:pt x="289" y="492"/>
                  </a:cubicBezTo>
                  <a:lnTo>
                    <a:pt x="241" y="492"/>
                  </a:lnTo>
                  <a:cubicBezTo>
                    <a:pt x="229" y="480"/>
                    <a:pt x="217" y="480"/>
                    <a:pt x="205" y="480"/>
                  </a:cubicBezTo>
                  <a:cubicBezTo>
                    <a:pt x="193" y="468"/>
                    <a:pt x="181" y="456"/>
                    <a:pt x="169" y="456"/>
                  </a:cubicBezTo>
                  <a:cubicBezTo>
                    <a:pt x="157" y="444"/>
                    <a:pt x="145" y="432"/>
                    <a:pt x="145" y="420"/>
                  </a:cubicBezTo>
                  <a:cubicBezTo>
                    <a:pt x="133" y="408"/>
                    <a:pt x="121" y="384"/>
                    <a:pt x="109" y="360"/>
                  </a:cubicBezTo>
                  <a:cubicBezTo>
                    <a:pt x="109" y="336"/>
                    <a:pt x="97" y="312"/>
                    <a:pt x="97" y="288"/>
                  </a:cubicBezTo>
                  <a:cubicBezTo>
                    <a:pt x="97" y="264"/>
                    <a:pt x="97" y="240"/>
                    <a:pt x="97" y="216"/>
                  </a:cubicBezTo>
                  <a:cubicBezTo>
                    <a:pt x="97" y="192"/>
                    <a:pt x="109" y="168"/>
                    <a:pt x="121" y="144"/>
                  </a:cubicBezTo>
                  <a:cubicBezTo>
                    <a:pt x="121" y="132"/>
                    <a:pt x="133" y="120"/>
                    <a:pt x="145" y="108"/>
                  </a:cubicBezTo>
                  <a:cubicBezTo>
                    <a:pt x="157" y="96"/>
                    <a:pt x="169" y="84"/>
                    <a:pt x="181" y="72"/>
                  </a:cubicBezTo>
                  <a:cubicBezTo>
                    <a:pt x="193" y="60"/>
                    <a:pt x="193" y="48"/>
                    <a:pt x="193" y="48"/>
                  </a:cubicBezTo>
                  <a:cubicBezTo>
                    <a:pt x="193" y="36"/>
                    <a:pt x="193" y="24"/>
                    <a:pt x="181" y="12"/>
                  </a:cubicBezTo>
                  <a:cubicBezTo>
                    <a:pt x="181" y="12"/>
                    <a:pt x="169" y="0"/>
                    <a:pt x="157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857;p78"/>
            <p:cNvSpPr/>
            <p:nvPr/>
          </p:nvSpPr>
          <p:spPr>
            <a:xfrm>
              <a:off x="6740837" y="2705220"/>
              <a:ext cx="48786" cy="112196"/>
            </a:xfrm>
            <a:custGeom>
              <a:avLst/>
              <a:gdLst/>
              <a:ahLst/>
              <a:cxnLst/>
              <a:rect l="l" t="t" r="r" b="b"/>
              <a:pathLst>
                <a:path w="397" h="913" extrusionOk="0">
                  <a:moveTo>
                    <a:pt x="193" y="504"/>
                  </a:moveTo>
                  <a:lnTo>
                    <a:pt x="193" y="516"/>
                  </a:lnTo>
                  <a:lnTo>
                    <a:pt x="181" y="552"/>
                  </a:lnTo>
                  <a:cubicBezTo>
                    <a:pt x="181" y="540"/>
                    <a:pt x="181" y="528"/>
                    <a:pt x="193" y="504"/>
                  </a:cubicBezTo>
                  <a:close/>
                  <a:moveTo>
                    <a:pt x="349" y="0"/>
                  </a:moveTo>
                  <a:lnTo>
                    <a:pt x="349" y="0"/>
                  </a:lnTo>
                  <a:cubicBezTo>
                    <a:pt x="277" y="48"/>
                    <a:pt x="205" y="96"/>
                    <a:pt x="157" y="168"/>
                  </a:cubicBezTo>
                  <a:cubicBezTo>
                    <a:pt x="109" y="240"/>
                    <a:pt x="61" y="312"/>
                    <a:pt x="37" y="396"/>
                  </a:cubicBezTo>
                  <a:cubicBezTo>
                    <a:pt x="13" y="480"/>
                    <a:pt x="1" y="576"/>
                    <a:pt x="13" y="660"/>
                  </a:cubicBezTo>
                  <a:cubicBezTo>
                    <a:pt x="13" y="696"/>
                    <a:pt x="25" y="744"/>
                    <a:pt x="37" y="780"/>
                  </a:cubicBezTo>
                  <a:cubicBezTo>
                    <a:pt x="37" y="804"/>
                    <a:pt x="49" y="828"/>
                    <a:pt x="61" y="840"/>
                  </a:cubicBezTo>
                  <a:cubicBezTo>
                    <a:pt x="73" y="864"/>
                    <a:pt x="85" y="876"/>
                    <a:pt x="97" y="900"/>
                  </a:cubicBezTo>
                  <a:cubicBezTo>
                    <a:pt x="97" y="912"/>
                    <a:pt x="121" y="912"/>
                    <a:pt x="133" y="912"/>
                  </a:cubicBezTo>
                  <a:cubicBezTo>
                    <a:pt x="145" y="900"/>
                    <a:pt x="157" y="888"/>
                    <a:pt x="157" y="876"/>
                  </a:cubicBezTo>
                  <a:lnTo>
                    <a:pt x="157" y="708"/>
                  </a:lnTo>
                  <a:cubicBezTo>
                    <a:pt x="181" y="684"/>
                    <a:pt x="193" y="672"/>
                    <a:pt x="205" y="648"/>
                  </a:cubicBezTo>
                  <a:lnTo>
                    <a:pt x="229" y="648"/>
                  </a:lnTo>
                  <a:cubicBezTo>
                    <a:pt x="229" y="660"/>
                    <a:pt x="229" y="660"/>
                    <a:pt x="229" y="672"/>
                  </a:cubicBezTo>
                  <a:cubicBezTo>
                    <a:pt x="238" y="690"/>
                    <a:pt x="247" y="701"/>
                    <a:pt x="260" y="701"/>
                  </a:cubicBezTo>
                  <a:cubicBezTo>
                    <a:pt x="265" y="701"/>
                    <a:pt x="271" y="699"/>
                    <a:pt x="277" y="696"/>
                  </a:cubicBezTo>
                  <a:cubicBezTo>
                    <a:pt x="301" y="696"/>
                    <a:pt x="313" y="672"/>
                    <a:pt x="301" y="648"/>
                  </a:cubicBezTo>
                  <a:lnTo>
                    <a:pt x="301" y="612"/>
                  </a:lnTo>
                  <a:cubicBezTo>
                    <a:pt x="301" y="564"/>
                    <a:pt x="301" y="528"/>
                    <a:pt x="301" y="480"/>
                  </a:cubicBezTo>
                  <a:lnTo>
                    <a:pt x="301" y="468"/>
                  </a:lnTo>
                  <a:cubicBezTo>
                    <a:pt x="325" y="420"/>
                    <a:pt x="337" y="360"/>
                    <a:pt x="349" y="300"/>
                  </a:cubicBezTo>
                  <a:cubicBezTo>
                    <a:pt x="349" y="288"/>
                    <a:pt x="349" y="288"/>
                    <a:pt x="349" y="276"/>
                  </a:cubicBezTo>
                  <a:cubicBezTo>
                    <a:pt x="349" y="276"/>
                    <a:pt x="337" y="264"/>
                    <a:pt x="337" y="264"/>
                  </a:cubicBezTo>
                  <a:cubicBezTo>
                    <a:pt x="349" y="240"/>
                    <a:pt x="337" y="216"/>
                    <a:pt x="313" y="216"/>
                  </a:cubicBezTo>
                  <a:cubicBezTo>
                    <a:pt x="337" y="192"/>
                    <a:pt x="349" y="168"/>
                    <a:pt x="373" y="144"/>
                  </a:cubicBezTo>
                  <a:cubicBezTo>
                    <a:pt x="397" y="132"/>
                    <a:pt x="397" y="108"/>
                    <a:pt x="373" y="96"/>
                  </a:cubicBezTo>
                  <a:cubicBezTo>
                    <a:pt x="397" y="84"/>
                    <a:pt x="397" y="60"/>
                    <a:pt x="397" y="48"/>
                  </a:cubicBezTo>
                  <a:cubicBezTo>
                    <a:pt x="388" y="30"/>
                    <a:pt x="373" y="19"/>
                    <a:pt x="356" y="19"/>
                  </a:cubicBezTo>
                  <a:cubicBezTo>
                    <a:pt x="350" y="19"/>
                    <a:pt x="343" y="21"/>
                    <a:pt x="337" y="24"/>
                  </a:cubicBez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858;p78"/>
            <p:cNvSpPr/>
            <p:nvPr/>
          </p:nvSpPr>
          <p:spPr>
            <a:xfrm>
              <a:off x="6734938" y="2705220"/>
              <a:ext cx="57634" cy="106298"/>
            </a:xfrm>
            <a:custGeom>
              <a:avLst/>
              <a:gdLst/>
              <a:ahLst/>
              <a:cxnLst/>
              <a:rect l="l" t="t" r="r" b="b"/>
              <a:pathLst>
                <a:path w="469" h="865" extrusionOk="0">
                  <a:moveTo>
                    <a:pt x="421" y="0"/>
                  </a:moveTo>
                  <a:cubicBezTo>
                    <a:pt x="385" y="0"/>
                    <a:pt x="349" y="0"/>
                    <a:pt x="325" y="12"/>
                  </a:cubicBezTo>
                  <a:cubicBezTo>
                    <a:pt x="289" y="24"/>
                    <a:pt x="253" y="48"/>
                    <a:pt x="217" y="72"/>
                  </a:cubicBezTo>
                  <a:cubicBezTo>
                    <a:pt x="193" y="96"/>
                    <a:pt x="169" y="120"/>
                    <a:pt x="145" y="144"/>
                  </a:cubicBezTo>
                  <a:cubicBezTo>
                    <a:pt x="121" y="180"/>
                    <a:pt x="97" y="216"/>
                    <a:pt x="85" y="252"/>
                  </a:cubicBezTo>
                  <a:cubicBezTo>
                    <a:pt x="49" y="324"/>
                    <a:pt x="25" y="396"/>
                    <a:pt x="13" y="480"/>
                  </a:cubicBezTo>
                  <a:cubicBezTo>
                    <a:pt x="1" y="552"/>
                    <a:pt x="1" y="624"/>
                    <a:pt x="13" y="696"/>
                  </a:cubicBezTo>
                  <a:cubicBezTo>
                    <a:pt x="25" y="768"/>
                    <a:pt x="73" y="828"/>
                    <a:pt x="145" y="864"/>
                  </a:cubicBezTo>
                  <a:lnTo>
                    <a:pt x="181" y="864"/>
                  </a:lnTo>
                  <a:cubicBezTo>
                    <a:pt x="193" y="852"/>
                    <a:pt x="193" y="840"/>
                    <a:pt x="193" y="840"/>
                  </a:cubicBezTo>
                  <a:cubicBezTo>
                    <a:pt x="205" y="828"/>
                    <a:pt x="205" y="816"/>
                    <a:pt x="193" y="804"/>
                  </a:cubicBezTo>
                  <a:cubicBezTo>
                    <a:pt x="193" y="792"/>
                    <a:pt x="181" y="792"/>
                    <a:pt x="181" y="792"/>
                  </a:cubicBezTo>
                  <a:lnTo>
                    <a:pt x="157" y="792"/>
                  </a:lnTo>
                  <a:lnTo>
                    <a:pt x="133" y="780"/>
                  </a:lnTo>
                  <a:cubicBezTo>
                    <a:pt x="133" y="768"/>
                    <a:pt x="121" y="768"/>
                    <a:pt x="121" y="756"/>
                  </a:cubicBezTo>
                  <a:cubicBezTo>
                    <a:pt x="109" y="744"/>
                    <a:pt x="109" y="732"/>
                    <a:pt x="97" y="720"/>
                  </a:cubicBezTo>
                  <a:cubicBezTo>
                    <a:pt x="85" y="684"/>
                    <a:pt x="85" y="660"/>
                    <a:pt x="85" y="624"/>
                  </a:cubicBezTo>
                  <a:cubicBezTo>
                    <a:pt x="73" y="576"/>
                    <a:pt x="85" y="516"/>
                    <a:pt x="97" y="468"/>
                  </a:cubicBezTo>
                  <a:cubicBezTo>
                    <a:pt x="97" y="408"/>
                    <a:pt x="121" y="348"/>
                    <a:pt x="145" y="288"/>
                  </a:cubicBezTo>
                  <a:cubicBezTo>
                    <a:pt x="169" y="252"/>
                    <a:pt x="193" y="216"/>
                    <a:pt x="217" y="180"/>
                  </a:cubicBezTo>
                  <a:cubicBezTo>
                    <a:pt x="229" y="156"/>
                    <a:pt x="253" y="144"/>
                    <a:pt x="277" y="120"/>
                  </a:cubicBezTo>
                  <a:cubicBezTo>
                    <a:pt x="301" y="108"/>
                    <a:pt x="313" y="96"/>
                    <a:pt x="337" y="84"/>
                  </a:cubicBezTo>
                  <a:cubicBezTo>
                    <a:pt x="361" y="84"/>
                    <a:pt x="373" y="72"/>
                    <a:pt x="397" y="72"/>
                  </a:cubicBezTo>
                  <a:lnTo>
                    <a:pt x="433" y="72"/>
                  </a:lnTo>
                  <a:cubicBezTo>
                    <a:pt x="457" y="72"/>
                    <a:pt x="469" y="60"/>
                    <a:pt x="469" y="36"/>
                  </a:cubicBezTo>
                  <a:cubicBezTo>
                    <a:pt x="469" y="24"/>
                    <a:pt x="457" y="0"/>
                    <a:pt x="4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859;p78"/>
            <p:cNvSpPr/>
            <p:nvPr/>
          </p:nvSpPr>
          <p:spPr>
            <a:xfrm>
              <a:off x="6308761" y="2385096"/>
              <a:ext cx="70906" cy="28141"/>
            </a:xfrm>
            <a:custGeom>
              <a:avLst/>
              <a:gdLst/>
              <a:ahLst/>
              <a:cxnLst/>
              <a:rect l="l" t="t" r="r" b="b"/>
              <a:pathLst>
                <a:path w="577" h="229" extrusionOk="0">
                  <a:moveTo>
                    <a:pt x="553" y="1"/>
                  </a:moveTo>
                  <a:cubicBezTo>
                    <a:pt x="529" y="25"/>
                    <a:pt x="505" y="61"/>
                    <a:pt x="469" y="85"/>
                  </a:cubicBezTo>
                  <a:cubicBezTo>
                    <a:pt x="445" y="109"/>
                    <a:pt x="421" y="133"/>
                    <a:pt x="385" y="145"/>
                  </a:cubicBezTo>
                  <a:cubicBezTo>
                    <a:pt x="361" y="157"/>
                    <a:pt x="325" y="169"/>
                    <a:pt x="301" y="181"/>
                  </a:cubicBezTo>
                  <a:cubicBezTo>
                    <a:pt x="265" y="193"/>
                    <a:pt x="229" y="193"/>
                    <a:pt x="181" y="193"/>
                  </a:cubicBezTo>
                  <a:cubicBezTo>
                    <a:pt x="145" y="193"/>
                    <a:pt x="97" y="181"/>
                    <a:pt x="61" y="169"/>
                  </a:cubicBezTo>
                  <a:lnTo>
                    <a:pt x="13" y="169"/>
                  </a:lnTo>
                  <a:cubicBezTo>
                    <a:pt x="13" y="169"/>
                    <a:pt x="1" y="181"/>
                    <a:pt x="1" y="181"/>
                  </a:cubicBezTo>
                  <a:cubicBezTo>
                    <a:pt x="1" y="205"/>
                    <a:pt x="1" y="217"/>
                    <a:pt x="25" y="217"/>
                  </a:cubicBezTo>
                  <a:lnTo>
                    <a:pt x="109" y="229"/>
                  </a:lnTo>
                  <a:lnTo>
                    <a:pt x="181" y="229"/>
                  </a:lnTo>
                  <a:cubicBezTo>
                    <a:pt x="229" y="229"/>
                    <a:pt x="277" y="229"/>
                    <a:pt x="337" y="205"/>
                  </a:cubicBezTo>
                  <a:cubicBezTo>
                    <a:pt x="373" y="193"/>
                    <a:pt x="421" y="169"/>
                    <a:pt x="457" y="145"/>
                  </a:cubicBezTo>
                  <a:cubicBezTo>
                    <a:pt x="505" y="109"/>
                    <a:pt x="541" y="73"/>
                    <a:pt x="565" y="25"/>
                  </a:cubicBezTo>
                  <a:cubicBezTo>
                    <a:pt x="577" y="13"/>
                    <a:pt x="577" y="13"/>
                    <a:pt x="565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860;p78"/>
            <p:cNvSpPr/>
            <p:nvPr/>
          </p:nvSpPr>
          <p:spPr>
            <a:xfrm>
              <a:off x="6512264" y="2382147"/>
              <a:ext cx="79754" cy="41413"/>
            </a:xfrm>
            <a:custGeom>
              <a:avLst/>
              <a:gdLst/>
              <a:ahLst/>
              <a:cxnLst/>
              <a:rect l="l" t="t" r="r" b="b"/>
              <a:pathLst>
                <a:path w="649" h="337" extrusionOk="0">
                  <a:moveTo>
                    <a:pt x="13" y="1"/>
                  </a:moveTo>
                  <a:cubicBezTo>
                    <a:pt x="1" y="13"/>
                    <a:pt x="1" y="13"/>
                    <a:pt x="1" y="25"/>
                  </a:cubicBezTo>
                  <a:cubicBezTo>
                    <a:pt x="1" y="61"/>
                    <a:pt x="1" y="97"/>
                    <a:pt x="13" y="121"/>
                  </a:cubicBezTo>
                  <a:cubicBezTo>
                    <a:pt x="25" y="157"/>
                    <a:pt x="37" y="181"/>
                    <a:pt x="61" y="205"/>
                  </a:cubicBezTo>
                  <a:cubicBezTo>
                    <a:pt x="97" y="253"/>
                    <a:pt x="157" y="289"/>
                    <a:pt x="217" y="313"/>
                  </a:cubicBezTo>
                  <a:cubicBezTo>
                    <a:pt x="289" y="337"/>
                    <a:pt x="361" y="337"/>
                    <a:pt x="421" y="337"/>
                  </a:cubicBezTo>
                  <a:cubicBezTo>
                    <a:pt x="457" y="337"/>
                    <a:pt x="493" y="337"/>
                    <a:pt x="529" y="325"/>
                  </a:cubicBezTo>
                  <a:cubicBezTo>
                    <a:pt x="553" y="325"/>
                    <a:pt x="589" y="313"/>
                    <a:pt x="625" y="289"/>
                  </a:cubicBezTo>
                  <a:cubicBezTo>
                    <a:pt x="637" y="289"/>
                    <a:pt x="637" y="289"/>
                    <a:pt x="637" y="277"/>
                  </a:cubicBezTo>
                  <a:cubicBezTo>
                    <a:pt x="649" y="265"/>
                    <a:pt x="649" y="253"/>
                    <a:pt x="637" y="241"/>
                  </a:cubicBezTo>
                  <a:cubicBezTo>
                    <a:pt x="637" y="226"/>
                    <a:pt x="623" y="216"/>
                    <a:pt x="607" y="216"/>
                  </a:cubicBezTo>
                  <a:cubicBezTo>
                    <a:pt x="597" y="216"/>
                    <a:pt x="586" y="220"/>
                    <a:pt x="577" y="229"/>
                  </a:cubicBezTo>
                  <a:lnTo>
                    <a:pt x="553" y="241"/>
                  </a:lnTo>
                  <a:cubicBezTo>
                    <a:pt x="529" y="253"/>
                    <a:pt x="505" y="265"/>
                    <a:pt x="469" y="277"/>
                  </a:cubicBezTo>
                  <a:cubicBezTo>
                    <a:pt x="433" y="277"/>
                    <a:pt x="385" y="277"/>
                    <a:pt x="349" y="289"/>
                  </a:cubicBezTo>
                  <a:cubicBezTo>
                    <a:pt x="301" y="277"/>
                    <a:pt x="265" y="277"/>
                    <a:pt x="229" y="265"/>
                  </a:cubicBezTo>
                  <a:cubicBezTo>
                    <a:pt x="205" y="253"/>
                    <a:pt x="169" y="241"/>
                    <a:pt x="145" y="229"/>
                  </a:cubicBezTo>
                  <a:cubicBezTo>
                    <a:pt x="121" y="217"/>
                    <a:pt x="109" y="205"/>
                    <a:pt x="97" y="181"/>
                  </a:cubicBezTo>
                  <a:cubicBezTo>
                    <a:pt x="73" y="169"/>
                    <a:pt x="61" y="157"/>
                    <a:pt x="61" y="133"/>
                  </a:cubicBezTo>
                  <a:cubicBezTo>
                    <a:pt x="49" y="121"/>
                    <a:pt x="49" y="109"/>
                    <a:pt x="37" y="85"/>
                  </a:cubicBezTo>
                  <a:cubicBezTo>
                    <a:pt x="37" y="61"/>
                    <a:pt x="37" y="49"/>
                    <a:pt x="37" y="25"/>
                  </a:cubicBezTo>
                  <a:cubicBezTo>
                    <a:pt x="37" y="13"/>
                    <a:pt x="37" y="13"/>
                    <a:pt x="25" y="13"/>
                  </a:cubicBezTo>
                  <a:lnTo>
                    <a:pt x="13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861;p78"/>
            <p:cNvSpPr/>
            <p:nvPr/>
          </p:nvSpPr>
          <p:spPr>
            <a:xfrm>
              <a:off x="6501942" y="2280396"/>
              <a:ext cx="101874" cy="29247"/>
            </a:xfrm>
            <a:custGeom>
              <a:avLst/>
              <a:gdLst/>
              <a:ahLst/>
              <a:cxnLst/>
              <a:rect l="l" t="t" r="r" b="b"/>
              <a:pathLst>
                <a:path w="829" h="238" extrusionOk="0">
                  <a:moveTo>
                    <a:pt x="397" y="1"/>
                  </a:moveTo>
                  <a:cubicBezTo>
                    <a:pt x="325" y="13"/>
                    <a:pt x="253" y="25"/>
                    <a:pt x="181" y="61"/>
                  </a:cubicBezTo>
                  <a:cubicBezTo>
                    <a:pt x="157" y="85"/>
                    <a:pt x="121" y="97"/>
                    <a:pt x="97" y="121"/>
                  </a:cubicBezTo>
                  <a:cubicBezTo>
                    <a:pt x="61" y="145"/>
                    <a:pt x="37" y="169"/>
                    <a:pt x="13" y="193"/>
                  </a:cubicBezTo>
                  <a:cubicBezTo>
                    <a:pt x="1" y="205"/>
                    <a:pt x="1" y="217"/>
                    <a:pt x="13" y="229"/>
                  </a:cubicBezTo>
                  <a:cubicBezTo>
                    <a:pt x="19" y="235"/>
                    <a:pt x="25" y="238"/>
                    <a:pt x="31" y="238"/>
                  </a:cubicBezTo>
                  <a:cubicBezTo>
                    <a:pt x="37" y="238"/>
                    <a:pt x="43" y="235"/>
                    <a:pt x="49" y="229"/>
                  </a:cubicBezTo>
                  <a:cubicBezTo>
                    <a:pt x="49" y="217"/>
                    <a:pt x="61" y="217"/>
                    <a:pt x="61" y="217"/>
                  </a:cubicBezTo>
                  <a:cubicBezTo>
                    <a:pt x="97" y="181"/>
                    <a:pt x="133" y="157"/>
                    <a:pt x="169" y="145"/>
                  </a:cubicBezTo>
                  <a:cubicBezTo>
                    <a:pt x="217" y="121"/>
                    <a:pt x="265" y="97"/>
                    <a:pt x="313" y="85"/>
                  </a:cubicBezTo>
                  <a:cubicBezTo>
                    <a:pt x="359" y="73"/>
                    <a:pt x="415" y="73"/>
                    <a:pt x="462" y="73"/>
                  </a:cubicBezTo>
                  <a:lnTo>
                    <a:pt x="462" y="73"/>
                  </a:lnTo>
                  <a:cubicBezTo>
                    <a:pt x="496" y="73"/>
                    <a:pt x="531" y="73"/>
                    <a:pt x="577" y="85"/>
                  </a:cubicBezTo>
                  <a:cubicBezTo>
                    <a:pt x="613" y="97"/>
                    <a:pt x="637" y="109"/>
                    <a:pt x="673" y="133"/>
                  </a:cubicBezTo>
                  <a:cubicBezTo>
                    <a:pt x="697" y="145"/>
                    <a:pt x="733" y="169"/>
                    <a:pt x="757" y="193"/>
                  </a:cubicBezTo>
                  <a:cubicBezTo>
                    <a:pt x="763" y="199"/>
                    <a:pt x="772" y="202"/>
                    <a:pt x="781" y="202"/>
                  </a:cubicBezTo>
                  <a:cubicBezTo>
                    <a:pt x="790" y="202"/>
                    <a:pt x="799" y="199"/>
                    <a:pt x="805" y="193"/>
                  </a:cubicBezTo>
                  <a:cubicBezTo>
                    <a:pt x="817" y="181"/>
                    <a:pt x="829" y="157"/>
                    <a:pt x="817" y="133"/>
                  </a:cubicBezTo>
                  <a:cubicBezTo>
                    <a:pt x="769" y="73"/>
                    <a:pt x="697" y="37"/>
                    <a:pt x="625" y="13"/>
                  </a:cubicBezTo>
                  <a:cubicBezTo>
                    <a:pt x="589" y="1"/>
                    <a:pt x="553" y="1"/>
                    <a:pt x="517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862;p78"/>
            <p:cNvSpPr/>
            <p:nvPr/>
          </p:nvSpPr>
          <p:spPr>
            <a:xfrm>
              <a:off x="6148023" y="2289244"/>
              <a:ext cx="239016" cy="203625"/>
            </a:xfrm>
            <a:custGeom>
              <a:avLst/>
              <a:gdLst/>
              <a:ahLst/>
              <a:cxnLst/>
              <a:rect l="l" t="t" r="r" b="b"/>
              <a:pathLst>
                <a:path w="1945" h="1657" extrusionOk="0">
                  <a:moveTo>
                    <a:pt x="1909" y="1"/>
                  </a:moveTo>
                  <a:cubicBezTo>
                    <a:pt x="1861" y="1"/>
                    <a:pt x="1813" y="1"/>
                    <a:pt x="1777" y="13"/>
                  </a:cubicBezTo>
                  <a:cubicBezTo>
                    <a:pt x="1741" y="13"/>
                    <a:pt x="1717" y="25"/>
                    <a:pt x="1693" y="37"/>
                  </a:cubicBezTo>
                  <a:cubicBezTo>
                    <a:pt x="1669" y="49"/>
                    <a:pt x="1633" y="61"/>
                    <a:pt x="1621" y="73"/>
                  </a:cubicBezTo>
                  <a:cubicBezTo>
                    <a:pt x="1561" y="109"/>
                    <a:pt x="1525" y="145"/>
                    <a:pt x="1489" y="193"/>
                  </a:cubicBezTo>
                  <a:cubicBezTo>
                    <a:pt x="1477" y="217"/>
                    <a:pt x="1465" y="241"/>
                    <a:pt x="1453" y="265"/>
                  </a:cubicBezTo>
                  <a:cubicBezTo>
                    <a:pt x="1441" y="289"/>
                    <a:pt x="1441" y="301"/>
                    <a:pt x="1441" y="325"/>
                  </a:cubicBezTo>
                  <a:cubicBezTo>
                    <a:pt x="1405" y="313"/>
                    <a:pt x="1381" y="313"/>
                    <a:pt x="1345" y="313"/>
                  </a:cubicBezTo>
                  <a:lnTo>
                    <a:pt x="1285" y="313"/>
                  </a:lnTo>
                  <a:cubicBezTo>
                    <a:pt x="1261" y="313"/>
                    <a:pt x="1225" y="325"/>
                    <a:pt x="1201" y="337"/>
                  </a:cubicBezTo>
                  <a:cubicBezTo>
                    <a:pt x="1165" y="349"/>
                    <a:pt x="1141" y="361"/>
                    <a:pt x="1105" y="373"/>
                  </a:cubicBezTo>
                  <a:cubicBezTo>
                    <a:pt x="1057" y="409"/>
                    <a:pt x="1009" y="457"/>
                    <a:pt x="973" y="517"/>
                  </a:cubicBezTo>
                  <a:cubicBezTo>
                    <a:pt x="961" y="541"/>
                    <a:pt x="949" y="565"/>
                    <a:pt x="949" y="601"/>
                  </a:cubicBezTo>
                  <a:cubicBezTo>
                    <a:pt x="949" y="613"/>
                    <a:pt x="949" y="625"/>
                    <a:pt x="949" y="637"/>
                  </a:cubicBezTo>
                  <a:cubicBezTo>
                    <a:pt x="937" y="625"/>
                    <a:pt x="925" y="613"/>
                    <a:pt x="913" y="613"/>
                  </a:cubicBezTo>
                  <a:cubicBezTo>
                    <a:pt x="901" y="601"/>
                    <a:pt x="877" y="589"/>
                    <a:pt x="853" y="577"/>
                  </a:cubicBezTo>
                  <a:cubicBezTo>
                    <a:pt x="817" y="565"/>
                    <a:pt x="781" y="553"/>
                    <a:pt x="733" y="553"/>
                  </a:cubicBezTo>
                  <a:lnTo>
                    <a:pt x="721" y="553"/>
                  </a:lnTo>
                  <a:cubicBezTo>
                    <a:pt x="661" y="553"/>
                    <a:pt x="589" y="577"/>
                    <a:pt x="541" y="613"/>
                  </a:cubicBezTo>
                  <a:cubicBezTo>
                    <a:pt x="481" y="673"/>
                    <a:pt x="421" y="733"/>
                    <a:pt x="385" y="805"/>
                  </a:cubicBezTo>
                  <a:cubicBezTo>
                    <a:pt x="349" y="877"/>
                    <a:pt x="325" y="961"/>
                    <a:pt x="301" y="1045"/>
                  </a:cubicBezTo>
                  <a:cubicBezTo>
                    <a:pt x="289" y="1117"/>
                    <a:pt x="289" y="1201"/>
                    <a:pt x="289" y="1273"/>
                  </a:cubicBezTo>
                  <a:cubicBezTo>
                    <a:pt x="289" y="1309"/>
                    <a:pt x="289" y="1345"/>
                    <a:pt x="301" y="1381"/>
                  </a:cubicBezTo>
                  <a:cubicBezTo>
                    <a:pt x="301" y="1405"/>
                    <a:pt x="301" y="1429"/>
                    <a:pt x="313" y="1453"/>
                  </a:cubicBezTo>
                  <a:lnTo>
                    <a:pt x="241" y="1453"/>
                  </a:lnTo>
                  <a:cubicBezTo>
                    <a:pt x="229" y="1453"/>
                    <a:pt x="217" y="1465"/>
                    <a:pt x="205" y="1465"/>
                  </a:cubicBezTo>
                  <a:lnTo>
                    <a:pt x="157" y="1489"/>
                  </a:lnTo>
                  <a:cubicBezTo>
                    <a:pt x="133" y="1501"/>
                    <a:pt x="97" y="1525"/>
                    <a:pt x="73" y="1549"/>
                  </a:cubicBezTo>
                  <a:cubicBezTo>
                    <a:pt x="49" y="1573"/>
                    <a:pt x="25" y="1597"/>
                    <a:pt x="1" y="1633"/>
                  </a:cubicBezTo>
                  <a:cubicBezTo>
                    <a:pt x="1" y="1633"/>
                    <a:pt x="1" y="1645"/>
                    <a:pt x="1" y="1657"/>
                  </a:cubicBezTo>
                  <a:lnTo>
                    <a:pt x="25" y="1657"/>
                  </a:lnTo>
                  <a:cubicBezTo>
                    <a:pt x="49" y="1621"/>
                    <a:pt x="85" y="1597"/>
                    <a:pt x="109" y="1573"/>
                  </a:cubicBezTo>
                  <a:cubicBezTo>
                    <a:pt x="133" y="1549"/>
                    <a:pt x="157" y="1537"/>
                    <a:pt x="193" y="1525"/>
                  </a:cubicBezTo>
                  <a:cubicBezTo>
                    <a:pt x="205" y="1513"/>
                    <a:pt x="229" y="1501"/>
                    <a:pt x="253" y="1501"/>
                  </a:cubicBezTo>
                  <a:lnTo>
                    <a:pt x="349" y="1501"/>
                  </a:lnTo>
                  <a:cubicBezTo>
                    <a:pt x="361" y="1501"/>
                    <a:pt x="373" y="1501"/>
                    <a:pt x="373" y="1489"/>
                  </a:cubicBezTo>
                  <a:cubicBezTo>
                    <a:pt x="385" y="1477"/>
                    <a:pt x="385" y="1477"/>
                    <a:pt x="373" y="1465"/>
                  </a:cubicBezTo>
                  <a:cubicBezTo>
                    <a:pt x="361" y="1441"/>
                    <a:pt x="349" y="1405"/>
                    <a:pt x="349" y="1369"/>
                  </a:cubicBezTo>
                  <a:cubicBezTo>
                    <a:pt x="337" y="1309"/>
                    <a:pt x="337" y="1237"/>
                    <a:pt x="349" y="1177"/>
                  </a:cubicBezTo>
                  <a:cubicBezTo>
                    <a:pt x="361" y="1093"/>
                    <a:pt x="373" y="1021"/>
                    <a:pt x="409" y="937"/>
                  </a:cubicBezTo>
                  <a:cubicBezTo>
                    <a:pt x="433" y="877"/>
                    <a:pt x="457" y="817"/>
                    <a:pt x="493" y="769"/>
                  </a:cubicBezTo>
                  <a:cubicBezTo>
                    <a:pt x="517" y="733"/>
                    <a:pt x="541" y="709"/>
                    <a:pt x="565" y="685"/>
                  </a:cubicBezTo>
                  <a:cubicBezTo>
                    <a:pt x="589" y="673"/>
                    <a:pt x="613" y="661"/>
                    <a:pt x="625" y="649"/>
                  </a:cubicBezTo>
                  <a:cubicBezTo>
                    <a:pt x="649" y="649"/>
                    <a:pt x="673" y="637"/>
                    <a:pt x="685" y="637"/>
                  </a:cubicBezTo>
                  <a:lnTo>
                    <a:pt x="745" y="637"/>
                  </a:lnTo>
                  <a:cubicBezTo>
                    <a:pt x="769" y="637"/>
                    <a:pt x="793" y="637"/>
                    <a:pt x="805" y="649"/>
                  </a:cubicBezTo>
                  <a:cubicBezTo>
                    <a:pt x="841" y="661"/>
                    <a:pt x="865" y="673"/>
                    <a:pt x="889" y="697"/>
                  </a:cubicBezTo>
                  <a:lnTo>
                    <a:pt x="913" y="709"/>
                  </a:lnTo>
                  <a:lnTo>
                    <a:pt x="937" y="733"/>
                  </a:lnTo>
                  <a:lnTo>
                    <a:pt x="985" y="733"/>
                  </a:lnTo>
                  <a:cubicBezTo>
                    <a:pt x="997" y="733"/>
                    <a:pt x="997" y="733"/>
                    <a:pt x="1009" y="721"/>
                  </a:cubicBezTo>
                  <a:cubicBezTo>
                    <a:pt x="1009" y="721"/>
                    <a:pt x="1021" y="709"/>
                    <a:pt x="1021" y="697"/>
                  </a:cubicBezTo>
                  <a:cubicBezTo>
                    <a:pt x="1009" y="685"/>
                    <a:pt x="1009" y="673"/>
                    <a:pt x="1021" y="661"/>
                  </a:cubicBezTo>
                  <a:cubicBezTo>
                    <a:pt x="1021" y="637"/>
                    <a:pt x="1021" y="613"/>
                    <a:pt x="1033" y="589"/>
                  </a:cubicBezTo>
                  <a:cubicBezTo>
                    <a:pt x="1045" y="565"/>
                    <a:pt x="1057" y="541"/>
                    <a:pt x="1069" y="529"/>
                  </a:cubicBezTo>
                  <a:cubicBezTo>
                    <a:pt x="1093" y="493"/>
                    <a:pt x="1105" y="481"/>
                    <a:pt x="1129" y="457"/>
                  </a:cubicBezTo>
                  <a:cubicBezTo>
                    <a:pt x="1165" y="433"/>
                    <a:pt x="1201" y="409"/>
                    <a:pt x="1237" y="397"/>
                  </a:cubicBezTo>
                  <a:cubicBezTo>
                    <a:pt x="1261" y="385"/>
                    <a:pt x="1285" y="373"/>
                    <a:pt x="1321" y="373"/>
                  </a:cubicBezTo>
                  <a:lnTo>
                    <a:pt x="1393" y="373"/>
                  </a:lnTo>
                  <a:cubicBezTo>
                    <a:pt x="1405" y="373"/>
                    <a:pt x="1429" y="373"/>
                    <a:pt x="1441" y="385"/>
                  </a:cubicBezTo>
                  <a:cubicBezTo>
                    <a:pt x="1441" y="385"/>
                    <a:pt x="1453" y="397"/>
                    <a:pt x="1465" y="397"/>
                  </a:cubicBezTo>
                  <a:lnTo>
                    <a:pt x="1489" y="397"/>
                  </a:lnTo>
                  <a:cubicBezTo>
                    <a:pt x="1489" y="385"/>
                    <a:pt x="1501" y="373"/>
                    <a:pt x="1501" y="373"/>
                  </a:cubicBezTo>
                  <a:lnTo>
                    <a:pt x="1501" y="361"/>
                  </a:lnTo>
                  <a:lnTo>
                    <a:pt x="1501" y="349"/>
                  </a:lnTo>
                  <a:cubicBezTo>
                    <a:pt x="1501" y="325"/>
                    <a:pt x="1513" y="301"/>
                    <a:pt x="1525" y="277"/>
                  </a:cubicBezTo>
                  <a:cubicBezTo>
                    <a:pt x="1537" y="253"/>
                    <a:pt x="1549" y="229"/>
                    <a:pt x="1573" y="205"/>
                  </a:cubicBezTo>
                  <a:cubicBezTo>
                    <a:pt x="1597" y="169"/>
                    <a:pt x="1621" y="157"/>
                    <a:pt x="1645" y="133"/>
                  </a:cubicBezTo>
                  <a:cubicBezTo>
                    <a:pt x="1681" y="109"/>
                    <a:pt x="1729" y="85"/>
                    <a:pt x="1765" y="73"/>
                  </a:cubicBezTo>
                  <a:cubicBezTo>
                    <a:pt x="1801" y="61"/>
                    <a:pt x="1837" y="49"/>
                    <a:pt x="1873" y="49"/>
                  </a:cubicBezTo>
                  <a:lnTo>
                    <a:pt x="1921" y="49"/>
                  </a:lnTo>
                  <a:cubicBezTo>
                    <a:pt x="1933" y="49"/>
                    <a:pt x="1945" y="49"/>
                    <a:pt x="1945" y="37"/>
                  </a:cubicBezTo>
                  <a:cubicBezTo>
                    <a:pt x="1945" y="25"/>
                    <a:pt x="1945" y="25"/>
                    <a:pt x="1945" y="25"/>
                  </a:cubicBezTo>
                  <a:lnTo>
                    <a:pt x="1909" y="25"/>
                  </a:lnTo>
                  <a:lnTo>
                    <a:pt x="1909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863;p78"/>
            <p:cNvSpPr/>
            <p:nvPr/>
          </p:nvSpPr>
          <p:spPr>
            <a:xfrm>
              <a:off x="6727565" y="2514866"/>
              <a:ext cx="70906" cy="126697"/>
            </a:xfrm>
            <a:custGeom>
              <a:avLst/>
              <a:gdLst/>
              <a:ahLst/>
              <a:cxnLst/>
              <a:rect l="l" t="t" r="r" b="b"/>
              <a:pathLst>
                <a:path w="577" h="1031" extrusionOk="0">
                  <a:moveTo>
                    <a:pt x="13" y="1"/>
                  </a:moveTo>
                  <a:cubicBezTo>
                    <a:pt x="13" y="1"/>
                    <a:pt x="1" y="13"/>
                    <a:pt x="1" y="25"/>
                  </a:cubicBezTo>
                  <a:lnTo>
                    <a:pt x="13" y="37"/>
                  </a:lnTo>
                  <a:cubicBezTo>
                    <a:pt x="1" y="97"/>
                    <a:pt x="13" y="157"/>
                    <a:pt x="25" y="217"/>
                  </a:cubicBezTo>
                  <a:cubicBezTo>
                    <a:pt x="49" y="265"/>
                    <a:pt x="73" y="313"/>
                    <a:pt x="109" y="349"/>
                  </a:cubicBezTo>
                  <a:cubicBezTo>
                    <a:pt x="145" y="385"/>
                    <a:pt x="193" y="421"/>
                    <a:pt x="253" y="433"/>
                  </a:cubicBezTo>
                  <a:cubicBezTo>
                    <a:pt x="301" y="457"/>
                    <a:pt x="349" y="469"/>
                    <a:pt x="397" y="469"/>
                  </a:cubicBezTo>
                  <a:cubicBezTo>
                    <a:pt x="385" y="505"/>
                    <a:pt x="361" y="541"/>
                    <a:pt x="349" y="589"/>
                  </a:cubicBezTo>
                  <a:cubicBezTo>
                    <a:pt x="337" y="637"/>
                    <a:pt x="337" y="697"/>
                    <a:pt x="337" y="757"/>
                  </a:cubicBezTo>
                  <a:cubicBezTo>
                    <a:pt x="337" y="817"/>
                    <a:pt x="349" y="865"/>
                    <a:pt x="373" y="913"/>
                  </a:cubicBezTo>
                  <a:cubicBezTo>
                    <a:pt x="397" y="937"/>
                    <a:pt x="409" y="961"/>
                    <a:pt x="433" y="973"/>
                  </a:cubicBezTo>
                  <a:cubicBezTo>
                    <a:pt x="445" y="985"/>
                    <a:pt x="457" y="997"/>
                    <a:pt x="469" y="997"/>
                  </a:cubicBezTo>
                  <a:cubicBezTo>
                    <a:pt x="481" y="1009"/>
                    <a:pt x="505" y="1021"/>
                    <a:pt x="517" y="1021"/>
                  </a:cubicBezTo>
                  <a:cubicBezTo>
                    <a:pt x="523" y="1027"/>
                    <a:pt x="529" y="1030"/>
                    <a:pt x="535" y="1030"/>
                  </a:cubicBezTo>
                  <a:cubicBezTo>
                    <a:pt x="541" y="1030"/>
                    <a:pt x="547" y="1027"/>
                    <a:pt x="553" y="1021"/>
                  </a:cubicBezTo>
                  <a:cubicBezTo>
                    <a:pt x="565" y="1021"/>
                    <a:pt x="565" y="1009"/>
                    <a:pt x="577" y="997"/>
                  </a:cubicBezTo>
                  <a:cubicBezTo>
                    <a:pt x="577" y="973"/>
                    <a:pt x="565" y="961"/>
                    <a:pt x="541" y="949"/>
                  </a:cubicBezTo>
                  <a:lnTo>
                    <a:pt x="505" y="937"/>
                  </a:lnTo>
                  <a:cubicBezTo>
                    <a:pt x="493" y="937"/>
                    <a:pt x="481" y="925"/>
                    <a:pt x="469" y="913"/>
                  </a:cubicBezTo>
                  <a:cubicBezTo>
                    <a:pt x="457" y="901"/>
                    <a:pt x="445" y="889"/>
                    <a:pt x="433" y="877"/>
                  </a:cubicBezTo>
                  <a:cubicBezTo>
                    <a:pt x="421" y="865"/>
                    <a:pt x="421" y="853"/>
                    <a:pt x="409" y="841"/>
                  </a:cubicBezTo>
                  <a:cubicBezTo>
                    <a:pt x="397" y="805"/>
                    <a:pt x="397" y="781"/>
                    <a:pt x="385" y="757"/>
                  </a:cubicBezTo>
                  <a:cubicBezTo>
                    <a:pt x="385" y="721"/>
                    <a:pt x="385" y="685"/>
                    <a:pt x="385" y="637"/>
                  </a:cubicBezTo>
                  <a:cubicBezTo>
                    <a:pt x="397" y="577"/>
                    <a:pt x="421" y="505"/>
                    <a:pt x="445" y="445"/>
                  </a:cubicBezTo>
                  <a:cubicBezTo>
                    <a:pt x="445" y="433"/>
                    <a:pt x="433" y="421"/>
                    <a:pt x="421" y="421"/>
                  </a:cubicBezTo>
                  <a:lnTo>
                    <a:pt x="337" y="421"/>
                  </a:lnTo>
                  <a:cubicBezTo>
                    <a:pt x="301" y="409"/>
                    <a:pt x="265" y="397"/>
                    <a:pt x="229" y="385"/>
                  </a:cubicBezTo>
                  <a:cubicBezTo>
                    <a:pt x="205" y="373"/>
                    <a:pt x="181" y="361"/>
                    <a:pt x="157" y="349"/>
                  </a:cubicBezTo>
                  <a:cubicBezTo>
                    <a:pt x="133" y="325"/>
                    <a:pt x="121" y="313"/>
                    <a:pt x="97" y="289"/>
                  </a:cubicBezTo>
                  <a:cubicBezTo>
                    <a:pt x="85" y="265"/>
                    <a:pt x="73" y="241"/>
                    <a:pt x="61" y="217"/>
                  </a:cubicBezTo>
                  <a:cubicBezTo>
                    <a:pt x="49" y="193"/>
                    <a:pt x="37" y="157"/>
                    <a:pt x="37" y="133"/>
                  </a:cubicBezTo>
                  <a:cubicBezTo>
                    <a:pt x="37" y="97"/>
                    <a:pt x="37" y="61"/>
                    <a:pt x="37" y="25"/>
                  </a:cubicBezTo>
                  <a:cubicBezTo>
                    <a:pt x="37" y="13"/>
                    <a:pt x="25" y="1"/>
                    <a:pt x="13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864;p78"/>
            <p:cNvSpPr/>
            <p:nvPr/>
          </p:nvSpPr>
          <p:spPr>
            <a:xfrm>
              <a:off x="6754109" y="2728815"/>
              <a:ext cx="34040" cy="63533"/>
            </a:xfrm>
            <a:custGeom>
              <a:avLst/>
              <a:gdLst/>
              <a:ahLst/>
              <a:cxnLst/>
              <a:rect l="l" t="t" r="r" b="b"/>
              <a:pathLst>
                <a:path w="277" h="517" extrusionOk="0">
                  <a:moveTo>
                    <a:pt x="217" y="0"/>
                  </a:moveTo>
                  <a:lnTo>
                    <a:pt x="217" y="24"/>
                  </a:lnTo>
                  <a:cubicBezTo>
                    <a:pt x="145" y="72"/>
                    <a:pt x="85" y="144"/>
                    <a:pt x="49" y="228"/>
                  </a:cubicBezTo>
                  <a:cubicBezTo>
                    <a:pt x="13" y="312"/>
                    <a:pt x="1" y="408"/>
                    <a:pt x="13" y="492"/>
                  </a:cubicBezTo>
                  <a:cubicBezTo>
                    <a:pt x="13" y="504"/>
                    <a:pt x="13" y="504"/>
                    <a:pt x="13" y="516"/>
                  </a:cubicBezTo>
                  <a:lnTo>
                    <a:pt x="37" y="516"/>
                  </a:lnTo>
                  <a:cubicBezTo>
                    <a:pt x="49" y="504"/>
                    <a:pt x="49" y="504"/>
                    <a:pt x="49" y="492"/>
                  </a:cubicBezTo>
                  <a:cubicBezTo>
                    <a:pt x="37" y="408"/>
                    <a:pt x="49" y="336"/>
                    <a:pt x="85" y="264"/>
                  </a:cubicBezTo>
                  <a:cubicBezTo>
                    <a:pt x="97" y="228"/>
                    <a:pt x="109" y="204"/>
                    <a:pt x="133" y="180"/>
                  </a:cubicBezTo>
                  <a:cubicBezTo>
                    <a:pt x="145" y="156"/>
                    <a:pt x="169" y="132"/>
                    <a:pt x="193" y="120"/>
                  </a:cubicBezTo>
                  <a:cubicBezTo>
                    <a:pt x="205" y="108"/>
                    <a:pt x="229" y="84"/>
                    <a:pt x="253" y="84"/>
                  </a:cubicBezTo>
                  <a:cubicBezTo>
                    <a:pt x="265" y="72"/>
                    <a:pt x="277" y="48"/>
                    <a:pt x="265" y="24"/>
                  </a:cubicBezTo>
                  <a:cubicBezTo>
                    <a:pt x="253" y="12"/>
                    <a:pt x="241" y="0"/>
                    <a:pt x="229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865;p78"/>
            <p:cNvSpPr/>
            <p:nvPr/>
          </p:nvSpPr>
          <p:spPr>
            <a:xfrm>
              <a:off x="6853034" y="2571026"/>
              <a:ext cx="19293" cy="63533"/>
            </a:xfrm>
            <a:custGeom>
              <a:avLst/>
              <a:gdLst/>
              <a:ahLst/>
              <a:cxnLst/>
              <a:rect l="l" t="t" r="r" b="b"/>
              <a:pathLst>
                <a:path w="157" h="517" extrusionOk="0">
                  <a:moveTo>
                    <a:pt x="0" y="0"/>
                  </a:moveTo>
                  <a:cubicBezTo>
                    <a:pt x="0" y="12"/>
                    <a:pt x="0" y="24"/>
                    <a:pt x="0" y="36"/>
                  </a:cubicBezTo>
                  <a:cubicBezTo>
                    <a:pt x="24" y="48"/>
                    <a:pt x="36" y="60"/>
                    <a:pt x="48" y="84"/>
                  </a:cubicBezTo>
                  <a:cubicBezTo>
                    <a:pt x="60" y="96"/>
                    <a:pt x="72" y="108"/>
                    <a:pt x="84" y="132"/>
                  </a:cubicBezTo>
                  <a:cubicBezTo>
                    <a:pt x="84" y="156"/>
                    <a:pt x="96" y="180"/>
                    <a:pt x="96" y="204"/>
                  </a:cubicBezTo>
                  <a:cubicBezTo>
                    <a:pt x="96" y="228"/>
                    <a:pt x="96" y="252"/>
                    <a:pt x="96" y="288"/>
                  </a:cubicBezTo>
                  <a:cubicBezTo>
                    <a:pt x="96" y="324"/>
                    <a:pt x="84" y="360"/>
                    <a:pt x="72" y="396"/>
                  </a:cubicBezTo>
                  <a:cubicBezTo>
                    <a:pt x="60" y="420"/>
                    <a:pt x="36" y="444"/>
                    <a:pt x="24" y="468"/>
                  </a:cubicBezTo>
                  <a:cubicBezTo>
                    <a:pt x="12" y="492"/>
                    <a:pt x="24" y="504"/>
                    <a:pt x="36" y="516"/>
                  </a:cubicBezTo>
                  <a:lnTo>
                    <a:pt x="60" y="516"/>
                  </a:lnTo>
                  <a:cubicBezTo>
                    <a:pt x="72" y="516"/>
                    <a:pt x="84" y="504"/>
                    <a:pt x="84" y="504"/>
                  </a:cubicBezTo>
                  <a:cubicBezTo>
                    <a:pt x="108" y="468"/>
                    <a:pt x="132" y="420"/>
                    <a:pt x="144" y="372"/>
                  </a:cubicBezTo>
                  <a:cubicBezTo>
                    <a:pt x="156" y="336"/>
                    <a:pt x="156" y="288"/>
                    <a:pt x="156" y="240"/>
                  </a:cubicBezTo>
                  <a:cubicBezTo>
                    <a:pt x="156" y="216"/>
                    <a:pt x="156" y="192"/>
                    <a:pt x="156" y="168"/>
                  </a:cubicBezTo>
                  <a:cubicBezTo>
                    <a:pt x="144" y="144"/>
                    <a:pt x="132" y="132"/>
                    <a:pt x="132" y="108"/>
                  </a:cubicBezTo>
                  <a:cubicBezTo>
                    <a:pt x="108" y="60"/>
                    <a:pt x="72" y="24"/>
                    <a:pt x="36" y="0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866;p78"/>
            <p:cNvSpPr/>
            <p:nvPr/>
          </p:nvSpPr>
          <p:spPr>
            <a:xfrm>
              <a:off x="6187839" y="2632962"/>
              <a:ext cx="84178" cy="63901"/>
            </a:xfrm>
            <a:custGeom>
              <a:avLst/>
              <a:gdLst/>
              <a:ahLst/>
              <a:cxnLst/>
              <a:rect l="l" t="t" r="r" b="b"/>
              <a:pathLst>
                <a:path w="685" h="520" extrusionOk="0">
                  <a:moveTo>
                    <a:pt x="61" y="0"/>
                  </a:moveTo>
                  <a:cubicBezTo>
                    <a:pt x="37" y="0"/>
                    <a:pt x="25" y="12"/>
                    <a:pt x="13" y="36"/>
                  </a:cubicBezTo>
                  <a:lnTo>
                    <a:pt x="13" y="12"/>
                  </a:lnTo>
                  <a:cubicBezTo>
                    <a:pt x="1" y="60"/>
                    <a:pt x="1" y="120"/>
                    <a:pt x="1" y="168"/>
                  </a:cubicBezTo>
                  <a:cubicBezTo>
                    <a:pt x="1" y="192"/>
                    <a:pt x="13" y="216"/>
                    <a:pt x="13" y="240"/>
                  </a:cubicBezTo>
                  <a:cubicBezTo>
                    <a:pt x="25" y="264"/>
                    <a:pt x="25" y="288"/>
                    <a:pt x="37" y="300"/>
                  </a:cubicBezTo>
                  <a:cubicBezTo>
                    <a:pt x="61" y="336"/>
                    <a:pt x="85" y="372"/>
                    <a:pt x="109" y="396"/>
                  </a:cubicBezTo>
                  <a:cubicBezTo>
                    <a:pt x="133" y="432"/>
                    <a:pt x="169" y="456"/>
                    <a:pt x="205" y="468"/>
                  </a:cubicBezTo>
                  <a:cubicBezTo>
                    <a:pt x="264" y="498"/>
                    <a:pt x="331" y="519"/>
                    <a:pt x="393" y="519"/>
                  </a:cubicBezTo>
                  <a:cubicBezTo>
                    <a:pt x="407" y="519"/>
                    <a:pt x="420" y="518"/>
                    <a:pt x="433" y="516"/>
                  </a:cubicBezTo>
                  <a:cubicBezTo>
                    <a:pt x="529" y="504"/>
                    <a:pt x="613" y="468"/>
                    <a:pt x="685" y="408"/>
                  </a:cubicBezTo>
                  <a:cubicBezTo>
                    <a:pt x="685" y="408"/>
                    <a:pt x="685" y="396"/>
                    <a:pt x="685" y="396"/>
                  </a:cubicBezTo>
                  <a:cubicBezTo>
                    <a:pt x="685" y="390"/>
                    <a:pt x="682" y="387"/>
                    <a:pt x="679" y="387"/>
                  </a:cubicBezTo>
                  <a:cubicBezTo>
                    <a:pt x="676" y="387"/>
                    <a:pt x="673" y="390"/>
                    <a:pt x="673" y="396"/>
                  </a:cubicBezTo>
                  <a:cubicBezTo>
                    <a:pt x="637" y="408"/>
                    <a:pt x="613" y="432"/>
                    <a:pt x="589" y="444"/>
                  </a:cubicBezTo>
                  <a:cubicBezTo>
                    <a:pt x="553" y="456"/>
                    <a:pt x="517" y="468"/>
                    <a:pt x="493" y="468"/>
                  </a:cubicBezTo>
                  <a:lnTo>
                    <a:pt x="397" y="468"/>
                  </a:lnTo>
                  <a:cubicBezTo>
                    <a:pt x="361" y="468"/>
                    <a:pt x="325" y="456"/>
                    <a:pt x="301" y="444"/>
                  </a:cubicBezTo>
                  <a:cubicBezTo>
                    <a:pt x="277" y="432"/>
                    <a:pt x="253" y="420"/>
                    <a:pt x="229" y="408"/>
                  </a:cubicBezTo>
                  <a:cubicBezTo>
                    <a:pt x="205" y="396"/>
                    <a:pt x="181" y="372"/>
                    <a:pt x="169" y="360"/>
                  </a:cubicBezTo>
                  <a:cubicBezTo>
                    <a:pt x="133" y="312"/>
                    <a:pt x="109" y="264"/>
                    <a:pt x="97" y="204"/>
                  </a:cubicBezTo>
                  <a:cubicBezTo>
                    <a:pt x="97" y="168"/>
                    <a:pt x="97" y="120"/>
                    <a:pt x="97" y="84"/>
                  </a:cubicBezTo>
                  <a:lnTo>
                    <a:pt x="97" y="48"/>
                  </a:lnTo>
                  <a:cubicBezTo>
                    <a:pt x="109" y="36"/>
                    <a:pt x="109" y="24"/>
                    <a:pt x="97" y="12"/>
                  </a:cubicBezTo>
                  <a:cubicBezTo>
                    <a:pt x="97" y="0"/>
                    <a:pt x="85" y="0"/>
                    <a:pt x="73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867;p78"/>
            <p:cNvSpPr/>
            <p:nvPr/>
          </p:nvSpPr>
          <p:spPr>
            <a:xfrm>
              <a:off x="6487195" y="2798124"/>
              <a:ext cx="109247" cy="65007"/>
            </a:xfrm>
            <a:custGeom>
              <a:avLst/>
              <a:gdLst/>
              <a:ahLst/>
              <a:cxnLst/>
              <a:rect l="l" t="t" r="r" b="b"/>
              <a:pathLst>
                <a:path w="889" h="529" extrusionOk="0">
                  <a:moveTo>
                    <a:pt x="25" y="0"/>
                  </a:moveTo>
                  <a:lnTo>
                    <a:pt x="25" y="12"/>
                  </a:lnTo>
                  <a:cubicBezTo>
                    <a:pt x="13" y="12"/>
                    <a:pt x="1" y="12"/>
                    <a:pt x="1" y="24"/>
                  </a:cubicBezTo>
                  <a:cubicBezTo>
                    <a:pt x="1" y="72"/>
                    <a:pt x="13" y="132"/>
                    <a:pt x="25" y="180"/>
                  </a:cubicBezTo>
                  <a:cubicBezTo>
                    <a:pt x="37" y="216"/>
                    <a:pt x="49" y="264"/>
                    <a:pt x="73" y="300"/>
                  </a:cubicBezTo>
                  <a:cubicBezTo>
                    <a:pt x="121" y="372"/>
                    <a:pt x="181" y="432"/>
                    <a:pt x="265" y="480"/>
                  </a:cubicBezTo>
                  <a:cubicBezTo>
                    <a:pt x="337" y="516"/>
                    <a:pt x="433" y="528"/>
                    <a:pt x="517" y="528"/>
                  </a:cubicBezTo>
                  <a:cubicBezTo>
                    <a:pt x="613" y="516"/>
                    <a:pt x="697" y="492"/>
                    <a:pt x="781" y="432"/>
                  </a:cubicBezTo>
                  <a:cubicBezTo>
                    <a:pt x="817" y="408"/>
                    <a:pt x="841" y="384"/>
                    <a:pt x="877" y="348"/>
                  </a:cubicBezTo>
                  <a:cubicBezTo>
                    <a:pt x="877" y="336"/>
                    <a:pt x="889" y="324"/>
                    <a:pt x="889" y="324"/>
                  </a:cubicBezTo>
                  <a:cubicBezTo>
                    <a:pt x="877" y="312"/>
                    <a:pt x="877" y="300"/>
                    <a:pt x="877" y="288"/>
                  </a:cubicBezTo>
                  <a:cubicBezTo>
                    <a:pt x="865" y="282"/>
                    <a:pt x="853" y="279"/>
                    <a:pt x="842" y="279"/>
                  </a:cubicBezTo>
                  <a:cubicBezTo>
                    <a:pt x="832" y="279"/>
                    <a:pt x="823" y="282"/>
                    <a:pt x="817" y="288"/>
                  </a:cubicBezTo>
                  <a:lnTo>
                    <a:pt x="745" y="360"/>
                  </a:lnTo>
                  <a:cubicBezTo>
                    <a:pt x="709" y="384"/>
                    <a:pt x="673" y="396"/>
                    <a:pt x="637" y="420"/>
                  </a:cubicBezTo>
                  <a:cubicBezTo>
                    <a:pt x="601" y="432"/>
                    <a:pt x="565" y="444"/>
                    <a:pt x="529" y="444"/>
                  </a:cubicBezTo>
                  <a:cubicBezTo>
                    <a:pt x="511" y="450"/>
                    <a:pt x="493" y="453"/>
                    <a:pt x="475" y="453"/>
                  </a:cubicBezTo>
                  <a:cubicBezTo>
                    <a:pt x="457" y="453"/>
                    <a:pt x="439" y="450"/>
                    <a:pt x="421" y="444"/>
                  </a:cubicBezTo>
                  <a:cubicBezTo>
                    <a:pt x="373" y="444"/>
                    <a:pt x="337" y="432"/>
                    <a:pt x="301" y="420"/>
                  </a:cubicBezTo>
                  <a:cubicBezTo>
                    <a:pt x="265" y="408"/>
                    <a:pt x="229" y="384"/>
                    <a:pt x="205" y="372"/>
                  </a:cubicBezTo>
                  <a:cubicBezTo>
                    <a:pt x="181" y="348"/>
                    <a:pt x="157" y="324"/>
                    <a:pt x="133" y="300"/>
                  </a:cubicBezTo>
                  <a:cubicBezTo>
                    <a:pt x="109" y="264"/>
                    <a:pt x="97" y="240"/>
                    <a:pt x="73" y="204"/>
                  </a:cubicBezTo>
                  <a:cubicBezTo>
                    <a:pt x="61" y="180"/>
                    <a:pt x="49" y="144"/>
                    <a:pt x="49" y="108"/>
                  </a:cubicBezTo>
                  <a:cubicBezTo>
                    <a:pt x="49" y="84"/>
                    <a:pt x="49" y="48"/>
                    <a:pt x="49" y="24"/>
                  </a:cubicBezTo>
                  <a:cubicBezTo>
                    <a:pt x="49" y="12"/>
                    <a:pt x="37" y="0"/>
                    <a:pt x="25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868;p78"/>
            <p:cNvSpPr/>
            <p:nvPr/>
          </p:nvSpPr>
          <p:spPr>
            <a:xfrm>
              <a:off x="6330881" y="2739137"/>
              <a:ext cx="57634" cy="41413"/>
            </a:xfrm>
            <a:custGeom>
              <a:avLst/>
              <a:gdLst/>
              <a:ahLst/>
              <a:cxnLst/>
              <a:rect l="l" t="t" r="r" b="b"/>
              <a:pathLst>
                <a:path w="469" h="337" extrusionOk="0">
                  <a:moveTo>
                    <a:pt x="145" y="0"/>
                  </a:moveTo>
                  <a:cubicBezTo>
                    <a:pt x="97" y="0"/>
                    <a:pt x="49" y="12"/>
                    <a:pt x="13" y="36"/>
                  </a:cubicBezTo>
                  <a:cubicBezTo>
                    <a:pt x="1" y="36"/>
                    <a:pt x="1" y="48"/>
                    <a:pt x="1" y="48"/>
                  </a:cubicBezTo>
                  <a:cubicBezTo>
                    <a:pt x="1" y="60"/>
                    <a:pt x="1" y="60"/>
                    <a:pt x="1" y="72"/>
                  </a:cubicBezTo>
                  <a:cubicBezTo>
                    <a:pt x="1" y="72"/>
                    <a:pt x="13" y="84"/>
                    <a:pt x="13" y="84"/>
                  </a:cubicBezTo>
                  <a:lnTo>
                    <a:pt x="37" y="84"/>
                  </a:lnTo>
                  <a:lnTo>
                    <a:pt x="49" y="72"/>
                  </a:lnTo>
                  <a:cubicBezTo>
                    <a:pt x="61" y="72"/>
                    <a:pt x="85" y="60"/>
                    <a:pt x="109" y="60"/>
                  </a:cubicBezTo>
                  <a:lnTo>
                    <a:pt x="157" y="60"/>
                  </a:lnTo>
                  <a:cubicBezTo>
                    <a:pt x="181" y="60"/>
                    <a:pt x="205" y="60"/>
                    <a:pt x="217" y="72"/>
                  </a:cubicBezTo>
                  <a:cubicBezTo>
                    <a:pt x="241" y="84"/>
                    <a:pt x="265" y="96"/>
                    <a:pt x="289" y="108"/>
                  </a:cubicBezTo>
                  <a:cubicBezTo>
                    <a:pt x="313" y="132"/>
                    <a:pt x="337" y="144"/>
                    <a:pt x="349" y="168"/>
                  </a:cubicBezTo>
                  <a:cubicBezTo>
                    <a:pt x="373" y="192"/>
                    <a:pt x="385" y="216"/>
                    <a:pt x="397" y="240"/>
                  </a:cubicBezTo>
                  <a:cubicBezTo>
                    <a:pt x="409" y="264"/>
                    <a:pt x="409" y="300"/>
                    <a:pt x="421" y="324"/>
                  </a:cubicBezTo>
                  <a:cubicBezTo>
                    <a:pt x="421" y="336"/>
                    <a:pt x="433" y="336"/>
                    <a:pt x="445" y="336"/>
                  </a:cubicBezTo>
                  <a:cubicBezTo>
                    <a:pt x="457" y="336"/>
                    <a:pt x="469" y="324"/>
                    <a:pt x="469" y="312"/>
                  </a:cubicBezTo>
                  <a:cubicBezTo>
                    <a:pt x="469" y="252"/>
                    <a:pt x="457" y="204"/>
                    <a:pt x="421" y="156"/>
                  </a:cubicBezTo>
                  <a:cubicBezTo>
                    <a:pt x="385" y="120"/>
                    <a:pt x="349" y="84"/>
                    <a:pt x="301" y="48"/>
                  </a:cubicBezTo>
                  <a:cubicBezTo>
                    <a:pt x="289" y="36"/>
                    <a:pt x="265" y="24"/>
                    <a:pt x="241" y="24"/>
                  </a:cubicBezTo>
                  <a:cubicBezTo>
                    <a:pt x="205" y="12"/>
                    <a:pt x="181" y="12"/>
                    <a:pt x="157" y="12"/>
                  </a:cubicBezTo>
                  <a:lnTo>
                    <a:pt x="145" y="12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869;p78"/>
            <p:cNvSpPr/>
            <p:nvPr/>
          </p:nvSpPr>
          <p:spPr>
            <a:xfrm>
              <a:off x="6246825" y="2534037"/>
              <a:ext cx="88602" cy="28141"/>
            </a:xfrm>
            <a:custGeom>
              <a:avLst/>
              <a:gdLst/>
              <a:ahLst/>
              <a:cxnLst/>
              <a:rect l="l" t="t" r="r" b="b"/>
              <a:pathLst>
                <a:path w="721" h="229" extrusionOk="0">
                  <a:moveTo>
                    <a:pt x="229" y="1"/>
                  </a:moveTo>
                  <a:cubicBezTo>
                    <a:pt x="109" y="1"/>
                    <a:pt x="13" y="25"/>
                    <a:pt x="13" y="61"/>
                  </a:cubicBezTo>
                  <a:cubicBezTo>
                    <a:pt x="1" y="109"/>
                    <a:pt x="157" y="193"/>
                    <a:pt x="349" y="217"/>
                  </a:cubicBezTo>
                  <a:cubicBezTo>
                    <a:pt x="397" y="217"/>
                    <a:pt x="445" y="229"/>
                    <a:pt x="505" y="229"/>
                  </a:cubicBezTo>
                  <a:cubicBezTo>
                    <a:pt x="625" y="229"/>
                    <a:pt x="721" y="193"/>
                    <a:pt x="721" y="157"/>
                  </a:cubicBezTo>
                  <a:cubicBezTo>
                    <a:pt x="721" y="121"/>
                    <a:pt x="577" y="25"/>
                    <a:pt x="385" y="13"/>
                  </a:cubicBezTo>
                  <a:cubicBezTo>
                    <a:pt x="337" y="1"/>
                    <a:pt x="277" y="1"/>
                    <a:pt x="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870;p78"/>
            <p:cNvSpPr/>
            <p:nvPr/>
          </p:nvSpPr>
          <p:spPr>
            <a:xfrm>
              <a:off x="6575675" y="2683100"/>
              <a:ext cx="63533" cy="65007"/>
            </a:xfrm>
            <a:custGeom>
              <a:avLst/>
              <a:gdLst/>
              <a:ahLst/>
              <a:cxnLst/>
              <a:rect l="l" t="t" r="r" b="b"/>
              <a:pathLst>
                <a:path w="517" h="529" extrusionOk="0">
                  <a:moveTo>
                    <a:pt x="37" y="0"/>
                  </a:moveTo>
                  <a:cubicBezTo>
                    <a:pt x="25" y="0"/>
                    <a:pt x="13" y="0"/>
                    <a:pt x="13" y="12"/>
                  </a:cubicBezTo>
                  <a:cubicBezTo>
                    <a:pt x="1" y="24"/>
                    <a:pt x="1" y="36"/>
                    <a:pt x="1" y="48"/>
                  </a:cubicBezTo>
                  <a:cubicBezTo>
                    <a:pt x="73" y="276"/>
                    <a:pt x="253" y="444"/>
                    <a:pt x="481" y="528"/>
                  </a:cubicBezTo>
                  <a:lnTo>
                    <a:pt x="505" y="528"/>
                  </a:lnTo>
                  <a:cubicBezTo>
                    <a:pt x="517" y="516"/>
                    <a:pt x="517" y="504"/>
                    <a:pt x="517" y="492"/>
                  </a:cubicBezTo>
                  <a:cubicBezTo>
                    <a:pt x="445" y="264"/>
                    <a:pt x="265" y="84"/>
                    <a:pt x="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871;p78"/>
            <p:cNvSpPr/>
            <p:nvPr/>
          </p:nvSpPr>
          <p:spPr>
            <a:xfrm>
              <a:off x="6217332" y="2747985"/>
              <a:ext cx="209523" cy="177081"/>
            </a:xfrm>
            <a:custGeom>
              <a:avLst/>
              <a:gdLst/>
              <a:ahLst/>
              <a:cxnLst/>
              <a:rect l="l" t="t" r="r" b="b"/>
              <a:pathLst>
                <a:path w="1705" h="1441" extrusionOk="0">
                  <a:moveTo>
                    <a:pt x="445" y="0"/>
                  </a:moveTo>
                  <a:cubicBezTo>
                    <a:pt x="397" y="0"/>
                    <a:pt x="349" y="12"/>
                    <a:pt x="301" y="24"/>
                  </a:cubicBezTo>
                  <a:cubicBezTo>
                    <a:pt x="121" y="84"/>
                    <a:pt x="1" y="240"/>
                    <a:pt x="1" y="432"/>
                  </a:cubicBezTo>
                  <a:cubicBezTo>
                    <a:pt x="1" y="516"/>
                    <a:pt x="13" y="612"/>
                    <a:pt x="37" y="696"/>
                  </a:cubicBezTo>
                  <a:cubicBezTo>
                    <a:pt x="61" y="792"/>
                    <a:pt x="97" y="876"/>
                    <a:pt x="145" y="960"/>
                  </a:cubicBezTo>
                  <a:cubicBezTo>
                    <a:pt x="193" y="1044"/>
                    <a:pt x="253" y="1116"/>
                    <a:pt x="313" y="1176"/>
                  </a:cubicBezTo>
                  <a:cubicBezTo>
                    <a:pt x="349" y="1212"/>
                    <a:pt x="385" y="1248"/>
                    <a:pt x="433" y="1272"/>
                  </a:cubicBezTo>
                  <a:cubicBezTo>
                    <a:pt x="493" y="1320"/>
                    <a:pt x="553" y="1356"/>
                    <a:pt x="625" y="1380"/>
                  </a:cubicBezTo>
                  <a:cubicBezTo>
                    <a:pt x="697" y="1416"/>
                    <a:pt x="757" y="1428"/>
                    <a:pt x="829" y="1440"/>
                  </a:cubicBezTo>
                  <a:lnTo>
                    <a:pt x="1045" y="1440"/>
                  </a:lnTo>
                  <a:cubicBezTo>
                    <a:pt x="1117" y="1428"/>
                    <a:pt x="1189" y="1416"/>
                    <a:pt x="1261" y="1380"/>
                  </a:cubicBezTo>
                  <a:cubicBezTo>
                    <a:pt x="1321" y="1356"/>
                    <a:pt x="1393" y="1320"/>
                    <a:pt x="1441" y="1284"/>
                  </a:cubicBezTo>
                  <a:cubicBezTo>
                    <a:pt x="1501" y="1248"/>
                    <a:pt x="1549" y="1200"/>
                    <a:pt x="1597" y="1152"/>
                  </a:cubicBezTo>
                  <a:cubicBezTo>
                    <a:pt x="1633" y="1104"/>
                    <a:pt x="1669" y="1044"/>
                    <a:pt x="1693" y="984"/>
                  </a:cubicBezTo>
                  <a:cubicBezTo>
                    <a:pt x="1705" y="960"/>
                    <a:pt x="1705" y="936"/>
                    <a:pt x="1705" y="912"/>
                  </a:cubicBezTo>
                  <a:cubicBezTo>
                    <a:pt x="1705" y="888"/>
                    <a:pt x="1705" y="864"/>
                    <a:pt x="1705" y="840"/>
                  </a:cubicBezTo>
                  <a:cubicBezTo>
                    <a:pt x="1705" y="780"/>
                    <a:pt x="1681" y="732"/>
                    <a:pt x="1657" y="684"/>
                  </a:cubicBezTo>
                  <a:cubicBezTo>
                    <a:pt x="1633" y="648"/>
                    <a:pt x="1597" y="612"/>
                    <a:pt x="1561" y="576"/>
                  </a:cubicBezTo>
                  <a:cubicBezTo>
                    <a:pt x="1525" y="552"/>
                    <a:pt x="1489" y="528"/>
                    <a:pt x="1441" y="516"/>
                  </a:cubicBezTo>
                  <a:cubicBezTo>
                    <a:pt x="1405" y="492"/>
                    <a:pt x="1369" y="492"/>
                    <a:pt x="1321" y="480"/>
                  </a:cubicBezTo>
                  <a:cubicBezTo>
                    <a:pt x="1273" y="480"/>
                    <a:pt x="1237" y="468"/>
                    <a:pt x="1189" y="468"/>
                  </a:cubicBezTo>
                  <a:lnTo>
                    <a:pt x="1141" y="468"/>
                  </a:lnTo>
                  <a:cubicBezTo>
                    <a:pt x="1081" y="468"/>
                    <a:pt x="1021" y="468"/>
                    <a:pt x="961" y="456"/>
                  </a:cubicBezTo>
                  <a:cubicBezTo>
                    <a:pt x="913" y="408"/>
                    <a:pt x="877" y="348"/>
                    <a:pt x="841" y="300"/>
                  </a:cubicBezTo>
                  <a:lnTo>
                    <a:pt x="805" y="252"/>
                  </a:lnTo>
                  <a:cubicBezTo>
                    <a:pt x="757" y="168"/>
                    <a:pt x="685" y="108"/>
                    <a:pt x="613" y="48"/>
                  </a:cubicBezTo>
                  <a:cubicBezTo>
                    <a:pt x="565" y="24"/>
                    <a:pt x="517" y="12"/>
                    <a:pt x="4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872;p78"/>
            <p:cNvSpPr/>
            <p:nvPr/>
          </p:nvSpPr>
          <p:spPr>
            <a:xfrm>
              <a:off x="6245351" y="2817294"/>
              <a:ext cx="181505" cy="109247"/>
            </a:xfrm>
            <a:custGeom>
              <a:avLst/>
              <a:gdLst/>
              <a:ahLst/>
              <a:cxnLst/>
              <a:rect l="l" t="t" r="r" b="b"/>
              <a:pathLst>
                <a:path w="1477" h="889" extrusionOk="0">
                  <a:moveTo>
                    <a:pt x="1321" y="0"/>
                  </a:moveTo>
                  <a:lnTo>
                    <a:pt x="1321" y="0"/>
                  </a:lnTo>
                  <a:cubicBezTo>
                    <a:pt x="1345" y="48"/>
                    <a:pt x="1357" y="84"/>
                    <a:pt x="1369" y="132"/>
                  </a:cubicBezTo>
                  <a:cubicBezTo>
                    <a:pt x="1381" y="144"/>
                    <a:pt x="1381" y="168"/>
                    <a:pt x="1381" y="192"/>
                  </a:cubicBezTo>
                  <a:lnTo>
                    <a:pt x="1381" y="264"/>
                  </a:lnTo>
                  <a:cubicBezTo>
                    <a:pt x="1381" y="312"/>
                    <a:pt x="1369" y="348"/>
                    <a:pt x="1357" y="396"/>
                  </a:cubicBezTo>
                  <a:cubicBezTo>
                    <a:pt x="1321" y="480"/>
                    <a:pt x="1261" y="552"/>
                    <a:pt x="1189" y="624"/>
                  </a:cubicBezTo>
                  <a:cubicBezTo>
                    <a:pt x="1105" y="684"/>
                    <a:pt x="1009" y="732"/>
                    <a:pt x="913" y="756"/>
                  </a:cubicBezTo>
                  <a:cubicBezTo>
                    <a:pt x="853" y="768"/>
                    <a:pt x="793" y="780"/>
                    <a:pt x="745" y="780"/>
                  </a:cubicBezTo>
                  <a:cubicBezTo>
                    <a:pt x="685" y="780"/>
                    <a:pt x="625" y="780"/>
                    <a:pt x="565" y="768"/>
                  </a:cubicBezTo>
                  <a:cubicBezTo>
                    <a:pt x="505" y="756"/>
                    <a:pt x="445" y="744"/>
                    <a:pt x="397" y="732"/>
                  </a:cubicBezTo>
                  <a:cubicBezTo>
                    <a:pt x="337" y="720"/>
                    <a:pt x="277" y="696"/>
                    <a:pt x="229" y="672"/>
                  </a:cubicBezTo>
                  <a:cubicBezTo>
                    <a:pt x="145" y="636"/>
                    <a:pt x="73" y="588"/>
                    <a:pt x="1" y="528"/>
                  </a:cubicBezTo>
                  <a:lnTo>
                    <a:pt x="1" y="528"/>
                  </a:lnTo>
                  <a:cubicBezTo>
                    <a:pt x="25" y="564"/>
                    <a:pt x="49" y="588"/>
                    <a:pt x="85" y="612"/>
                  </a:cubicBezTo>
                  <a:cubicBezTo>
                    <a:pt x="121" y="648"/>
                    <a:pt x="157" y="684"/>
                    <a:pt x="193" y="720"/>
                  </a:cubicBezTo>
                  <a:cubicBezTo>
                    <a:pt x="265" y="756"/>
                    <a:pt x="325" y="792"/>
                    <a:pt x="397" y="816"/>
                  </a:cubicBezTo>
                  <a:cubicBezTo>
                    <a:pt x="469" y="852"/>
                    <a:pt x="529" y="864"/>
                    <a:pt x="601" y="876"/>
                  </a:cubicBezTo>
                  <a:cubicBezTo>
                    <a:pt x="637" y="888"/>
                    <a:pt x="673" y="888"/>
                    <a:pt x="709" y="888"/>
                  </a:cubicBezTo>
                  <a:cubicBezTo>
                    <a:pt x="745" y="888"/>
                    <a:pt x="781" y="876"/>
                    <a:pt x="817" y="876"/>
                  </a:cubicBezTo>
                  <a:cubicBezTo>
                    <a:pt x="889" y="864"/>
                    <a:pt x="961" y="852"/>
                    <a:pt x="1033" y="816"/>
                  </a:cubicBezTo>
                  <a:cubicBezTo>
                    <a:pt x="1093" y="792"/>
                    <a:pt x="1153" y="756"/>
                    <a:pt x="1213" y="720"/>
                  </a:cubicBezTo>
                  <a:cubicBezTo>
                    <a:pt x="1273" y="684"/>
                    <a:pt x="1321" y="636"/>
                    <a:pt x="1369" y="588"/>
                  </a:cubicBezTo>
                  <a:cubicBezTo>
                    <a:pt x="1405" y="540"/>
                    <a:pt x="1441" y="480"/>
                    <a:pt x="1465" y="420"/>
                  </a:cubicBezTo>
                  <a:cubicBezTo>
                    <a:pt x="1477" y="396"/>
                    <a:pt x="1477" y="372"/>
                    <a:pt x="1477" y="348"/>
                  </a:cubicBezTo>
                  <a:cubicBezTo>
                    <a:pt x="1477" y="324"/>
                    <a:pt x="1477" y="300"/>
                    <a:pt x="1477" y="276"/>
                  </a:cubicBezTo>
                  <a:cubicBezTo>
                    <a:pt x="1477" y="216"/>
                    <a:pt x="1453" y="168"/>
                    <a:pt x="1429" y="120"/>
                  </a:cubicBezTo>
                  <a:cubicBezTo>
                    <a:pt x="1405" y="84"/>
                    <a:pt x="1369" y="48"/>
                    <a:pt x="1333" y="12"/>
                  </a:cubicBezTo>
                  <a:lnTo>
                    <a:pt x="1321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873;p78"/>
            <p:cNvSpPr/>
            <p:nvPr/>
          </p:nvSpPr>
          <p:spPr>
            <a:xfrm>
              <a:off x="6261572" y="2809552"/>
              <a:ext cx="93026" cy="69800"/>
            </a:xfrm>
            <a:custGeom>
              <a:avLst/>
              <a:gdLst/>
              <a:ahLst/>
              <a:cxnLst/>
              <a:rect l="l" t="t" r="r" b="b"/>
              <a:pathLst>
                <a:path w="757" h="568" extrusionOk="0">
                  <a:moveTo>
                    <a:pt x="24" y="64"/>
                  </a:moveTo>
                  <a:lnTo>
                    <a:pt x="13" y="87"/>
                  </a:lnTo>
                  <a:cubicBezTo>
                    <a:pt x="13" y="86"/>
                    <a:pt x="14" y="85"/>
                    <a:pt x="14" y="84"/>
                  </a:cubicBezTo>
                  <a:lnTo>
                    <a:pt x="14" y="84"/>
                  </a:lnTo>
                  <a:cubicBezTo>
                    <a:pt x="18" y="78"/>
                    <a:pt x="21" y="71"/>
                    <a:pt x="24" y="64"/>
                  </a:cubicBezTo>
                  <a:close/>
                  <a:moveTo>
                    <a:pt x="165" y="1"/>
                  </a:moveTo>
                  <a:cubicBezTo>
                    <a:pt x="104" y="1"/>
                    <a:pt x="46" y="34"/>
                    <a:pt x="14" y="84"/>
                  </a:cubicBezTo>
                  <a:lnTo>
                    <a:pt x="14" y="84"/>
                  </a:lnTo>
                  <a:cubicBezTo>
                    <a:pt x="7" y="101"/>
                    <a:pt x="1" y="118"/>
                    <a:pt x="1" y="135"/>
                  </a:cubicBezTo>
                  <a:lnTo>
                    <a:pt x="25" y="135"/>
                  </a:lnTo>
                  <a:lnTo>
                    <a:pt x="109" y="123"/>
                  </a:lnTo>
                  <a:lnTo>
                    <a:pt x="121" y="123"/>
                  </a:lnTo>
                  <a:cubicBezTo>
                    <a:pt x="169" y="123"/>
                    <a:pt x="205" y="147"/>
                    <a:pt x="217" y="195"/>
                  </a:cubicBezTo>
                  <a:cubicBezTo>
                    <a:pt x="217" y="231"/>
                    <a:pt x="205" y="255"/>
                    <a:pt x="181" y="279"/>
                  </a:cubicBezTo>
                  <a:cubicBezTo>
                    <a:pt x="169" y="291"/>
                    <a:pt x="157" y="303"/>
                    <a:pt x="145" y="303"/>
                  </a:cubicBezTo>
                  <a:lnTo>
                    <a:pt x="109" y="315"/>
                  </a:lnTo>
                  <a:cubicBezTo>
                    <a:pt x="97" y="315"/>
                    <a:pt x="85" y="315"/>
                    <a:pt x="73" y="327"/>
                  </a:cubicBezTo>
                  <a:cubicBezTo>
                    <a:pt x="121" y="387"/>
                    <a:pt x="181" y="447"/>
                    <a:pt x="253" y="483"/>
                  </a:cubicBezTo>
                  <a:cubicBezTo>
                    <a:pt x="325" y="531"/>
                    <a:pt x="397" y="555"/>
                    <a:pt x="481" y="567"/>
                  </a:cubicBezTo>
                  <a:lnTo>
                    <a:pt x="481" y="543"/>
                  </a:lnTo>
                  <a:cubicBezTo>
                    <a:pt x="469" y="519"/>
                    <a:pt x="469" y="495"/>
                    <a:pt x="457" y="471"/>
                  </a:cubicBezTo>
                  <a:cubicBezTo>
                    <a:pt x="457" y="447"/>
                    <a:pt x="457" y="423"/>
                    <a:pt x="457" y="399"/>
                  </a:cubicBezTo>
                  <a:cubicBezTo>
                    <a:pt x="469" y="375"/>
                    <a:pt x="481" y="363"/>
                    <a:pt x="505" y="351"/>
                  </a:cubicBezTo>
                  <a:lnTo>
                    <a:pt x="577" y="351"/>
                  </a:lnTo>
                  <a:cubicBezTo>
                    <a:pt x="601" y="363"/>
                    <a:pt x="613" y="375"/>
                    <a:pt x="625" y="399"/>
                  </a:cubicBezTo>
                  <a:lnTo>
                    <a:pt x="625" y="411"/>
                  </a:lnTo>
                  <a:lnTo>
                    <a:pt x="625" y="423"/>
                  </a:lnTo>
                  <a:cubicBezTo>
                    <a:pt x="625" y="435"/>
                    <a:pt x="637" y="459"/>
                    <a:pt x="649" y="471"/>
                  </a:cubicBezTo>
                  <a:cubicBezTo>
                    <a:pt x="649" y="483"/>
                    <a:pt x="661" y="531"/>
                    <a:pt x="661" y="555"/>
                  </a:cubicBezTo>
                  <a:cubicBezTo>
                    <a:pt x="685" y="543"/>
                    <a:pt x="709" y="531"/>
                    <a:pt x="721" y="495"/>
                  </a:cubicBezTo>
                  <a:cubicBezTo>
                    <a:pt x="757" y="435"/>
                    <a:pt x="745" y="351"/>
                    <a:pt x="709" y="303"/>
                  </a:cubicBezTo>
                  <a:cubicBezTo>
                    <a:pt x="649" y="207"/>
                    <a:pt x="577" y="135"/>
                    <a:pt x="493" y="87"/>
                  </a:cubicBezTo>
                  <a:cubicBezTo>
                    <a:pt x="397" y="39"/>
                    <a:pt x="289" y="3"/>
                    <a:pt x="193" y="3"/>
                  </a:cubicBezTo>
                  <a:cubicBezTo>
                    <a:pt x="183" y="2"/>
                    <a:pt x="174" y="1"/>
                    <a:pt x="165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874;p78"/>
            <p:cNvSpPr/>
            <p:nvPr/>
          </p:nvSpPr>
          <p:spPr>
            <a:xfrm>
              <a:off x="6211434" y="2823193"/>
              <a:ext cx="132841" cy="128417"/>
            </a:xfrm>
            <a:custGeom>
              <a:avLst/>
              <a:gdLst/>
              <a:ahLst/>
              <a:cxnLst/>
              <a:rect l="l" t="t" r="r" b="b"/>
              <a:pathLst>
                <a:path w="1081" h="1045" extrusionOk="0">
                  <a:moveTo>
                    <a:pt x="517" y="0"/>
                  </a:moveTo>
                  <a:lnTo>
                    <a:pt x="433" y="24"/>
                  </a:lnTo>
                  <a:lnTo>
                    <a:pt x="421" y="24"/>
                  </a:lnTo>
                  <a:cubicBezTo>
                    <a:pt x="349" y="48"/>
                    <a:pt x="289" y="96"/>
                    <a:pt x="229" y="144"/>
                  </a:cubicBezTo>
                  <a:cubicBezTo>
                    <a:pt x="145" y="216"/>
                    <a:pt x="85" y="312"/>
                    <a:pt x="49" y="420"/>
                  </a:cubicBezTo>
                  <a:cubicBezTo>
                    <a:pt x="1" y="576"/>
                    <a:pt x="49" y="756"/>
                    <a:pt x="169" y="864"/>
                  </a:cubicBezTo>
                  <a:cubicBezTo>
                    <a:pt x="205" y="912"/>
                    <a:pt x="241" y="936"/>
                    <a:pt x="289" y="972"/>
                  </a:cubicBezTo>
                  <a:cubicBezTo>
                    <a:pt x="373" y="1020"/>
                    <a:pt x="469" y="1044"/>
                    <a:pt x="565" y="1044"/>
                  </a:cubicBezTo>
                  <a:cubicBezTo>
                    <a:pt x="661" y="1044"/>
                    <a:pt x="757" y="1020"/>
                    <a:pt x="829" y="972"/>
                  </a:cubicBezTo>
                  <a:cubicBezTo>
                    <a:pt x="877" y="948"/>
                    <a:pt x="913" y="912"/>
                    <a:pt x="949" y="876"/>
                  </a:cubicBezTo>
                  <a:cubicBezTo>
                    <a:pt x="985" y="828"/>
                    <a:pt x="1009" y="792"/>
                    <a:pt x="1021" y="744"/>
                  </a:cubicBezTo>
                  <a:cubicBezTo>
                    <a:pt x="1045" y="684"/>
                    <a:pt x="1069" y="624"/>
                    <a:pt x="1069" y="564"/>
                  </a:cubicBezTo>
                  <a:cubicBezTo>
                    <a:pt x="1081" y="516"/>
                    <a:pt x="1081" y="468"/>
                    <a:pt x="1069" y="432"/>
                  </a:cubicBezTo>
                  <a:cubicBezTo>
                    <a:pt x="1069" y="408"/>
                    <a:pt x="1057" y="372"/>
                    <a:pt x="1057" y="336"/>
                  </a:cubicBezTo>
                  <a:cubicBezTo>
                    <a:pt x="1045" y="312"/>
                    <a:pt x="1045" y="312"/>
                    <a:pt x="1045" y="288"/>
                  </a:cubicBezTo>
                  <a:lnTo>
                    <a:pt x="1045" y="264"/>
                  </a:lnTo>
                  <a:cubicBezTo>
                    <a:pt x="1033" y="240"/>
                    <a:pt x="1009" y="228"/>
                    <a:pt x="985" y="216"/>
                  </a:cubicBezTo>
                  <a:lnTo>
                    <a:pt x="913" y="216"/>
                  </a:lnTo>
                  <a:cubicBezTo>
                    <a:pt x="889" y="228"/>
                    <a:pt x="877" y="252"/>
                    <a:pt x="865" y="276"/>
                  </a:cubicBezTo>
                  <a:cubicBezTo>
                    <a:pt x="865" y="300"/>
                    <a:pt x="865" y="312"/>
                    <a:pt x="865" y="336"/>
                  </a:cubicBezTo>
                  <a:cubicBezTo>
                    <a:pt x="877" y="360"/>
                    <a:pt x="877" y="396"/>
                    <a:pt x="889" y="420"/>
                  </a:cubicBezTo>
                  <a:lnTo>
                    <a:pt x="889" y="432"/>
                  </a:lnTo>
                  <a:cubicBezTo>
                    <a:pt x="889" y="444"/>
                    <a:pt x="889" y="456"/>
                    <a:pt x="889" y="456"/>
                  </a:cubicBezTo>
                  <a:cubicBezTo>
                    <a:pt x="889" y="504"/>
                    <a:pt x="889" y="540"/>
                    <a:pt x="877" y="588"/>
                  </a:cubicBezTo>
                  <a:cubicBezTo>
                    <a:pt x="865" y="624"/>
                    <a:pt x="853" y="660"/>
                    <a:pt x="841" y="684"/>
                  </a:cubicBezTo>
                  <a:cubicBezTo>
                    <a:pt x="829" y="708"/>
                    <a:pt x="817" y="732"/>
                    <a:pt x="793" y="756"/>
                  </a:cubicBezTo>
                  <a:cubicBezTo>
                    <a:pt x="781" y="768"/>
                    <a:pt x="757" y="792"/>
                    <a:pt x="745" y="804"/>
                  </a:cubicBezTo>
                  <a:cubicBezTo>
                    <a:pt x="721" y="816"/>
                    <a:pt x="697" y="828"/>
                    <a:pt x="673" y="840"/>
                  </a:cubicBezTo>
                  <a:cubicBezTo>
                    <a:pt x="649" y="840"/>
                    <a:pt x="613" y="852"/>
                    <a:pt x="589" y="852"/>
                  </a:cubicBezTo>
                  <a:lnTo>
                    <a:pt x="493" y="852"/>
                  </a:lnTo>
                  <a:cubicBezTo>
                    <a:pt x="469" y="840"/>
                    <a:pt x="433" y="828"/>
                    <a:pt x="409" y="816"/>
                  </a:cubicBezTo>
                  <a:cubicBezTo>
                    <a:pt x="373" y="804"/>
                    <a:pt x="349" y="780"/>
                    <a:pt x="325" y="768"/>
                  </a:cubicBezTo>
                  <a:cubicBezTo>
                    <a:pt x="301" y="744"/>
                    <a:pt x="277" y="720"/>
                    <a:pt x="265" y="696"/>
                  </a:cubicBezTo>
                  <a:cubicBezTo>
                    <a:pt x="253" y="672"/>
                    <a:pt x="241" y="648"/>
                    <a:pt x="229" y="624"/>
                  </a:cubicBezTo>
                  <a:cubicBezTo>
                    <a:pt x="229" y="612"/>
                    <a:pt x="229" y="588"/>
                    <a:pt x="217" y="576"/>
                  </a:cubicBezTo>
                  <a:cubicBezTo>
                    <a:pt x="217" y="552"/>
                    <a:pt x="217" y="528"/>
                    <a:pt x="217" y="504"/>
                  </a:cubicBezTo>
                  <a:cubicBezTo>
                    <a:pt x="229" y="468"/>
                    <a:pt x="241" y="444"/>
                    <a:pt x="253" y="420"/>
                  </a:cubicBezTo>
                  <a:cubicBezTo>
                    <a:pt x="265" y="384"/>
                    <a:pt x="289" y="348"/>
                    <a:pt x="313" y="312"/>
                  </a:cubicBezTo>
                  <a:cubicBezTo>
                    <a:pt x="349" y="288"/>
                    <a:pt x="385" y="264"/>
                    <a:pt x="409" y="240"/>
                  </a:cubicBezTo>
                  <a:cubicBezTo>
                    <a:pt x="433" y="228"/>
                    <a:pt x="457" y="216"/>
                    <a:pt x="481" y="204"/>
                  </a:cubicBezTo>
                  <a:lnTo>
                    <a:pt x="517" y="192"/>
                  </a:lnTo>
                  <a:lnTo>
                    <a:pt x="541" y="180"/>
                  </a:lnTo>
                  <a:cubicBezTo>
                    <a:pt x="565" y="180"/>
                    <a:pt x="577" y="168"/>
                    <a:pt x="589" y="156"/>
                  </a:cubicBezTo>
                  <a:cubicBezTo>
                    <a:pt x="613" y="144"/>
                    <a:pt x="625" y="108"/>
                    <a:pt x="613" y="72"/>
                  </a:cubicBezTo>
                  <a:cubicBezTo>
                    <a:pt x="613" y="24"/>
                    <a:pt x="577" y="0"/>
                    <a:pt x="52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875;p78"/>
            <p:cNvSpPr/>
            <p:nvPr/>
          </p:nvSpPr>
          <p:spPr>
            <a:xfrm>
              <a:off x="5994658" y="3541352"/>
              <a:ext cx="429246" cy="355514"/>
            </a:xfrm>
            <a:custGeom>
              <a:avLst/>
              <a:gdLst/>
              <a:ahLst/>
              <a:cxnLst/>
              <a:rect l="l" t="t" r="r" b="b"/>
              <a:pathLst>
                <a:path w="3493" h="2893" extrusionOk="0">
                  <a:moveTo>
                    <a:pt x="817" y="0"/>
                  </a:moveTo>
                  <a:cubicBezTo>
                    <a:pt x="793" y="12"/>
                    <a:pt x="781" y="12"/>
                    <a:pt x="757" y="24"/>
                  </a:cubicBezTo>
                  <a:lnTo>
                    <a:pt x="745" y="24"/>
                  </a:lnTo>
                  <a:lnTo>
                    <a:pt x="721" y="12"/>
                  </a:lnTo>
                  <a:cubicBezTo>
                    <a:pt x="709" y="12"/>
                    <a:pt x="709" y="24"/>
                    <a:pt x="697" y="36"/>
                  </a:cubicBezTo>
                  <a:cubicBezTo>
                    <a:pt x="673" y="48"/>
                    <a:pt x="673" y="60"/>
                    <a:pt x="661" y="84"/>
                  </a:cubicBezTo>
                  <a:cubicBezTo>
                    <a:pt x="661" y="96"/>
                    <a:pt x="661" y="96"/>
                    <a:pt x="661" y="108"/>
                  </a:cubicBezTo>
                  <a:cubicBezTo>
                    <a:pt x="661" y="120"/>
                    <a:pt x="661" y="132"/>
                    <a:pt x="661" y="144"/>
                  </a:cubicBezTo>
                  <a:cubicBezTo>
                    <a:pt x="661" y="168"/>
                    <a:pt x="673" y="192"/>
                    <a:pt x="685" y="204"/>
                  </a:cubicBezTo>
                  <a:cubicBezTo>
                    <a:pt x="697" y="228"/>
                    <a:pt x="697" y="240"/>
                    <a:pt x="721" y="252"/>
                  </a:cubicBezTo>
                  <a:cubicBezTo>
                    <a:pt x="745" y="300"/>
                    <a:pt x="781" y="324"/>
                    <a:pt x="817" y="360"/>
                  </a:cubicBezTo>
                  <a:cubicBezTo>
                    <a:pt x="913" y="420"/>
                    <a:pt x="997" y="480"/>
                    <a:pt x="1105" y="528"/>
                  </a:cubicBezTo>
                  <a:lnTo>
                    <a:pt x="1225" y="588"/>
                  </a:lnTo>
                  <a:lnTo>
                    <a:pt x="1237" y="600"/>
                  </a:lnTo>
                  <a:lnTo>
                    <a:pt x="1249" y="600"/>
                  </a:lnTo>
                  <a:lnTo>
                    <a:pt x="1285" y="624"/>
                  </a:lnTo>
                  <a:lnTo>
                    <a:pt x="1249" y="636"/>
                  </a:lnTo>
                  <a:lnTo>
                    <a:pt x="1213" y="660"/>
                  </a:lnTo>
                  <a:cubicBezTo>
                    <a:pt x="1081" y="708"/>
                    <a:pt x="961" y="756"/>
                    <a:pt x="829" y="816"/>
                  </a:cubicBezTo>
                  <a:lnTo>
                    <a:pt x="793" y="840"/>
                  </a:lnTo>
                  <a:cubicBezTo>
                    <a:pt x="673" y="888"/>
                    <a:pt x="565" y="948"/>
                    <a:pt x="469" y="1020"/>
                  </a:cubicBezTo>
                  <a:cubicBezTo>
                    <a:pt x="349" y="1105"/>
                    <a:pt x="253" y="1189"/>
                    <a:pt x="169" y="1297"/>
                  </a:cubicBezTo>
                  <a:cubicBezTo>
                    <a:pt x="121" y="1345"/>
                    <a:pt x="85" y="1405"/>
                    <a:pt x="49" y="1465"/>
                  </a:cubicBezTo>
                  <a:cubicBezTo>
                    <a:pt x="37" y="1489"/>
                    <a:pt x="25" y="1513"/>
                    <a:pt x="13" y="1537"/>
                  </a:cubicBezTo>
                  <a:cubicBezTo>
                    <a:pt x="1" y="1561"/>
                    <a:pt x="1" y="1573"/>
                    <a:pt x="1" y="1597"/>
                  </a:cubicBezTo>
                  <a:cubicBezTo>
                    <a:pt x="1" y="1621"/>
                    <a:pt x="1" y="1633"/>
                    <a:pt x="13" y="1657"/>
                  </a:cubicBezTo>
                  <a:cubicBezTo>
                    <a:pt x="13" y="1669"/>
                    <a:pt x="25" y="1681"/>
                    <a:pt x="49" y="1693"/>
                  </a:cubicBezTo>
                  <a:cubicBezTo>
                    <a:pt x="73" y="1705"/>
                    <a:pt x="109" y="1717"/>
                    <a:pt x="145" y="1717"/>
                  </a:cubicBezTo>
                  <a:cubicBezTo>
                    <a:pt x="181" y="1717"/>
                    <a:pt x="229" y="1705"/>
                    <a:pt x="277" y="1705"/>
                  </a:cubicBezTo>
                  <a:cubicBezTo>
                    <a:pt x="325" y="1693"/>
                    <a:pt x="373" y="1669"/>
                    <a:pt x="421" y="1657"/>
                  </a:cubicBezTo>
                  <a:cubicBezTo>
                    <a:pt x="469" y="1633"/>
                    <a:pt x="529" y="1609"/>
                    <a:pt x="577" y="1585"/>
                  </a:cubicBezTo>
                  <a:lnTo>
                    <a:pt x="589" y="1573"/>
                  </a:lnTo>
                  <a:lnTo>
                    <a:pt x="817" y="1477"/>
                  </a:lnTo>
                  <a:lnTo>
                    <a:pt x="1225" y="1285"/>
                  </a:lnTo>
                  <a:lnTo>
                    <a:pt x="1237" y="1309"/>
                  </a:lnTo>
                  <a:cubicBezTo>
                    <a:pt x="1201" y="1333"/>
                    <a:pt x="1165" y="1357"/>
                    <a:pt x="1129" y="1369"/>
                  </a:cubicBezTo>
                  <a:cubicBezTo>
                    <a:pt x="1057" y="1417"/>
                    <a:pt x="997" y="1453"/>
                    <a:pt x="925" y="1489"/>
                  </a:cubicBezTo>
                  <a:cubicBezTo>
                    <a:pt x="805" y="1561"/>
                    <a:pt x="685" y="1645"/>
                    <a:pt x="577" y="1741"/>
                  </a:cubicBezTo>
                  <a:cubicBezTo>
                    <a:pt x="493" y="1801"/>
                    <a:pt x="421" y="1873"/>
                    <a:pt x="361" y="1945"/>
                  </a:cubicBezTo>
                  <a:cubicBezTo>
                    <a:pt x="325" y="1981"/>
                    <a:pt x="301" y="2017"/>
                    <a:pt x="277" y="2053"/>
                  </a:cubicBezTo>
                  <a:cubicBezTo>
                    <a:pt x="265" y="2089"/>
                    <a:pt x="241" y="2137"/>
                    <a:pt x="229" y="2173"/>
                  </a:cubicBezTo>
                  <a:cubicBezTo>
                    <a:pt x="229" y="2197"/>
                    <a:pt x="217" y="2221"/>
                    <a:pt x="217" y="2233"/>
                  </a:cubicBezTo>
                  <a:cubicBezTo>
                    <a:pt x="217" y="2257"/>
                    <a:pt x="217" y="2281"/>
                    <a:pt x="217" y="2293"/>
                  </a:cubicBezTo>
                  <a:cubicBezTo>
                    <a:pt x="217" y="2317"/>
                    <a:pt x="217" y="2329"/>
                    <a:pt x="217" y="2353"/>
                  </a:cubicBezTo>
                  <a:cubicBezTo>
                    <a:pt x="217" y="2365"/>
                    <a:pt x="217" y="2377"/>
                    <a:pt x="229" y="2389"/>
                  </a:cubicBezTo>
                  <a:cubicBezTo>
                    <a:pt x="241" y="2401"/>
                    <a:pt x="241" y="2413"/>
                    <a:pt x="253" y="2425"/>
                  </a:cubicBezTo>
                  <a:cubicBezTo>
                    <a:pt x="265" y="2437"/>
                    <a:pt x="277" y="2437"/>
                    <a:pt x="289" y="2449"/>
                  </a:cubicBezTo>
                  <a:cubicBezTo>
                    <a:pt x="313" y="2461"/>
                    <a:pt x="337" y="2461"/>
                    <a:pt x="373" y="2461"/>
                  </a:cubicBezTo>
                  <a:cubicBezTo>
                    <a:pt x="421" y="2449"/>
                    <a:pt x="457" y="2437"/>
                    <a:pt x="505" y="2413"/>
                  </a:cubicBezTo>
                  <a:lnTo>
                    <a:pt x="553" y="2389"/>
                  </a:lnTo>
                  <a:cubicBezTo>
                    <a:pt x="613" y="2353"/>
                    <a:pt x="685" y="2305"/>
                    <a:pt x="757" y="2257"/>
                  </a:cubicBezTo>
                  <a:cubicBezTo>
                    <a:pt x="793" y="2233"/>
                    <a:pt x="841" y="2197"/>
                    <a:pt x="877" y="2173"/>
                  </a:cubicBezTo>
                  <a:lnTo>
                    <a:pt x="925" y="2137"/>
                  </a:lnTo>
                  <a:lnTo>
                    <a:pt x="985" y="2101"/>
                  </a:lnTo>
                  <a:cubicBezTo>
                    <a:pt x="1033" y="2065"/>
                    <a:pt x="1105" y="2029"/>
                    <a:pt x="1153" y="1993"/>
                  </a:cubicBezTo>
                  <a:cubicBezTo>
                    <a:pt x="1225" y="1945"/>
                    <a:pt x="1297" y="1909"/>
                    <a:pt x="1369" y="1873"/>
                  </a:cubicBezTo>
                  <a:lnTo>
                    <a:pt x="1453" y="1825"/>
                  </a:lnTo>
                  <a:lnTo>
                    <a:pt x="1465" y="1849"/>
                  </a:lnTo>
                  <a:lnTo>
                    <a:pt x="1429" y="1885"/>
                  </a:lnTo>
                  <a:cubicBezTo>
                    <a:pt x="1297" y="1981"/>
                    <a:pt x="1189" y="2065"/>
                    <a:pt x="1069" y="2161"/>
                  </a:cubicBezTo>
                  <a:cubicBezTo>
                    <a:pt x="997" y="2221"/>
                    <a:pt x="937" y="2281"/>
                    <a:pt x="877" y="2353"/>
                  </a:cubicBezTo>
                  <a:cubicBezTo>
                    <a:pt x="817" y="2401"/>
                    <a:pt x="769" y="2461"/>
                    <a:pt x="721" y="2533"/>
                  </a:cubicBezTo>
                  <a:cubicBezTo>
                    <a:pt x="709" y="2569"/>
                    <a:pt x="685" y="2593"/>
                    <a:pt x="673" y="2629"/>
                  </a:cubicBezTo>
                  <a:cubicBezTo>
                    <a:pt x="661" y="2665"/>
                    <a:pt x="661" y="2689"/>
                    <a:pt x="661" y="2725"/>
                  </a:cubicBezTo>
                  <a:cubicBezTo>
                    <a:pt x="661" y="2749"/>
                    <a:pt x="661" y="2785"/>
                    <a:pt x="673" y="2809"/>
                  </a:cubicBezTo>
                  <a:cubicBezTo>
                    <a:pt x="685" y="2821"/>
                    <a:pt x="685" y="2845"/>
                    <a:pt x="697" y="2857"/>
                  </a:cubicBezTo>
                  <a:cubicBezTo>
                    <a:pt x="709" y="2857"/>
                    <a:pt x="709" y="2869"/>
                    <a:pt x="721" y="2881"/>
                  </a:cubicBezTo>
                  <a:cubicBezTo>
                    <a:pt x="733" y="2881"/>
                    <a:pt x="745" y="2893"/>
                    <a:pt x="757" y="2893"/>
                  </a:cubicBezTo>
                  <a:lnTo>
                    <a:pt x="793" y="2893"/>
                  </a:lnTo>
                  <a:cubicBezTo>
                    <a:pt x="817" y="2893"/>
                    <a:pt x="853" y="2881"/>
                    <a:pt x="877" y="2881"/>
                  </a:cubicBezTo>
                  <a:cubicBezTo>
                    <a:pt x="913" y="2869"/>
                    <a:pt x="937" y="2857"/>
                    <a:pt x="973" y="2833"/>
                  </a:cubicBezTo>
                  <a:cubicBezTo>
                    <a:pt x="1009" y="2821"/>
                    <a:pt x="1033" y="2797"/>
                    <a:pt x="1069" y="2785"/>
                  </a:cubicBezTo>
                  <a:cubicBezTo>
                    <a:pt x="1225" y="2689"/>
                    <a:pt x="1369" y="2593"/>
                    <a:pt x="1513" y="2485"/>
                  </a:cubicBezTo>
                  <a:lnTo>
                    <a:pt x="1585" y="2437"/>
                  </a:lnTo>
                  <a:lnTo>
                    <a:pt x="1693" y="2353"/>
                  </a:lnTo>
                  <a:lnTo>
                    <a:pt x="1765" y="2305"/>
                  </a:lnTo>
                  <a:lnTo>
                    <a:pt x="1861" y="2245"/>
                  </a:lnTo>
                  <a:lnTo>
                    <a:pt x="1885" y="2233"/>
                  </a:lnTo>
                  <a:cubicBezTo>
                    <a:pt x="1993" y="2173"/>
                    <a:pt x="2089" y="2113"/>
                    <a:pt x="2197" y="2065"/>
                  </a:cubicBezTo>
                  <a:cubicBezTo>
                    <a:pt x="2269" y="2029"/>
                    <a:pt x="2353" y="1993"/>
                    <a:pt x="2425" y="1969"/>
                  </a:cubicBezTo>
                  <a:cubicBezTo>
                    <a:pt x="2605" y="1885"/>
                    <a:pt x="2797" y="1825"/>
                    <a:pt x="2989" y="1765"/>
                  </a:cubicBezTo>
                  <a:cubicBezTo>
                    <a:pt x="3061" y="1753"/>
                    <a:pt x="3133" y="1741"/>
                    <a:pt x="3193" y="1717"/>
                  </a:cubicBezTo>
                  <a:lnTo>
                    <a:pt x="3205" y="1717"/>
                  </a:lnTo>
                  <a:cubicBezTo>
                    <a:pt x="3229" y="1717"/>
                    <a:pt x="3229" y="1705"/>
                    <a:pt x="3229" y="1681"/>
                  </a:cubicBezTo>
                  <a:cubicBezTo>
                    <a:pt x="3229" y="1669"/>
                    <a:pt x="3217" y="1657"/>
                    <a:pt x="3217" y="1657"/>
                  </a:cubicBezTo>
                  <a:lnTo>
                    <a:pt x="3181" y="1657"/>
                  </a:lnTo>
                  <a:lnTo>
                    <a:pt x="3145" y="1669"/>
                  </a:lnTo>
                  <a:cubicBezTo>
                    <a:pt x="3181" y="1633"/>
                    <a:pt x="3217" y="1609"/>
                    <a:pt x="3253" y="1573"/>
                  </a:cubicBezTo>
                  <a:cubicBezTo>
                    <a:pt x="3289" y="1549"/>
                    <a:pt x="3313" y="1513"/>
                    <a:pt x="3349" y="1477"/>
                  </a:cubicBezTo>
                  <a:cubicBezTo>
                    <a:pt x="3373" y="1441"/>
                    <a:pt x="3397" y="1405"/>
                    <a:pt x="3421" y="1369"/>
                  </a:cubicBezTo>
                  <a:cubicBezTo>
                    <a:pt x="3457" y="1309"/>
                    <a:pt x="3469" y="1249"/>
                    <a:pt x="3481" y="1177"/>
                  </a:cubicBezTo>
                  <a:cubicBezTo>
                    <a:pt x="3493" y="1117"/>
                    <a:pt x="3493" y="1045"/>
                    <a:pt x="3481" y="984"/>
                  </a:cubicBezTo>
                  <a:cubicBezTo>
                    <a:pt x="3457" y="876"/>
                    <a:pt x="3421" y="768"/>
                    <a:pt x="3361" y="684"/>
                  </a:cubicBezTo>
                  <a:cubicBezTo>
                    <a:pt x="3313" y="588"/>
                    <a:pt x="3241" y="504"/>
                    <a:pt x="3157" y="432"/>
                  </a:cubicBezTo>
                  <a:cubicBezTo>
                    <a:pt x="3121" y="396"/>
                    <a:pt x="3073" y="360"/>
                    <a:pt x="3013" y="336"/>
                  </a:cubicBezTo>
                  <a:cubicBezTo>
                    <a:pt x="2965" y="312"/>
                    <a:pt x="2905" y="288"/>
                    <a:pt x="2845" y="288"/>
                  </a:cubicBezTo>
                  <a:cubicBezTo>
                    <a:pt x="2785" y="282"/>
                    <a:pt x="2725" y="279"/>
                    <a:pt x="2663" y="279"/>
                  </a:cubicBezTo>
                  <a:cubicBezTo>
                    <a:pt x="2602" y="279"/>
                    <a:pt x="2539" y="282"/>
                    <a:pt x="2473" y="288"/>
                  </a:cubicBezTo>
                  <a:lnTo>
                    <a:pt x="2461" y="288"/>
                  </a:lnTo>
                  <a:lnTo>
                    <a:pt x="2377" y="276"/>
                  </a:lnTo>
                  <a:cubicBezTo>
                    <a:pt x="2233" y="252"/>
                    <a:pt x="2089" y="216"/>
                    <a:pt x="1957" y="180"/>
                  </a:cubicBezTo>
                  <a:lnTo>
                    <a:pt x="1933" y="180"/>
                  </a:lnTo>
                  <a:lnTo>
                    <a:pt x="1873" y="168"/>
                  </a:lnTo>
                  <a:cubicBezTo>
                    <a:pt x="1729" y="132"/>
                    <a:pt x="1573" y="96"/>
                    <a:pt x="1429" y="72"/>
                  </a:cubicBezTo>
                  <a:cubicBezTo>
                    <a:pt x="1357" y="60"/>
                    <a:pt x="1273" y="36"/>
                    <a:pt x="1189" y="24"/>
                  </a:cubicBezTo>
                  <a:cubicBezTo>
                    <a:pt x="1129" y="24"/>
                    <a:pt x="1057" y="0"/>
                    <a:pt x="985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876;p78"/>
            <p:cNvSpPr/>
            <p:nvPr/>
          </p:nvSpPr>
          <p:spPr>
            <a:xfrm>
              <a:off x="6242401" y="3094530"/>
              <a:ext cx="600305" cy="676987"/>
            </a:xfrm>
            <a:custGeom>
              <a:avLst/>
              <a:gdLst/>
              <a:ahLst/>
              <a:cxnLst/>
              <a:rect l="l" t="t" r="r" b="b"/>
              <a:pathLst>
                <a:path w="4885" h="5509" extrusionOk="0">
                  <a:moveTo>
                    <a:pt x="3973" y="0"/>
                  </a:moveTo>
                  <a:cubicBezTo>
                    <a:pt x="3877" y="0"/>
                    <a:pt x="3769" y="12"/>
                    <a:pt x="3673" y="48"/>
                  </a:cubicBezTo>
                  <a:cubicBezTo>
                    <a:pt x="3637" y="96"/>
                    <a:pt x="3601" y="144"/>
                    <a:pt x="3565" y="192"/>
                  </a:cubicBezTo>
                  <a:cubicBezTo>
                    <a:pt x="3421" y="396"/>
                    <a:pt x="3241" y="588"/>
                    <a:pt x="3049" y="768"/>
                  </a:cubicBezTo>
                  <a:cubicBezTo>
                    <a:pt x="2857" y="936"/>
                    <a:pt x="2665" y="1104"/>
                    <a:pt x="2473" y="1284"/>
                  </a:cubicBezTo>
                  <a:cubicBezTo>
                    <a:pt x="2425" y="1332"/>
                    <a:pt x="2389" y="1368"/>
                    <a:pt x="2341" y="1416"/>
                  </a:cubicBezTo>
                  <a:cubicBezTo>
                    <a:pt x="2305" y="1464"/>
                    <a:pt x="2245" y="1512"/>
                    <a:pt x="2209" y="1572"/>
                  </a:cubicBezTo>
                  <a:cubicBezTo>
                    <a:pt x="2101" y="1680"/>
                    <a:pt x="2005" y="1788"/>
                    <a:pt x="1897" y="1908"/>
                  </a:cubicBezTo>
                  <a:cubicBezTo>
                    <a:pt x="1693" y="2124"/>
                    <a:pt x="1489" y="2352"/>
                    <a:pt x="1285" y="2568"/>
                  </a:cubicBezTo>
                  <a:cubicBezTo>
                    <a:pt x="1069" y="2784"/>
                    <a:pt x="853" y="3012"/>
                    <a:pt x="637" y="3216"/>
                  </a:cubicBezTo>
                  <a:cubicBezTo>
                    <a:pt x="409" y="3432"/>
                    <a:pt x="217" y="3612"/>
                    <a:pt x="1" y="3792"/>
                  </a:cubicBezTo>
                  <a:cubicBezTo>
                    <a:pt x="37" y="3828"/>
                    <a:pt x="61" y="3864"/>
                    <a:pt x="97" y="3912"/>
                  </a:cubicBezTo>
                  <a:cubicBezTo>
                    <a:pt x="229" y="4080"/>
                    <a:pt x="349" y="4272"/>
                    <a:pt x="433" y="4476"/>
                  </a:cubicBezTo>
                  <a:cubicBezTo>
                    <a:pt x="565" y="4801"/>
                    <a:pt x="673" y="5149"/>
                    <a:pt x="733" y="5509"/>
                  </a:cubicBezTo>
                  <a:cubicBezTo>
                    <a:pt x="865" y="5485"/>
                    <a:pt x="1009" y="5461"/>
                    <a:pt x="1141" y="5425"/>
                  </a:cubicBezTo>
                  <a:cubicBezTo>
                    <a:pt x="1189" y="5413"/>
                    <a:pt x="1237" y="5401"/>
                    <a:pt x="1273" y="5389"/>
                  </a:cubicBezTo>
                  <a:lnTo>
                    <a:pt x="1309" y="5377"/>
                  </a:lnTo>
                  <a:cubicBezTo>
                    <a:pt x="1501" y="5329"/>
                    <a:pt x="1693" y="5257"/>
                    <a:pt x="1873" y="5173"/>
                  </a:cubicBezTo>
                  <a:lnTo>
                    <a:pt x="2017" y="5113"/>
                  </a:lnTo>
                  <a:lnTo>
                    <a:pt x="2077" y="5089"/>
                  </a:lnTo>
                  <a:cubicBezTo>
                    <a:pt x="2269" y="4981"/>
                    <a:pt x="2461" y="4873"/>
                    <a:pt x="2641" y="4753"/>
                  </a:cubicBezTo>
                  <a:cubicBezTo>
                    <a:pt x="2893" y="4584"/>
                    <a:pt x="3133" y="4392"/>
                    <a:pt x="3373" y="4176"/>
                  </a:cubicBezTo>
                  <a:cubicBezTo>
                    <a:pt x="3601" y="3960"/>
                    <a:pt x="3817" y="3732"/>
                    <a:pt x="4009" y="3480"/>
                  </a:cubicBezTo>
                  <a:cubicBezTo>
                    <a:pt x="4393" y="2988"/>
                    <a:pt x="4669" y="2412"/>
                    <a:pt x="4813" y="1800"/>
                  </a:cubicBezTo>
                  <a:cubicBezTo>
                    <a:pt x="4837" y="1728"/>
                    <a:pt x="4849" y="1668"/>
                    <a:pt x="4849" y="1620"/>
                  </a:cubicBezTo>
                  <a:cubicBezTo>
                    <a:pt x="4861" y="1560"/>
                    <a:pt x="4873" y="1524"/>
                    <a:pt x="4873" y="1464"/>
                  </a:cubicBezTo>
                  <a:cubicBezTo>
                    <a:pt x="4885" y="1368"/>
                    <a:pt x="4885" y="1260"/>
                    <a:pt x="4873" y="1152"/>
                  </a:cubicBezTo>
                  <a:cubicBezTo>
                    <a:pt x="4861" y="936"/>
                    <a:pt x="4813" y="720"/>
                    <a:pt x="4717" y="516"/>
                  </a:cubicBezTo>
                  <a:cubicBezTo>
                    <a:pt x="4681" y="420"/>
                    <a:pt x="4621" y="336"/>
                    <a:pt x="4561" y="252"/>
                  </a:cubicBezTo>
                  <a:cubicBezTo>
                    <a:pt x="4489" y="180"/>
                    <a:pt x="4417" y="120"/>
                    <a:pt x="4321" y="72"/>
                  </a:cubicBezTo>
                  <a:cubicBezTo>
                    <a:pt x="4237" y="36"/>
                    <a:pt x="4153" y="12"/>
                    <a:pt x="40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877;p78"/>
            <p:cNvSpPr/>
            <p:nvPr/>
          </p:nvSpPr>
          <p:spPr>
            <a:xfrm>
              <a:off x="6276319" y="3560522"/>
              <a:ext cx="75330" cy="175606"/>
            </a:xfrm>
            <a:custGeom>
              <a:avLst/>
              <a:gdLst/>
              <a:ahLst/>
              <a:cxnLst/>
              <a:rect l="l" t="t" r="r" b="b"/>
              <a:pathLst>
                <a:path w="613" h="1429" extrusionOk="0">
                  <a:moveTo>
                    <a:pt x="13" y="0"/>
                  </a:moveTo>
                  <a:cubicBezTo>
                    <a:pt x="1" y="0"/>
                    <a:pt x="1" y="12"/>
                    <a:pt x="13" y="24"/>
                  </a:cubicBezTo>
                  <a:lnTo>
                    <a:pt x="37" y="60"/>
                  </a:lnTo>
                  <a:cubicBezTo>
                    <a:pt x="73" y="96"/>
                    <a:pt x="109" y="156"/>
                    <a:pt x="145" y="204"/>
                  </a:cubicBezTo>
                  <a:cubicBezTo>
                    <a:pt x="181" y="252"/>
                    <a:pt x="205" y="312"/>
                    <a:pt x="241" y="372"/>
                  </a:cubicBezTo>
                  <a:cubicBezTo>
                    <a:pt x="277" y="456"/>
                    <a:pt x="301" y="540"/>
                    <a:pt x="337" y="624"/>
                  </a:cubicBezTo>
                  <a:cubicBezTo>
                    <a:pt x="349" y="660"/>
                    <a:pt x="361" y="708"/>
                    <a:pt x="385" y="756"/>
                  </a:cubicBezTo>
                  <a:cubicBezTo>
                    <a:pt x="397" y="804"/>
                    <a:pt x="409" y="840"/>
                    <a:pt x="421" y="889"/>
                  </a:cubicBezTo>
                  <a:cubicBezTo>
                    <a:pt x="445" y="973"/>
                    <a:pt x="469" y="1069"/>
                    <a:pt x="481" y="1153"/>
                  </a:cubicBezTo>
                  <a:cubicBezTo>
                    <a:pt x="493" y="1201"/>
                    <a:pt x="505" y="1237"/>
                    <a:pt x="517" y="1285"/>
                  </a:cubicBezTo>
                  <a:lnTo>
                    <a:pt x="541" y="1405"/>
                  </a:lnTo>
                  <a:cubicBezTo>
                    <a:pt x="541" y="1417"/>
                    <a:pt x="553" y="1417"/>
                    <a:pt x="553" y="1417"/>
                  </a:cubicBezTo>
                  <a:cubicBezTo>
                    <a:pt x="565" y="1429"/>
                    <a:pt x="565" y="1429"/>
                    <a:pt x="577" y="1429"/>
                  </a:cubicBezTo>
                  <a:cubicBezTo>
                    <a:pt x="589" y="1429"/>
                    <a:pt x="601" y="1429"/>
                    <a:pt x="613" y="1417"/>
                  </a:cubicBezTo>
                  <a:cubicBezTo>
                    <a:pt x="613" y="1417"/>
                    <a:pt x="613" y="1405"/>
                    <a:pt x="613" y="1393"/>
                  </a:cubicBezTo>
                  <a:cubicBezTo>
                    <a:pt x="613" y="1369"/>
                    <a:pt x="613" y="1333"/>
                    <a:pt x="601" y="1309"/>
                  </a:cubicBezTo>
                  <a:cubicBezTo>
                    <a:pt x="589" y="1273"/>
                    <a:pt x="589" y="1249"/>
                    <a:pt x="577" y="1213"/>
                  </a:cubicBezTo>
                  <a:cubicBezTo>
                    <a:pt x="565" y="1153"/>
                    <a:pt x="553" y="1093"/>
                    <a:pt x="541" y="1033"/>
                  </a:cubicBezTo>
                  <a:cubicBezTo>
                    <a:pt x="505" y="901"/>
                    <a:pt x="469" y="780"/>
                    <a:pt x="421" y="660"/>
                  </a:cubicBezTo>
                  <a:cubicBezTo>
                    <a:pt x="397" y="600"/>
                    <a:pt x="373" y="540"/>
                    <a:pt x="337" y="480"/>
                  </a:cubicBezTo>
                  <a:cubicBezTo>
                    <a:pt x="313" y="420"/>
                    <a:pt x="277" y="360"/>
                    <a:pt x="253" y="312"/>
                  </a:cubicBezTo>
                  <a:cubicBezTo>
                    <a:pt x="217" y="252"/>
                    <a:pt x="181" y="204"/>
                    <a:pt x="145" y="156"/>
                  </a:cubicBezTo>
                  <a:cubicBezTo>
                    <a:pt x="109" y="108"/>
                    <a:pt x="73" y="60"/>
                    <a:pt x="37" y="24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878;p78"/>
            <p:cNvSpPr/>
            <p:nvPr/>
          </p:nvSpPr>
          <p:spPr>
            <a:xfrm>
              <a:off x="6310236" y="3575269"/>
              <a:ext cx="35514" cy="65007"/>
            </a:xfrm>
            <a:custGeom>
              <a:avLst/>
              <a:gdLst/>
              <a:ahLst/>
              <a:cxnLst/>
              <a:rect l="l" t="t" r="r" b="b"/>
              <a:pathLst>
                <a:path w="289" h="529" extrusionOk="0">
                  <a:moveTo>
                    <a:pt x="1" y="0"/>
                  </a:moveTo>
                  <a:cubicBezTo>
                    <a:pt x="1" y="12"/>
                    <a:pt x="1" y="12"/>
                    <a:pt x="1" y="24"/>
                  </a:cubicBezTo>
                  <a:cubicBezTo>
                    <a:pt x="61" y="96"/>
                    <a:pt x="109" y="180"/>
                    <a:pt x="157" y="264"/>
                  </a:cubicBezTo>
                  <a:cubicBezTo>
                    <a:pt x="193" y="348"/>
                    <a:pt x="229" y="432"/>
                    <a:pt x="253" y="516"/>
                  </a:cubicBezTo>
                  <a:cubicBezTo>
                    <a:pt x="265" y="528"/>
                    <a:pt x="265" y="528"/>
                    <a:pt x="277" y="528"/>
                  </a:cubicBezTo>
                  <a:cubicBezTo>
                    <a:pt x="289" y="528"/>
                    <a:pt x="289" y="516"/>
                    <a:pt x="289" y="504"/>
                  </a:cubicBezTo>
                  <a:cubicBezTo>
                    <a:pt x="253" y="420"/>
                    <a:pt x="217" y="336"/>
                    <a:pt x="181" y="252"/>
                  </a:cubicBezTo>
                  <a:cubicBezTo>
                    <a:pt x="157" y="216"/>
                    <a:pt x="133" y="168"/>
                    <a:pt x="109" y="132"/>
                  </a:cubicBezTo>
                  <a:cubicBezTo>
                    <a:pt x="85" y="84"/>
                    <a:pt x="61" y="48"/>
                    <a:pt x="25" y="12"/>
                  </a:cubicBezTo>
                  <a:lnTo>
                    <a:pt x="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879;p78"/>
            <p:cNvSpPr/>
            <p:nvPr/>
          </p:nvSpPr>
          <p:spPr>
            <a:xfrm>
              <a:off x="6347102" y="3612135"/>
              <a:ext cx="45837" cy="113671"/>
            </a:xfrm>
            <a:custGeom>
              <a:avLst/>
              <a:gdLst/>
              <a:ahLst/>
              <a:cxnLst/>
              <a:rect l="l" t="t" r="r" b="b"/>
              <a:pathLst>
                <a:path w="373" h="925" extrusionOk="0">
                  <a:moveTo>
                    <a:pt x="1" y="0"/>
                  </a:moveTo>
                  <a:cubicBezTo>
                    <a:pt x="1" y="12"/>
                    <a:pt x="1" y="12"/>
                    <a:pt x="1" y="24"/>
                  </a:cubicBezTo>
                  <a:cubicBezTo>
                    <a:pt x="25" y="48"/>
                    <a:pt x="49" y="84"/>
                    <a:pt x="73" y="120"/>
                  </a:cubicBezTo>
                  <a:cubicBezTo>
                    <a:pt x="97" y="156"/>
                    <a:pt x="109" y="192"/>
                    <a:pt x="133" y="228"/>
                  </a:cubicBezTo>
                  <a:cubicBezTo>
                    <a:pt x="169" y="324"/>
                    <a:pt x="205" y="432"/>
                    <a:pt x="241" y="541"/>
                  </a:cubicBezTo>
                  <a:cubicBezTo>
                    <a:pt x="265" y="649"/>
                    <a:pt x="289" y="745"/>
                    <a:pt x="313" y="853"/>
                  </a:cubicBezTo>
                  <a:cubicBezTo>
                    <a:pt x="313" y="865"/>
                    <a:pt x="313" y="877"/>
                    <a:pt x="313" y="889"/>
                  </a:cubicBezTo>
                  <a:cubicBezTo>
                    <a:pt x="313" y="889"/>
                    <a:pt x="313" y="889"/>
                    <a:pt x="313" y="901"/>
                  </a:cubicBezTo>
                  <a:cubicBezTo>
                    <a:pt x="313" y="901"/>
                    <a:pt x="313" y="901"/>
                    <a:pt x="313" y="913"/>
                  </a:cubicBezTo>
                  <a:cubicBezTo>
                    <a:pt x="325" y="913"/>
                    <a:pt x="337" y="913"/>
                    <a:pt x="337" y="925"/>
                  </a:cubicBezTo>
                  <a:cubicBezTo>
                    <a:pt x="349" y="913"/>
                    <a:pt x="361" y="913"/>
                    <a:pt x="361" y="913"/>
                  </a:cubicBezTo>
                  <a:cubicBezTo>
                    <a:pt x="373" y="901"/>
                    <a:pt x="373" y="901"/>
                    <a:pt x="373" y="889"/>
                  </a:cubicBezTo>
                  <a:cubicBezTo>
                    <a:pt x="373" y="889"/>
                    <a:pt x="373" y="877"/>
                    <a:pt x="373" y="877"/>
                  </a:cubicBezTo>
                  <a:cubicBezTo>
                    <a:pt x="361" y="805"/>
                    <a:pt x="337" y="721"/>
                    <a:pt x="325" y="649"/>
                  </a:cubicBezTo>
                  <a:cubicBezTo>
                    <a:pt x="301" y="577"/>
                    <a:pt x="277" y="505"/>
                    <a:pt x="241" y="420"/>
                  </a:cubicBezTo>
                  <a:cubicBezTo>
                    <a:pt x="217" y="348"/>
                    <a:pt x="181" y="276"/>
                    <a:pt x="145" y="204"/>
                  </a:cubicBezTo>
                  <a:cubicBezTo>
                    <a:pt x="109" y="132"/>
                    <a:pt x="73" y="72"/>
                    <a:pt x="25" y="12"/>
                  </a:cubicBezTo>
                  <a:lnTo>
                    <a:pt x="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880;p78"/>
            <p:cNvSpPr/>
            <p:nvPr/>
          </p:nvSpPr>
          <p:spPr>
            <a:xfrm>
              <a:off x="6242401" y="3135820"/>
              <a:ext cx="433670" cy="424453"/>
            </a:xfrm>
            <a:custGeom>
              <a:avLst/>
              <a:gdLst/>
              <a:ahLst/>
              <a:cxnLst/>
              <a:rect l="l" t="t" r="r" b="b"/>
              <a:pathLst>
                <a:path w="3529" h="3454" extrusionOk="0">
                  <a:moveTo>
                    <a:pt x="3505" y="0"/>
                  </a:moveTo>
                  <a:lnTo>
                    <a:pt x="3505" y="12"/>
                  </a:lnTo>
                  <a:cubicBezTo>
                    <a:pt x="3265" y="204"/>
                    <a:pt x="3025" y="408"/>
                    <a:pt x="2797" y="612"/>
                  </a:cubicBezTo>
                  <a:cubicBezTo>
                    <a:pt x="2689" y="720"/>
                    <a:pt x="2581" y="828"/>
                    <a:pt x="2461" y="936"/>
                  </a:cubicBezTo>
                  <a:lnTo>
                    <a:pt x="2305" y="1092"/>
                  </a:lnTo>
                  <a:lnTo>
                    <a:pt x="2137" y="1260"/>
                  </a:lnTo>
                  <a:cubicBezTo>
                    <a:pt x="2029" y="1368"/>
                    <a:pt x="1921" y="1488"/>
                    <a:pt x="1813" y="1596"/>
                  </a:cubicBezTo>
                  <a:cubicBezTo>
                    <a:pt x="1705" y="1704"/>
                    <a:pt x="1597" y="1824"/>
                    <a:pt x="1501" y="1932"/>
                  </a:cubicBezTo>
                  <a:cubicBezTo>
                    <a:pt x="1285" y="2160"/>
                    <a:pt x="1093" y="2388"/>
                    <a:pt x="877" y="2604"/>
                  </a:cubicBezTo>
                  <a:cubicBezTo>
                    <a:pt x="733" y="2760"/>
                    <a:pt x="589" y="2916"/>
                    <a:pt x="433" y="3060"/>
                  </a:cubicBezTo>
                  <a:cubicBezTo>
                    <a:pt x="361" y="3120"/>
                    <a:pt x="301" y="3180"/>
                    <a:pt x="229" y="3240"/>
                  </a:cubicBezTo>
                  <a:lnTo>
                    <a:pt x="121" y="3324"/>
                  </a:lnTo>
                  <a:cubicBezTo>
                    <a:pt x="85" y="3360"/>
                    <a:pt x="49" y="3384"/>
                    <a:pt x="1" y="3420"/>
                  </a:cubicBezTo>
                  <a:cubicBezTo>
                    <a:pt x="1" y="3420"/>
                    <a:pt x="1" y="3432"/>
                    <a:pt x="1" y="3444"/>
                  </a:cubicBezTo>
                  <a:cubicBezTo>
                    <a:pt x="7" y="3450"/>
                    <a:pt x="13" y="3453"/>
                    <a:pt x="17" y="3453"/>
                  </a:cubicBezTo>
                  <a:cubicBezTo>
                    <a:pt x="22" y="3453"/>
                    <a:pt x="25" y="3450"/>
                    <a:pt x="25" y="3444"/>
                  </a:cubicBezTo>
                  <a:lnTo>
                    <a:pt x="217" y="3300"/>
                  </a:lnTo>
                  <a:cubicBezTo>
                    <a:pt x="277" y="3252"/>
                    <a:pt x="325" y="3204"/>
                    <a:pt x="385" y="3144"/>
                  </a:cubicBezTo>
                  <a:cubicBezTo>
                    <a:pt x="505" y="3048"/>
                    <a:pt x="613" y="2940"/>
                    <a:pt x="721" y="2844"/>
                  </a:cubicBezTo>
                  <a:cubicBezTo>
                    <a:pt x="937" y="2628"/>
                    <a:pt x="1153" y="2412"/>
                    <a:pt x="1357" y="2184"/>
                  </a:cubicBezTo>
                  <a:cubicBezTo>
                    <a:pt x="1465" y="2076"/>
                    <a:pt x="1561" y="1968"/>
                    <a:pt x="1669" y="1860"/>
                  </a:cubicBezTo>
                  <a:cubicBezTo>
                    <a:pt x="1777" y="1752"/>
                    <a:pt x="1885" y="1632"/>
                    <a:pt x="1993" y="1524"/>
                  </a:cubicBezTo>
                  <a:lnTo>
                    <a:pt x="2305" y="1176"/>
                  </a:lnTo>
                  <a:cubicBezTo>
                    <a:pt x="2413" y="1068"/>
                    <a:pt x="2521" y="948"/>
                    <a:pt x="2629" y="840"/>
                  </a:cubicBezTo>
                  <a:cubicBezTo>
                    <a:pt x="2689" y="780"/>
                    <a:pt x="2761" y="708"/>
                    <a:pt x="2821" y="648"/>
                  </a:cubicBezTo>
                  <a:lnTo>
                    <a:pt x="3025" y="456"/>
                  </a:lnTo>
                  <a:cubicBezTo>
                    <a:pt x="3193" y="300"/>
                    <a:pt x="3361" y="156"/>
                    <a:pt x="3529" y="12"/>
                  </a:cubicBezTo>
                  <a:cubicBezTo>
                    <a:pt x="3529" y="12"/>
                    <a:pt x="3529" y="0"/>
                    <a:pt x="3529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881;p78"/>
            <p:cNvSpPr/>
            <p:nvPr/>
          </p:nvSpPr>
          <p:spPr>
            <a:xfrm>
              <a:off x="5586178" y="3383563"/>
              <a:ext cx="439569" cy="326021"/>
            </a:xfrm>
            <a:custGeom>
              <a:avLst/>
              <a:gdLst/>
              <a:ahLst/>
              <a:cxnLst/>
              <a:rect l="l" t="t" r="r" b="b"/>
              <a:pathLst>
                <a:path w="3577" h="2653" extrusionOk="0">
                  <a:moveTo>
                    <a:pt x="2064" y="0"/>
                  </a:moveTo>
                  <a:cubicBezTo>
                    <a:pt x="2040" y="0"/>
                    <a:pt x="2016" y="12"/>
                    <a:pt x="1992" y="12"/>
                  </a:cubicBezTo>
                  <a:cubicBezTo>
                    <a:pt x="1944" y="36"/>
                    <a:pt x="1896" y="60"/>
                    <a:pt x="1848" y="84"/>
                  </a:cubicBezTo>
                  <a:cubicBezTo>
                    <a:pt x="1776" y="120"/>
                    <a:pt x="1716" y="168"/>
                    <a:pt x="1668" y="192"/>
                  </a:cubicBezTo>
                  <a:cubicBezTo>
                    <a:pt x="1596" y="240"/>
                    <a:pt x="1536" y="288"/>
                    <a:pt x="1476" y="348"/>
                  </a:cubicBezTo>
                  <a:cubicBezTo>
                    <a:pt x="1356" y="432"/>
                    <a:pt x="1236" y="540"/>
                    <a:pt x="1116" y="636"/>
                  </a:cubicBezTo>
                  <a:lnTo>
                    <a:pt x="1068" y="672"/>
                  </a:lnTo>
                  <a:lnTo>
                    <a:pt x="1056" y="684"/>
                  </a:lnTo>
                  <a:cubicBezTo>
                    <a:pt x="948" y="768"/>
                    <a:pt x="828" y="864"/>
                    <a:pt x="708" y="948"/>
                  </a:cubicBezTo>
                  <a:lnTo>
                    <a:pt x="648" y="996"/>
                  </a:lnTo>
                  <a:lnTo>
                    <a:pt x="624" y="996"/>
                  </a:lnTo>
                  <a:cubicBezTo>
                    <a:pt x="516" y="1032"/>
                    <a:pt x="408" y="1092"/>
                    <a:pt x="312" y="1152"/>
                  </a:cubicBezTo>
                  <a:cubicBezTo>
                    <a:pt x="252" y="1188"/>
                    <a:pt x="216" y="1236"/>
                    <a:pt x="168" y="1284"/>
                  </a:cubicBezTo>
                  <a:cubicBezTo>
                    <a:pt x="132" y="1332"/>
                    <a:pt x="108" y="1380"/>
                    <a:pt x="84" y="1428"/>
                  </a:cubicBezTo>
                  <a:cubicBezTo>
                    <a:pt x="36" y="1536"/>
                    <a:pt x="12" y="1632"/>
                    <a:pt x="12" y="1752"/>
                  </a:cubicBezTo>
                  <a:cubicBezTo>
                    <a:pt x="0" y="1860"/>
                    <a:pt x="12" y="1968"/>
                    <a:pt x="36" y="2076"/>
                  </a:cubicBezTo>
                  <a:cubicBezTo>
                    <a:pt x="60" y="2136"/>
                    <a:pt x="84" y="2196"/>
                    <a:pt x="120" y="2256"/>
                  </a:cubicBezTo>
                  <a:cubicBezTo>
                    <a:pt x="156" y="2317"/>
                    <a:pt x="216" y="2365"/>
                    <a:pt x="264" y="2401"/>
                  </a:cubicBezTo>
                  <a:cubicBezTo>
                    <a:pt x="300" y="2425"/>
                    <a:pt x="336" y="2449"/>
                    <a:pt x="372" y="2461"/>
                  </a:cubicBezTo>
                  <a:cubicBezTo>
                    <a:pt x="420" y="2485"/>
                    <a:pt x="456" y="2497"/>
                    <a:pt x="504" y="2509"/>
                  </a:cubicBezTo>
                  <a:cubicBezTo>
                    <a:pt x="552" y="2533"/>
                    <a:pt x="600" y="2533"/>
                    <a:pt x="636" y="2545"/>
                  </a:cubicBezTo>
                  <a:lnTo>
                    <a:pt x="600" y="2557"/>
                  </a:lnTo>
                  <a:cubicBezTo>
                    <a:pt x="588" y="2557"/>
                    <a:pt x="576" y="2569"/>
                    <a:pt x="576" y="2569"/>
                  </a:cubicBezTo>
                  <a:cubicBezTo>
                    <a:pt x="576" y="2581"/>
                    <a:pt x="576" y="2593"/>
                    <a:pt x="576" y="2605"/>
                  </a:cubicBezTo>
                  <a:cubicBezTo>
                    <a:pt x="588" y="2617"/>
                    <a:pt x="600" y="2629"/>
                    <a:pt x="612" y="2629"/>
                  </a:cubicBezTo>
                  <a:lnTo>
                    <a:pt x="636" y="2629"/>
                  </a:lnTo>
                  <a:cubicBezTo>
                    <a:pt x="696" y="2617"/>
                    <a:pt x="768" y="2593"/>
                    <a:pt x="840" y="2581"/>
                  </a:cubicBezTo>
                  <a:cubicBezTo>
                    <a:pt x="1032" y="2545"/>
                    <a:pt x="1236" y="2521"/>
                    <a:pt x="1440" y="2509"/>
                  </a:cubicBezTo>
                  <a:cubicBezTo>
                    <a:pt x="1512" y="2509"/>
                    <a:pt x="1608" y="2497"/>
                    <a:pt x="1692" y="2497"/>
                  </a:cubicBezTo>
                  <a:cubicBezTo>
                    <a:pt x="1800" y="2497"/>
                    <a:pt x="1920" y="2497"/>
                    <a:pt x="2040" y="2509"/>
                  </a:cubicBezTo>
                  <a:lnTo>
                    <a:pt x="2064" y="2509"/>
                  </a:lnTo>
                  <a:cubicBezTo>
                    <a:pt x="2100" y="2509"/>
                    <a:pt x="2148" y="2521"/>
                    <a:pt x="2184" y="2521"/>
                  </a:cubicBezTo>
                  <a:lnTo>
                    <a:pt x="2257" y="2533"/>
                  </a:lnTo>
                  <a:lnTo>
                    <a:pt x="2401" y="2557"/>
                  </a:lnTo>
                  <a:lnTo>
                    <a:pt x="2473" y="2569"/>
                  </a:lnTo>
                  <a:cubicBezTo>
                    <a:pt x="2653" y="2605"/>
                    <a:pt x="2833" y="2629"/>
                    <a:pt x="3001" y="2653"/>
                  </a:cubicBezTo>
                  <a:lnTo>
                    <a:pt x="3121" y="2653"/>
                  </a:lnTo>
                  <a:cubicBezTo>
                    <a:pt x="3145" y="2653"/>
                    <a:pt x="3181" y="2641"/>
                    <a:pt x="3217" y="2641"/>
                  </a:cubicBezTo>
                  <a:cubicBezTo>
                    <a:pt x="3253" y="2641"/>
                    <a:pt x="3277" y="2629"/>
                    <a:pt x="3301" y="2617"/>
                  </a:cubicBezTo>
                  <a:cubicBezTo>
                    <a:pt x="3313" y="2617"/>
                    <a:pt x="3325" y="2605"/>
                    <a:pt x="3325" y="2605"/>
                  </a:cubicBezTo>
                  <a:cubicBezTo>
                    <a:pt x="3337" y="2593"/>
                    <a:pt x="3349" y="2581"/>
                    <a:pt x="3361" y="2569"/>
                  </a:cubicBezTo>
                  <a:cubicBezTo>
                    <a:pt x="3361" y="2557"/>
                    <a:pt x="3373" y="2557"/>
                    <a:pt x="3373" y="2545"/>
                  </a:cubicBezTo>
                  <a:cubicBezTo>
                    <a:pt x="3373" y="2521"/>
                    <a:pt x="3373" y="2509"/>
                    <a:pt x="3373" y="2497"/>
                  </a:cubicBezTo>
                  <a:cubicBezTo>
                    <a:pt x="3373" y="2461"/>
                    <a:pt x="3361" y="2437"/>
                    <a:pt x="3337" y="2401"/>
                  </a:cubicBezTo>
                  <a:cubicBezTo>
                    <a:pt x="3325" y="2377"/>
                    <a:pt x="3313" y="2353"/>
                    <a:pt x="3289" y="2329"/>
                  </a:cubicBezTo>
                  <a:cubicBezTo>
                    <a:pt x="3265" y="2304"/>
                    <a:pt x="3229" y="2280"/>
                    <a:pt x="3205" y="2268"/>
                  </a:cubicBezTo>
                  <a:cubicBezTo>
                    <a:pt x="3133" y="2220"/>
                    <a:pt x="3061" y="2184"/>
                    <a:pt x="2989" y="2160"/>
                  </a:cubicBezTo>
                  <a:cubicBezTo>
                    <a:pt x="2905" y="2136"/>
                    <a:pt x="2821" y="2112"/>
                    <a:pt x="2725" y="2088"/>
                  </a:cubicBezTo>
                  <a:cubicBezTo>
                    <a:pt x="2581" y="2040"/>
                    <a:pt x="2437" y="2016"/>
                    <a:pt x="2293" y="1992"/>
                  </a:cubicBezTo>
                  <a:lnTo>
                    <a:pt x="2232" y="1980"/>
                  </a:lnTo>
                  <a:cubicBezTo>
                    <a:pt x="2232" y="1968"/>
                    <a:pt x="2232" y="1956"/>
                    <a:pt x="2232" y="1944"/>
                  </a:cubicBezTo>
                  <a:lnTo>
                    <a:pt x="2329" y="1944"/>
                  </a:lnTo>
                  <a:lnTo>
                    <a:pt x="2581" y="1956"/>
                  </a:lnTo>
                  <a:lnTo>
                    <a:pt x="2569" y="1956"/>
                  </a:lnTo>
                  <a:cubicBezTo>
                    <a:pt x="2641" y="1956"/>
                    <a:pt x="2713" y="1968"/>
                    <a:pt x="2785" y="1980"/>
                  </a:cubicBezTo>
                  <a:lnTo>
                    <a:pt x="2845" y="1992"/>
                  </a:lnTo>
                  <a:lnTo>
                    <a:pt x="2905" y="1992"/>
                  </a:lnTo>
                  <a:cubicBezTo>
                    <a:pt x="2965" y="2004"/>
                    <a:pt x="3013" y="2016"/>
                    <a:pt x="3061" y="2028"/>
                  </a:cubicBezTo>
                  <a:cubicBezTo>
                    <a:pt x="3133" y="2040"/>
                    <a:pt x="3217" y="2052"/>
                    <a:pt x="3301" y="2052"/>
                  </a:cubicBezTo>
                  <a:lnTo>
                    <a:pt x="3337" y="2052"/>
                  </a:lnTo>
                  <a:cubicBezTo>
                    <a:pt x="3385" y="2052"/>
                    <a:pt x="3433" y="2040"/>
                    <a:pt x="3481" y="2028"/>
                  </a:cubicBezTo>
                  <a:cubicBezTo>
                    <a:pt x="3505" y="2016"/>
                    <a:pt x="3529" y="2004"/>
                    <a:pt x="3553" y="1992"/>
                  </a:cubicBezTo>
                  <a:cubicBezTo>
                    <a:pt x="3565" y="1968"/>
                    <a:pt x="3577" y="1932"/>
                    <a:pt x="3577" y="1908"/>
                  </a:cubicBezTo>
                  <a:cubicBezTo>
                    <a:pt x="3577" y="1896"/>
                    <a:pt x="3577" y="1884"/>
                    <a:pt x="3577" y="1860"/>
                  </a:cubicBezTo>
                  <a:cubicBezTo>
                    <a:pt x="3577" y="1848"/>
                    <a:pt x="3565" y="1836"/>
                    <a:pt x="3565" y="1824"/>
                  </a:cubicBezTo>
                  <a:cubicBezTo>
                    <a:pt x="3553" y="1800"/>
                    <a:pt x="3541" y="1788"/>
                    <a:pt x="3529" y="1764"/>
                  </a:cubicBezTo>
                  <a:cubicBezTo>
                    <a:pt x="3517" y="1752"/>
                    <a:pt x="3505" y="1728"/>
                    <a:pt x="3493" y="1716"/>
                  </a:cubicBezTo>
                  <a:cubicBezTo>
                    <a:pt x="3457" y="1680"/>
                    <a:pt x="3421" y="1656"/>
                    <a:pt x="3397" y="1632"/>
                  </a:cubicBezTo>
                  <a:cubicBezTo>
                    <a:pt x="3349" y="1608"/>
                    <a:pt x="3313" y="1584"/>
                    <a:pt x="3277" y="1572"/>
                  </a:cubicBezTo>
                  <a:cubicBezTo>
                    <a:pt x="3181" y="1524"/>
                    <a:pt x="3085" y="1500"/>
                    <a:pt x="2989" y="1476"/>
                  </a:cubicBezTo>
                  <a:cubicBezTo>
                    <a:pt x="2845" y="1440"/>
                    <a:pt x="2701" y="1416"/>
                    <a:pt x="2557" y="1404"/>
                  </a:cubicBezTo>
                  <a:lnTo>
                    <a:pt x="2329" y="1392"/>
                  </a:lnTo>
                  <a:lnTo>
                    <a:pt x="2196" y="1380"/>
                  </a:lnTo>
                  <a:lnTo>
                    <a:pt x="2196" y="1356"/>
                  </a:lnTo>
                  <a:lnTo>
                    <a:pt x="2653" y="1344"/>
                  </a:lnTo>
                  <a:lnTo>
                    <a:pt x="3085" y="1344"/>
                  </a:lnTo>
                  <a:cubicBezTo>
                    <a:pt x="3133" y="1332"/>
                    <a:pt x="3193" y="1332"/>
                    <a:pt x="3241" y="1320"/>
                  </a:cubicBezTo>
                  <a:cubicBezTo>
                    <a:pt x="3277" y="1308"/>
                    <a:pt x="3325" y="1296"/>
                    <a:pt x="3361" y="1284"/>
                  </a:cubicBezTo>
                  <a:cubicBezTo>
                    <a:pt x="3397" y="1260"/>
                    <a:pt x="3421" y="1236"/>
                    <a:pt x="3433" y="1212"/>
                  </a:cubicBezTo>
                  <a:cubicBezTo>
                    <a:pt x="3457" y="1176"/>
                    <a:pt x="3457" y="1140"/>
                    <a:pt x="3433" y="1104"/>
                  </a:cubicBezTo>
                  <a:cubicBezTo>
                    <a:pt x="3433" y="1092"/>
                    <a:pt x="3421" y="1080"/>
                    <a:pt x="3409" y="1068"/>
                  </a:cubicBezTo>
                  <a:cubicBezTo>
                    <a:pt x="3385" y="1044"/>
                    <a:pt x="3361" y="1020"/>
                    <a:pt x="3337" y="1008"/>
                  </a:cubicBezTo>
                  <a:cubicBezTo>
                    <a:pt x="3277" y="972"/>
                    <a:pt x="3217" y="936"/>
                    <a:pt x="3157" y="912"/>
                  </a:cubicBezTo>
                  <a:cubicBezTo>
                    <a:pt x="3037" y="852"/>
                    <a:pt x="2905" y="816"/>
                    <a:pt x="2761" y="804"/>
                  </a:cubicBezTo>
                  <a:cubicBezTo>
                    <a:pt x="2641" y="780"/>
                    <a:pt x="2521" y="780"/>
                    <a:pt x="2389" y="780"/>
                  </a:cubicBezTo>
                  <a:lnTo>
                    <a:pt x="2353" y="780"/>
                  </a:lnTo>
                  <a:cubicBezTo>
                    <a:pt x="2208" y="780"/>
                    <a:pt x="2064" y="792"/>
                    <a:pt x="1932" y="792"/>
                  </a:cubicBezTo>
                  <a:lnTo>
                    <a:pt x="1848" y="792"/>
                  </a:lnTo>
                  <a:lnTo>
                    <a:pt x="1872" y="768"/>
                  </a:lnTo>
                  <a:lnTo>
                    <a:pt x="1884" y="744"/>
                  </a:lnTo>
                  <a:lnTo>
                    <a:pt x="1896" y="732"/>
                  </a:lnTo>
                  <a:lnTo>
                    <a:pt x="1980" y="624"/>
                  </a:lnTo>
                  <a:cubicBezTo>
                    <a:pt x="2040" y="540"/>
                    <a:pt x="2100" y="456"/>
                    <a:pt x="2148" y="360"/>
                  </a:cubicBezTo>
                  <a:cubicBezTo>
                    <a:pt x="2172" y="312"/>
                    <a:pt x="2196" y="264"/>
                    <a:pt x="2196" y="216"/>
                  </a:cubicBezTo>
                  <a:cubicBezTo>
                    <a:pt x="2208" y="204"/>
                    <a:pt x="2208" y="180"/>
                    <a:pt x="2208" y="156"/>
                  </a:cubicBezTo>
                  <a:cubicBezTo>
                    <a:pt x="2208" y="132"/>
                    <a:pt x="2208" y="120"/>
                    <a:pt x="2196" y="96"/>
                  </a:cubicBezTo>
                  <a:cubicBezTo>
                    <a:pt x="2196" y="84"/>
                    <a:pt x="2196" y="72"/>
                    <a:pt x="2184" y="60"/>
                  </a:cubicBezTo>
                  <a:lnTo>
                    <a:pt x="2172" y="36"/>
                  </a:lnTo>
                  <a:cubicBezTo>
                    <a:pt x="2160" y="24"/>
                    <a:pt x="2136" y="12"/>
                    <a:pt x="2124" y="12"/>
                  </a:cubicBezTo>
                  <a:cubicBezTo>
                    <a:pt x="2118" y="6"/>
                    <a:pt x="2112" y="3"/>
                    <a:pt x="2106" y="3"/>
                  </a:cubicBezTo>
                  <a:cubicBezTo>
                    <a:pt x="2100" y="3"/>
                    <a:pt x="2094" y="6"/>
                    <a:pt x="2088" y="12"/>
                  </a:cubicBezTo>
                  <a:lnTo>
                    <a:pt x="2076" y="0"/>
                  </a:ln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882;p78"/>
            <p:cNvSpPr/>
            <p:nvPr/>
          </p:nvSpPr>
          <p:spPr>
            <a:xfrm>
              <a:off x="4629000" y="2625589"/>
              <a:ext cx="1064943" cy="1328783"/>
            </a:xfrm>
            <a:custGeom>
              <a:avLst/>
              <a:gdLst/>
              <a:ahLst/>
              <a:cxnLst/>
              <a:rect l="l" t="t" r="r" b="b"/>
              <a:pathLst>
                <a:path w="8666" h="10813" extrusionOk="0">
                  <a:moveTo>
                    <a:pt x="4669" y="0"/>
                  </a:moveTo>
                  <a:lnTo>
                    <a:pt x="4621" y="12"/>
                  </a:lnTo>
                  <a:cubicBezTo>
                    <a:pt x="4561" y="36"/>
                    <a:pt x="4489" y="60"/>
                    <a:pt x="4429" y="96"/>
                  </a:cubicBezTo>
                  <a:cubicBezTo>
                    <a:pt x="4261" y="156"/>
                    <a:pt x="4093" y="240"/>
                    <a:pt x="3937" y="324"/>
                  </a:cubicBezTo>
                  <a:cubicBezTo>
                    <a:pt x="3697" y="444"/>
                    <a:pt x="3469" y="588"/>
                    <a:pt x="3253" y="744"/>
                  </a:cubicBezTo>
                  <a:cubicBezTo>
                    <a:pt x="2809" y="1056"/>
                    <a:pt x="2401" y="1428"/>
                    <a:pt x="2053" y="1848"/>
                  </a:cubicBezTo>
                  <a:cubicBezTo>
                    <a:pt x="1693" y="2268"/>
                    <a:pt x="1369" y="2724"/>
                    <a:pt x="1093" y="3204"/>
                  </a:cubicBezTo>
                  <a:cubicBezTo>
                    <a:pt x="829" y="3672"/>
                    <a:pt x="601" y="4176"/>
                    <a:pt x="421" y="4680"/>
                  </a:cubicBezTo>
                  <a:cubicBezTo>
                    <a:pt x="265" y="5136"/>
                    <a:pt x="145" y="5616"/>
                    <a:pt x="85" y="6096"/>
                  </a:cubicBezTo>
                  <a:cubicBezTo>
                    <a:pt x="13" y="6564"/>
                    <a:pt x="1" y="7032"/>
                    <a:pt x="49" y="7500"/>
                  </a:cubicBezTo>
                  <a:cubicBezTo>
                    <a:pt x="85" y="7956"/>
                    <a:pt x="193" y="8412"/>
                    <a:pt x="361" y="8845"/>
                  </a:cubicBezTo>
                  <a:cubicBezTo>
                    <a:pt x="445" y="9049"/>
                    <a:pt x="541" y="9253"/>
                    <a:pt x="673" y="9445"/>
                  </a:cubicBezTo>
                  <a:cubicBezTo>
                    <a:pt x="793" y="9625"/>
                    <a:pt x="937" y="9805"/>
                    <a:pt x="1093" y="9961"/>
                  </a:cubicBezTo>
                  <a:cubicBezTo>
                    <a:pt x="1647" y="10502"/>
                    <a:pt x="2397" y="10813"/>
                    <a:pt x="3173" y="10813"/>
                  </a:cubicBezTo>
                  <a:cubicBezTo>
                    <a:pt x="3188" y="10813"/>
                    <a:pt x="3202" y="10813"/>
                    <a:pt x="3217" y="10813"/>
                  </a:cubicBezTo>
                  <a:lnTo>
                    <a:pt x="3349" y="10813"/>
                  </a:lnTo>
                  <a:cubicBezTo>
                    <a:pt x="3685" y="10801"/>
                    <a:pt x="4009" y="10753"/>
                    <a:pt x="4321" y="10669"/>
                  </a:cubicBezTo>
                  <a:cubicBezTo>
                    <a:pt x="4645" y="10585"/>
                    <a:pt x="4957" y="10477"/>
                    <a:pt x="5269" y="10345"/>
                  </a:cubicBezTo>
                  <a:cubicBezTo>
                    <a:pt x="5521" y="10249"/>
                    <a:pt x="5785" y="10141"/>
                    <a:pt x="6037" y="10033"/>
                  </a:cubicBezTo>
                  <a:lnTo>
                    <a:pt x="6049" y="10021"/>
                  </a:lnTo>
                  <a:lnTo>
                    <a:pt x="6181" y="9961"/>
                  </a:lnTo>
                  <a:lnTo>
                    <a:pt x="6505" y="9817"/>
                  </a:lnTo>
                  <a:cubicBezTo>
                    <a:pt x="6673" y="9757"/>
                    <a:pt x="6913" y="9649"/>
                    <a:pt x="7141" y="9553"/>
                  </a:cubicBezTo>
                  <a:cubicBezTo>
                    <a:pt x="7489" y="9385"/>
                    <a:pt x="7801" y="9253"/>
                    <a:pt x="8089" y="9097"/>
                  </a:cubicBezTo>
                  <a:cubicBezTo>
                    <a:pt x="8257" y="9013"/>
                    <a:pt x="8437" y="8929"/>
                    <a:pt x="8593" y="8833"/>
                  </a:cubicBezTo>
                  <a:cubicBezTo>
                    <a:pt x="8605" y="8833"/>
                    <a:pt x="8605" y="8821"/>
                    <a:pt x="8617" y="8821"/>
                  </a:cubicBezTo>
                  <a:cubicBezTo>
                    <a:pt x="8617" y="8809"/>
                    <a:pt x="8629" y="8809"/>
                    <a:pt x="8629" y="8797"/>
                  </a:cubicBezTo>
                  <a:cubicBezTo>
                    <a:pt x="8641" y="8725"/>
                    <a:pt x="8653" y="8641"/>
                    <a:pt x="8653" y="8557"/>
                  </a:cubicBezTo>
                  <a:cubicBezTo>
                    <a:pt x="8653" y="8497"/>
                    <a:pt x="8653" y="8436"/>
                    <a:pt x="8665" y="8376"/>
                  </a:cubicBezTo>
                  <a:lnTo>
                    <a:pt x="8665" y="8004"/>
                  </a:lnTo>
                  <a:cubicBezTo>
                    <a:pt x="8653" y="7872"/>
                    <a:pt x="8641" y="7740"/>
                    <a:pt x="8617" y="7620"/>
                  </a:cubicBezTo>
                  <a:cubicBezTo>
                    <a:pt x="8605" y="7488"/>
                    <a:pt x="8569" y="7368"/>
                    <a:pt x="8521" y="7260"/>
                  </a:cubicBezTo>
                  <a:cubicBezTo>
                    <a:pt x="8497" y="7176"/>
                    <a:pt x="8449" y="7104"/>
                    <a:pt x="8401" y="7032"/>
                  </a:cubicBezTo>
                  <a:cubicBezTo>
                    <a:pt x="8401" y="7020"/>
                    <a:pt x="8389" y="7008"/>
                    <a:pt x="8377" y="7008"/>
                  </a:cubicBezTo>
                  <a:lnTo>
                    <a:pt x="8353" y="7008"/>
                  </a:lnTo>
                  <a:cubicBezTo>
                    <a:pt x="7897" y="7056"/>
                    <a:pt x="7441" y="7128"/>
                    <a:pt x="6997" y="7200"/>
                  </a:cubicBezTo>
                  <a:lnTo>
                    <a:pt x="6985" y="7200"/>
                  </a:lnTo>
                  <a:lnTo>
                    <a:pt x="6565" y="7260"/>
                  </a:lnTo>
                  <a:cubicBezTo>
                    <a:pt x="5953" y="7368"/>
                    <a:pt x="5341" y="7428"/>
                    <a:pt x="4729" y="7440"/>
                  </a:cubicBezTo>
                  <a:lnTo>
                    <a:pt x="4489" y="7440"/>
                  </a:lnTo>
                  <a:cubicBezTo>
                    <a:pt x="4261" y="7440"/>
                    <a:pt x="4045" y="7416"/>
                    <a:pt x="3817" y="7380"/>
                  </a:cubicBezTo>
                  <a:cubicBezTo>
                    <a:pt x="3889" y="6888"/>
                    <a:pt x="4009" y="6396"/>
                    <a:pt x="4177" y="5916"/>
                  </a:cubicBezTo>
                  <a:cubicBezTo>
                    <a:pt x="4261" y="5652"/>
                    <a:pt x="4357" y="5376"/>
                    <a:pt x="4441" y="5136"/>
                  </a:cubicBezTo>
                  <a:lnTo>
                    <a:pt x="4441" y="5112"/>
                  </a:lnTo>
                  <a:lnTo>
                    <a:pt x="4621" y="4608"/>
                  </a:lnTo>
                  <a:lnTo>
                    <a:pt x="4729" y="4272"/>
                  </a:lnTo>
                  <a:lnTo>
                    <a:pt x="4753" y="4236"/>
                  </a:lnTo>
                  <a:cubicBezTo>
                    <a:pt x="4849" y="3960"/>
                    <a:pt x="4957" y="3648"/>
                    <a:pt x="5041" y="3348"/>
                  </a:cubicBezTo>
                  <a:cubicBezTo>
                    <a:pt x="5101" y="3132"/>
                    <a:pt x="5137" y="2928"/>
                    <a:pt x="5173" y="2712"/>
                  </a:cubicBezTo>
                  <a:cubicBezTo>
                    <a:pt x="5209" y="2484"/>
                    <a:pt x="5209" y="2268"/>
                    <a:pt x="5209" y="2040"/>
                  </a:cubicBezTo>
                  <a:cubicBezTo>
                    <a:pt x="5209" y="1968"/>
                    <a:pt x="5209" y="1896"/>
                    <a:pt x="5197" y="1824"/>
                  </a:cubicBezTo>
                  <a:cubicBezTo>
                    <a:pt x="5185" y="1752"/>
                    <a:pt x="5197" y="1716"/>
                    <a:pt x="5197" y="1656"/>
                  </a:cubicBezTo>
                  <a:cubicBezTo>
                    <a:pt x="5185" y="1488"/>
                    <a:pt x="5185" y="1344"/>
                    <a:pt x="5161" y="1200"/>
                  </a:cubicBezTo>
                  <a:cubicBezTo>
                    <a:pt x="5149" y="1068"/>
                    <a:pt x="5137" y="972"/>
                    <a:pt x="5113" y="876"/>
                  </a:cubicBezTo>
                  <a:cubicBezTo>
                    <a:pt x="5089" y="768"/>
                    <a:pt x="5065" y="660"/>
                    <a:pt x="5029" y="552"/>
                  </a:cubicBezTo>
                  <a:cubicBezTo>
                    <a:pt x="4969" y="372"/>
                    <a:pt x="4873" y="216"/>
                    <a:pt x="4729" y="96"/>
                  </a:cubicBezTo>
                  <a:cubicBezTo>
                    <a:pt x="4729" y="84"/>
                    <a:pt x="4729" y="72"/>
                    <a:pt x="4729" y="60"/>
                  </a:cubicBezTo>
                  <a:lnTo>
                    <a:pt x="4729" y="48"/>
                  </a:lnTo>
                  <a:lnTo>
                    <a:pt x="4729" y="36"/>
                  </a:lnTo>
                  <a:cubicBezTo>
                    <a:pt x="4729" y="24"/>
                    <a:pt x="4705" y="12"/>
                    <a:pt x="4693" y="12"/>
                  </a:cubicBezTo>
                  <a:lnTo>
                    <a:pt x="468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883;p78"/>
            <p:cNvSpPr/>
            <p:nvPr/>
          </p:nvSpPr>
          <p:spPr>
            <a:xfrm>
              <a:off x="4629000" y="2678676"/>
              <a:ext cx="1063468" cy="1277170"/>
            </a:xfrm>
            <a:custGeom>
              <a:avLst/>
              <a:gdLst/>
              <a:ahLst/>
              <a:cxnLst/>
              <a:rect l="l" t="t" r="r" b="b"/>
              <a:pathLst>
                <a:path w="8654" h="10393" extrusionOk="0">
                  <a:moveTo>
                    <a:pt x="3709" y="0"/>
                  </a:moveTo>
                  <a:cubicBezTo>
                    <a:pt x="3699" y="12"/>
                    <a:pt x="3690" y="23"/>
                    <a:pt x="3680" y="35"/>
                  </a:cubicBezTo>
                  <a:lnTo>
                    <a:pt x="3680" y="35"/>
                  </a:lnTo>
                  <a:cubicBezTo>
                    <a:pt x="3694" y="27"/>
                    <a:pt x="3707" y="19"/>
                    <a:pt x="3721" y="12"/>
                  </a:cubicBezTo>
                  <a:lnTo>
                    <a:pt x="3709" y="0"/>
                  </a:lnTo>
                  <a:close/>
                  <a:moveTo>
                    <a:pt x="3680" y="35"/>
                  </a:moveTo>
                  <a:lnTo>
                    <a:pt x="3680" y="35"/>
                  </a:lnTo>
                  <a:cubicBezTo>
                    <a:pt x="3538" y="115"/>
                    <a:pt x="3395" y="214"/>
                    <a:pt x="3253" y="312"/>
                  </a:cubicBezTo>
                  <a:cubicBezTo>
                    <a:pt x="2809" y="624"/>
                    <a:pt x="2401" y="996"/>
                    <a:pt x="2053" y="1416"/>
                  </a:cubicBezTo>
                  <a:cubicBezTo>
                    <a:pt x="1693" y="1836"/>
                    <a:pt x="1369" y="2292"/>
                    <a:pt x="1093" y="2772"/>
                  </a:cubicBezTo>
                  <a:cubicBezTo>
                    <a:pt x="829" y="3252"/>
                    <a:pt x="601" y="3744"/>
                    <a:pt x="421" y="4248"/>
                  </a:cubicBezTo>
                  <a:cubicBezTo>
                    <a:pt x="265" y="4716"/>
                    <a:pt x="145" y="5184"/>
                    <a:pt x="85" y="5664"/>
                  </a:cubicBezTo>
                  <a:cubicBezTo>
                    <a:pt x="13" y="6132"/>
                    <a:pt x="1" y="6600"/>
                    <a:pt x="49" y="7068"/>
                  </a:cubicBezTo>
                  <a:cubicBezTo>
                    <a:pt x="85" y="7524"/>
                    <a:pt x="193" y="7980"/>
                    <a:pt x="361" y="8413"/>
                  </a:cubicBezTo>
                  <a:cubicBezTo>
                    <a:pt x="445" y="8617"/>
                    <a:pt x="541" y="8821"/>
                    <a:pt x="673" y="9013"/>
                  </a:cubicBezTo>
                  <a:cubicBezTo>
                    <a:pt x="1069" y="9637"/>
                    <a:pt x="1681" y="10081"/>
                    <a:pt x="2401" y="10285"/>
                  </a:cubicBezTo>
                  <a:cubicBezTo>
                    <a:pt x="2665" y="10357"/>
                    <a:pt x="2941" y="10393"/>
                    <a:pt x="3217" y="10393"/>
                  </a:cubicBezTo>
                  <a:lnTo>
                    <a:pt x="3361" y="10393"/>
                  </a:lnTo>
                  <a:cubicBezTo>
                    <a:pt x="3685" y="10381"/>
                    <a:pt x="4009" y="10321"/>
                    <a:pt x="4321" y="10237"/>
                  </a:cubicBezTo>
                  <a:cubicBezTo>
                    <a:pt x="4645" y="10153"/>
                    <a:pt x="4957" y="10045"/>
                    <a:pt x="5269" y="9925"/>
                  </a:cubicBezTo>
                  <a:cubicBezTo>
                    <a:pt x="5521" y="9817"/>
                    <a:pt x="5785" y="9709"/>
                    <a:pt x="6025" y="9601"/>
                  </a:cubicBezTo>
                  <a:lnTo>
                    <a:pt x="6049" y="9589"/>
                  </a:lnTo>
                  <a:lnTo>
                    <a:pt x="6181" y="9529"/>
                  </a:lnTo>
                  <a:lnTo>
                    <a:pt x="6505" y="9397"/>
                  </a:lnTo>
                  <a:lnTo>
                    <a:pt x="6565" y="9361"/>
                  </a:lnTo>
                  <a:lnTo>
                    <a:pt x="6601" y="9349"/>
                  </a:lnTo>
                  <a:lnTo>
                    <a:pt x="6649" y="9337"/>
                  </a:lnTo>
                  <a:cubicBezTo>
                    <a:pt x="6793" y="9277"/>
                    <a:pt x="6973" y="9193"/>
                    <a:pt x="7129" y="9121"/>
                  </a:cubicBezTo>
                  <a:cubicBezTo>
                    <a:pt x="7489" y="8965"/>
                    <a:pt x="7801" y="8821"/>
                    <a:pt x="8089" y="8665"/>
                  </a:cubicBezTo>
                  <a:cubicBezTo>
                    <a:pt x="8257" y="8581"/>
                    <a:pt x="8425" y="8497"/>
                    <a:pt x="8593" y="8401"/>
                  </a:cubicBezTo>
                  <a:cubicBezTo>
                    <a:pt x="8605" y="8401"/>
                    <a:pt x="8605" y="8389"/>
                    <a:pt x="8617" y="8389"/>
                  </a:cubicBezTo>
                  <a:cubicBezTo>
                    <a:pt x="8617" y="8389"/>
                    <a:pt x="8629" y="8377"/>
                    <a:pt x="8629" y="8365"/>
                  </a:cubicBezTo>
                  <a:cubicBezTo>
                    <a:pt x="8641" y="8293"/>
                    <a:pt x="8653" y="8209"/>
                    <a:pt x="8653" y="8125"/>
                  </a:cubicBezTo>
                  <a:lnTo>
                    <a:pt x="8653" y="7944"/>
                  </a:lnTo>
                  <a:lnTo>
                    <a:pt x="8653" y="7896"/>
                  </a:lnTo>
                  <a:cubicBezTo>
                    <a:pt x="8341" y="8053"/>
                    <a:pt x="8017" y="8221"/>
                    <a:pt x="7693" y="8377"/>
                  </a:cubicBezTo>
                  <a:cubicBezTo>
                    <a:pt x="7129" y="8629"/>
                    <a:pt x="6553" y="8869"/>
                    <a:pt x="5989" y="9085"/>
                  </a:cubicBezTo>
                  <a:lnTo>
                    <a:pt x="5569" y="9241"/>
                  </a:lnTo>
                  <a:cubicBezTo>
                    <a:pt x="5401" y="9289"/>
                    <a:pt x="5269" y="9337"/>
                    <a:pt x="5149" y="9373"/>
                  </a:cubicBezTo>
                  <a:cubicBezTo>
                    <a:pt x="4981" y="9433"/>
                    <a:pt x="4837" y="9469"/>
                    <a:pt x="4705" y="9505"/>
                  </a:cubicBezTo>
                  <a:cubicBezTo>
                    <a:pt x="4525" y="9541"/>
                    <a:pt x="4381" y="9577"/>
                    <a:pt x="4237" y="9601"/>
                  </a:cubicBezTo>
                  <a:cubicBezTo>
                    <a:pt x="4081" y="9625"/>
                    <a:pt x="3925" y="9637"/>
                    <a:pt x="3781" y="9649"/>
                  </a:cubicBezTo>
                  <a:lnTo>
                    <a:pt x="3325" y="9649"/>
                  </a:lnTo>
                  <a:cubicBezTo>
                    <a:pt x="3265" y="9649"/>
                    <a:pt x="3157" y="9637"/>
                    <a:pt x="3085" y="9625"/>
                  </a:cubicBezTo>
                  <a:cubicBezTo>
                    <a:pt x="3049" y="9625"/>
                    <a:pt x="3013" y="9613"/>
                    <a:pt x="2977" y="9613"/>
                  </a:cubicBezTo>
                  <a:lnTo>
                    <a:pt x="2869" y="9589"/>
                  </a:lnTo>
                  <a:cubicBezTo>
                    <a:pt x="2785" y="9577"/>
                    <a:pt x="2713" y="9553"/>
                    <a:pt x="2641" y="9529"/>
                  </a:cubicBezTo>
                  <a:cubicBezTo>
                    <a:pt x="2569" y="9505"/>
                    <a:pt x="2509" y="9481"/>
                    <a:pt x="2449" y="9469"/>
                  </a:cubicBezTo>
                  <a:cubicBezTo>
                    <a:pt x="2353" y="9433"/>
                    <a:pt x="2257" y="9385"/>
                    <a:pt x="2161" y="9325"/>
                  </a:cubicBezTo>
                  <a:cubicBezTo>
                    <a:pt x="2077" y="9277"/>
                    <a:pt x="1981" y="9217"/>
                    <a:pt x="1897" y="9157"/>
                  </a:cubicBezTo>
                  <a:cubicBezTo>
                    <a:pt x="1741" y="9025"/>
                    <a:pt x="1597" y="8881"/>
                    <a:pt x="1465" y="8725"/>
                  </a:cubicBezTo>
                  <a:cubicBezTo>
                    <a:pt x="1345" y="8557"/>
                    <a:pt x="1237" y="8377"/>
                    <a:pt x="1141" y="8185"/>
                  </a:cubicBezTo>
                  <a:cubicBezTo>
                    <a:pt x="1057" y="7992"/>
                    <a:pt x="985" y="7800"/>
                    <a:pt x="925" y="7584"/>
                  </a:cubicBezTo>
                  <a:cubicBezTo>
                    <a:pt x="865" y="7380"/>
                    <a:pt x="817" y="7164"/>
                    <a:pt x="793" y="6948"/>
                  </a:cubicBezTo>
                  <a:cubicBezTo>
                    <a:pt x="757" y="6732"/>
                    <a:pt x="745" y="6528"/>
                    <a:pt x="733" y="6312"/>
                  </a:cubicBezTo>
                  <a:cubicBezTo>
                    <a:pt x="733" y="6096"/>
                    <a:pt x="745" y="5892"/>
                    <a:pt x="769" y="5676"/>
                  </a:cubicBezTo>
                  <a:cubicBezTo>
                    <a:pt x="781" y="5556"/>
                    <a:pt x="793" y="5424"/>
                    <a:pt x="817" y="5292"/>
                  </a:cubicBezTo>
                  <a:cubicBezTo>
                    <a:pt x="829" y="5160"/>
                    <a:pt x="865" y="5016"/>
                    <a:pt x="889" y="4884"/>
                  </a:cubicBezTo>
                  <a:cubicBezTo>
                    <a:pt x="937" y="4620"/>
                    <a:pt x="1009" y="4356"/>
                    <a:pt x="1093" y="4104"/>
                  </a:cubicBezTo>
                  <a:cubicBezTo>
                    <a:pt x="1177" y="3852"/>
                    <a:pt x="1273" y="3612"/>
                    <a:pt x="1381" y="3372"/>
                  </a:cubicBezTo>
                  <a:cubicBezTo>
                    <a:pt x="1477" y="3132"/>
                    <a:pt x="1597" y="2904"/>
                    <a:pt x="1717" y="2688"/>
                  </a:cubicBezTo>
                  <a:cubicBezTo>
                    <a:pt x="1849" y="2460"/>
                    <a:pt x="1981" y="2232"/>
                    <a:pt x="2125" y="2028"/>
                  </a:cubicBezTo>
                  <a:cubicBezTo>
                    <a:pt x="2389" y="1632"/>
                    <a:pt x="2701" y="1224"/>
                    <a:pt x="3073" y="768"/>
                  </a:cubicBezTo>
                  <a:cubicBezTo>
                    <a:pt x="3246" y="549"/>
                    <a:pt x="3441" y="319"/>
                    <a:pt x="3680" y="35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884;p78"/>
            <p:cNvSpPr/>
            <p:nvPr/>
          </p:nvSpPr>
          <p:spPr>
            <a:xfrm>
              <a:off x="4873794" y="3480891"/>
              <a:ext cx="784760" cy="78279"/>
            </a:xfrm>
            <a:custGeom>
              <a:avLst/>
              <a:gdLst/>
              <a:ahLst/>
              <a:cxnLst/>
              <a:rect l="l" t="t" r="r" b="b"/>
              <a:pathLst>
                <a:path w="6386" h="637" extrusionOk="0">
                  <a:moveTo>
                    <a:pt x="6349" y="0"/>
                  </a:moveTo>
                  <a:lnTo>
                    <a:pt x="6349" y="24"/>
                  </a:lnTo>
                  <a:cubicBezTo>
                    <a:pt x="5977" y="48"/>
                    <a:pt x="5605" y="96"/>
                    <a:pt x="5245" y="144"/>
                  </a:cubicBezTo>
                  <a:cubicBezTo>
                    <a:pt x="4873" y="204"/>
                    <a:pt x="4513" y="264"/>
                    <a:pt x="4141" y="312"/>
                  </a:cubicBezTo>
                  <a:cubicBezTo>
                    <a:pt x="3937" y="336"/>
                    <a:pt x="3733" y="360"/>
                    <a:pt x="3529" y="384"/>
                  </a:cubicBezTo>
                  <a:cubicBezTo>
                    <a:pt x="3325" y="396"/>
                    <a:pt x="3109" y="408"/>
                    <a:pt x="2905" y="420"/>
                  </a:cubicBezTo>
                  <a:cubicBezTo>
                    <a:pt x="2701" y="420"/>
                    <a:pt x="2497" y="420"/>
                    <a:pt x="2293" y="432"/>
                  </a:cubicBezTo>
                  <a:lnTo>
                    <a:pt x="829" y="432"/>
                  </a:lnTo>
                  <a:cubicBezTo>
                    <a:pt x="685" y="444"/>
                    <a:pt x="541" y="456"/>
                    <a:pt x="397" y="492"/>
                  </a:cubicBezTo>
                  <a:cubicBezTo>
                    <a:pt x="265" y="516"/>
                    <a:pt x="133" y="564"/>
                    <a:pt x="13" y="624"/>
                  </a:cubicBezTo>
                  <a:cubicBezTo>
                    <a:pt x="1" y="624"/>
                    <a:pt x="1" y="636"/>
                    <a:pt x="13" y="636"/>
                  </a:cubicBezTo>
                  <a:lnTo>
                    <a:pt x="25" y="636"/>
                  </a:lnTo>
                  <a:lnTo>
                    <a:pt x="85" y="612"/>
                  </a:lnTo>
                  <a:cubicBezTo>
                    <a:pt x="229" y="552"/>
                    <a:pt x="373" y="516"/>
                    <a:pt x="529" y="492"/>
                  </a:cubicBezTo>
                  <a:cubicBezTo>
                    <a:pt x="709" y="468"/>
                    <a:pt x="889" y="468"/>
                    <a:pt x="1069" y="468"/>
                  </a:cubicBezTo>
                  <a:cubicBezTo>
                    <a:pt x="1237" y="468"/>
                    <a:pt x="1417" y="480"/>
                    <a:pt x="1585" y="492"/>
                  </a:cubicBezTo>
                  <a:lnTo>
                    <a:pt x="2797" y="492"/>
                  </a:lnTo>
                  <a:cubicBezTo>
                    <a:pt x="3001" y="492"/>
                    <a:pt x="3205" y="492"/>
                    <a:pt x="3409" y="480"/>
                  </a:cubicBezTo>
                  <a:cubicBezTo>
                    <a:pt x="3517" y="480"/>
                    <a:pt x="3613" y="456"/>
                    <a:pt x="3721" y="444"/>
                  </a:cubicBezTo>
                  <a:cubicBezTo>
                    <a:pt x="3829" y="444"/>
                    <a:pt x="3925" y="420"/>
                    <a:pt x="4033" y="408"/>
                  </a:cubicBezTo>
                  <a:cubicBezTo>
                    <a:pt x="4441" y="360"/>
                    <a:pt x="4837" y="276"/>
                    <a:pt x="5245" y="216"/>
                  </a:cubicBezTo>
                  <a:cubicBezTo>
                    <a:pt x="5425" y="180"/>
                    <a:pt x="5593" y="156"/>
                    <a:pt x="5773" y="132"/>
                  </a:cubicBezTo>
                  <a:lnTo>
                    <a:pt x="5761" y="132"/>
                  </a:lnTo>
                  <a:cubicBezTo>
                    <a:pt x="5953" y="108"/>
                    <a:pt x="6157" y="84"/>
                    <a:pt x="6349" y="72"/>
                  </a:cubicBezTo>
                  <a:cubicBezTo>
                    <a:pt x="6373" y="72"/>
                    <a:pt x="6385" y="60"/>
                    <a:pt x="6385" y="36"/>
                  </a:cubicBezTo>
                  <a:cubicBezTo>
                    <a:pt x="6385" y="12"/>
                    <a:pt x="6373" y="0"/>
                    <a:pt x="6349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885;p78"/>
            <p:cNvSpPr/>
            <p:nvPr/>
          </p:nvSpPr>
          <p:spPr>
            <a:xfrm>
              <a:off x="4888663" y="3703564"/>
              <a:ext cx="803807" cy="253763"/>
            </a:xfrm>
            <a:custGeom>
              <a:avLst/>
              <a:gdLst/>
              <a:ahLst/>
              <a:cxnLst/>
              <a:rect l="l" t="t" r="r" b="b"/>
              <a:pathLst>
                <a:path w="6541" h="2065" extrusionOk="0">
                  <a:moveTo>
                    <a:pt x="6504" y="1"/>
                  </a:moveTo>
                  <a:cubicBezTo>
                    <a:pt x="6508" y="1"/>
                    <a:pt x="6512" y="1"/>
                    <a:pt x="6516" y="1"/>
                  </a:cubicBezTo>
                  <a:lnTo>
                    <a:pt x="6516" y="1"/>
                  </a:lnTo>
                  <a:cubicBezTo>
                    <a:pt x="6516" y="1"/>
                    <a:pt x="6516" y="1"/>
                    <a:pt x="6516" y="1"/>
                  </a:cubicBezTo>
                  <a:close/>
                  <a:moveTo>
                    <a:pt x="6516" y="1"/>
                  </a:moveTo>
                  <a:cubicBezTo>
                    <a:pt x="6420" y="49"/>
                    <a:pt x="6324" y="97"/>
                    <a:pt x="6240" y="145"/>
                  </a:cubicBezTo>
                  <a:lnTo>
                    <a:pt x="5952" y="301"/>
                  </a:lnTo>
                  <a:cubicBezTo>
                    <a:pt x="5760" y="397"/>
                    <a:pt x="5580" y="493"/>
                    <a:pt x="5388" y="589"/>
                  </a:cubicBezTo>
                  <a:cubicBezTo>
                    <a:pt x="5196" y="685"/>
                    <a:pt x="5004" y="769"/>
                    <a:pt x="4812" y="865"/>
                  </a:cubicBezTo>
                  <a:cubicBezTo>
                    <a:pt x="4620" y="949"/>
                    <a:pt x="4440" y="1033"/>
                    <a:pt x="4248" y="1117"/>
                  </a:cubicBezTo>
                  <a:cubicBezTo>
                    <a:pt x="3900" y="1273"/>
                    <a:pt x="3540" y="1405"/>
                    <a:pt x="3192" y="1549"/>
                  </a:cubicBezTo>
                  <a:cubicBezTo>
                    <a:pt x="3012" y="1609"/>
                    <a:pt x="2844" y="1681"/>
                    <a:pt x="2664" y="1741"/>
                  </a:cubicBezTo>
                  <a:cubicBezTo>
                    <a:pt x="2568" y="1765"/>
                    <a:pt x="2472" y="1801"/>
                    <a:pt x="2388" y="1825"/>
                  </a:cubicBezTo>
                  <a:cubicBezTo>
                    <a:pt x="2292" y="1849"/>
                    <a:pt x="2196" y="1873"/>
                    <a:pt x="2112" y="1897"/>
                  </a:cubicBezTo>
                  <a:cubicBezTo>
                    <a:pt x="2016" y="1921"/>
                    <a:pt x="1932" y="1945"/>
                    <a:pt x="1848" y="1957"/>
                  </a:cubicBezTo>
                  <a:cubicBezTo>
                    <a:pt x="1764" y="1969"/>
                    <a:pt x="1668" y="1981"/>
                    <a:pt x="1572" y="1993"/>
                  </a:cubicBezTo>
                  <a:cubicBezTo>
                    <a:pt x="1440" y="2010"/>
                    <a:pt x="1309" y="2021"/>
                    <a:pt x="1172" y="2021"/>
                  </a:cubicBezTo>
                  <a:cubicBezTo>
                    <a:pt x="1122" y="2021"/>
                    <a:pt x="1072" y="2020"/>
                    <a:pt x="1020" y="2017"/>
                  </a:cubicBezTo>
                  <a:cubicBezTo>
                    <a:pt x="732" y="2017"/>
                    <a:pt x="444" y="1969"/>
                    <a:pt x="168" y="1885"/>
                  </a:cubicBezTo>
                  <a:lnTo>
                    <a:pt x="12" y="1837"/>
                  </a:lnTo>
                  <a:cubicBezTo>
                    <a:pt x="12" y="1831"/>
                    <a:pt x="9" y="1828"/>
                    <a:pt x="6" y="1828"/>
                  </a:cubicBezTo>
                  <a:cubicBezTo>
                    <a:pt x="3" y="1828"/>
                    <a:pt x="0" y="1831"/>
                    <a:pt x="0" y="1837"/>
                  </a:cubicBezTo>
                  <a:cubicBezTo>
                    <a:pt x="0" y="1837"/>
                    <a:pt x="0" y="1837"/>
                    <a:pt x="0" y="1849"/>
                  </a:cubicBezTo>
                  <a:cubicBezTo>
                    <a:pt x="192" y="1921"/>
                    <a:pt x="396" y="1969"/>
                    <a:pt x="600" y="2005"/>
                  </a:cubicBezTo>
                  <a:cubicBezTo>
                    <a:pt x="792" y="2041"/>
                    <a:pt x="996" y="2065"/>
                    <a:pt x="1200" y="2065"/>
                  </a:cubicBezTo>
                  <a:cubicBezTo>
                    <a:pt x="1404" y="2065"/>
                    <a:pt x="1596" y="2053"/>
                    <a:pt x="1800" y="2029"/>
                  </a:cubicBezTo>
                  <a:cubicBezTo>
                    <a:pt x="1896" y="2005"/>
                    <a:pt x="2004" y="1993"/>
                    <a:pt x="2100" y="1969"/>
                  </a:cubicBezTo>
                  <a:cubicBezTo>
                    <a:pt x="2196" y="1945"/>
                    <a:pt x="2304" y="1921"/>
                    <a:pt x="2400" y="1897"/>
                  </a:cubicBezTo>
                  <a:cubicBezTo>
                    <a:pt x="2496" y="1873"/>
                    <a:pt x="2604" y="1837"/>
                    <a:pt x="2700" y="1801"/>
                  </a:cubicBezTo>
                  <a:lnTo>
                    <a:pt x="3000" y="1693"/>
                  </a:lnTo>
                  <a:cubicBezTo>
                    <a:pt x="3192" y="1621"/>
                    <a:pt x="3384" y="1549"/>
                    <a:pt x="3588" y="1477"/>
                  </a:cubicBezTo>
                  <a:cubicBezTo>
                    <a:pt x="3972" y="1309"/>
                    <a:pt x="4356" y="1141"/>
                    <a:pt x="4740" y="973"/>
                  </a:cubicBezTo>
                  <a:cubicBezTo>
                    <a:pt x="5040" y="829"/>
                    <a:pt x="5340" y="685"/>
                    <a:pt x="5640" y="529"/>
                  </a:cubicBezTo>
                  <a:cubicBezTo>
                    <a:pt x="5796" y="457"/>
                    <a:pt x="5940" y="385"/>
                    <a:pt x="6084" y="301"/>
                  </a:cubicBezTo>
                  <a:cubicBezTo>
                    <a:pt x="6216" y="217"/>
                    <a:pt x="6384" y="145"/>
                    <a:pt x="6516" y="49"/>
                  </a:cubicBezTo>
                  <a:cubicBezTo>
                    <a:pt x="6528" y="49"/>
                    <a:pt x="6540" y="25"/>
                    <a:pt x="6528" y="13"/>
                  </a:cubicBezTo>
                  <a:cubicBezTo>
                    <a:pt x="6528" y="4"/>
                    <a:pt x="6523" y="2"/>
                    <a:pt x="6516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886;p78"/>
            <p:cNvSpPr/>
            <p:nvPr/>
          </p:nvSpPr>
          <p:spPr>
            <a:xfrm>
              <a:off x="5095116" y="3124023"/>
              <a:ext cx="122519" cy="414500"/>
            </a:xfrm>
            <a:custGeom>
              <a:avLst/>
              <a:gdLst/>
              <a:ahLst/>
              <a:cxnLst/>
              <a:rect l="l" t="t" r="r" b="b"/>
              <a:pathLst>
                <a:path w="997" h="3373" extrusionOk="0">
                  <a:moveTo>
                    <a:pt x="984" y="0"/>
                  </a:moveTo>
                  <a:cubicBezTo>
                    <a:pt x="984" y="0"/>
                    <a:pt x="972" y="0"/>
                    <a:pt x="972" y="12"/>
                  </a:cubicBezTo>
                  <a:lnTo>
                    <a:pt x="984" y="12"/>
                  </a:lnTo>
                  <a:cubicBezTo>
                    <a:pt x="876" y="312"/>
                    <a:pt x="768" y="624"/>
                    <a:pt x="660" y="924"/>
                  </a:cubicBezTo>
                  <a:cubicBezTo>
                    <a:pt x="600" y="1068"/>
                    <a:pt x="552" y="1224"/>
                    <a:pt x="492" y="1368"/>
                  </a:cubicBezTo>
                  <a:cubicBezTo>
                    <a:pt x="468" y="1452"/>
                    <a:pt x="444" y="1524"/>
                    <a:pt x="420" y="1596"/>
                  </a:cubicBezTo>
                  <a:cubicBezTo>
                    <a:pt x="396" y="1680"/>
                    <a:pt x="372" y="1752"/>
                    <a:pt x="348" y="1824"/>
                  </a:cubicBezTo>
                  <a:cubicBezTo>
                    <a:pt x="276" y="2076"/>
                    <a:pt x="204" y="2316"/>
                    <a:pt x="144" y="2556"/>
                  </a:cubicBezTo>
                  <a:cubicBezTo>
                    <a:pt x="120" y="2688"/>
                    <a:pt x="84" y="2820"/>
                    <a:pt x="60" y="2940"/>
                  </a:cubicBezTo>
                  <a:cubicBezTo>
                    <a:pt x="36" y="3072"/>
                    <a:pt x="12" y="3204"/>
                    <a:pt x="0" y="3336"/>
                  </a:cubicBezTo>
                  <a:cubicBezTo>
                    <a:pt x="0" y="3360"/>
                    <a:pt x="24" y="3372"/>
                    <a:pt x="48" y="3372"/>
                  </a:cubicBezTo>
                  <a:cubicBezTo>
                    <a:pt x="60" y="3372"/>
                    <a:pt x="72" y="3372"/>
                    <a:pt x="72" y="3360"/>
                  </a:cubicBezTo>
                  <a:lnTo>
                    <a:pt x="84" y="3360"/>
                  </a:lnTo>
                  <a:cubicBezTo>
                    <a:pt x="84" y="3348"/>
                    <a:pt x="84" y="3336"/>
                    <a:pt x="84" y="3336"/>
                  </a:cubicBezTo>
                  <a:lnTo>
                    <a:pt x="96" y="3240"/>
                  </a:lnTo>
                  <a:cubicBezTo>
                    <a:pt x="132" y="3084"/>
                    <a:pt x="156" y="2928"/>
                    <a:pt x="192" y="2772"/>
                  </a:cubicBezTo>
                  <a:cubicBezTo>
                    <a:pt x="228" y="2616"/>
                    <a:pt x="264" y="2448"/>
                    <a:pt x="300" y="2292"/>
                  </a:cubicBezTo>
                  <a:cubicBezTo>
                    <a:pt x="336" y="2136"/>
                    <a:pt x="372" y="1980"/>
                    <a:pt x="420" y="1836"/>
                  </a:cubicBezTo>
                  <a:cubicBezTo>
                    <a:pt x="468" y="1680"/>
                    <a:pt x="504" y="1524"/>
                    <a:pt x="552" y="1368"/>
                  </a:cubicBezTo>
                  <a:cubicBezTo>
                    <a:pt x="624" y="1140"/>
                    <a:pt x="696" y="924"/>
                    <a:pt x="768" y="696"/>
                  </a:cubicBezTo>
                  <a:cubicBezTo>
                    <a:pt x="840" y="468"/>
                    <a:pt x="912" y="240"/>
                    <a:pt x="996" y="12"/>
                  </a:cubicBezTo>
                  <a:cubicBezTo>
                    <a:pt x="996" y="12"/>
                    <a:pt x="996" y="0"/>
                    <a:pt x="98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887;p78"/>
            <p:cNvSpPr/>
            <p:nvPr/>
          </p:nvSpPr>
          <p:spPr>
            <a:xfrm>
              <a:off x="5646639" y="3511858"/>
              <a:ext cx="26667" cy="177081"/>
            </a:xfrm>
            <a:custGeom>
              <a:avLst/>
              <a:gdLst/>
              <a:ahLst/>
              <a:cxnLst/>
              <a:rect l="l" t="t" r="r" b="b"/>
              <a:pathLst>
                <a:path w="217" h="1441" extrusionOk="0">
                  <a:moveTo>
                    <a:pt x="0" y="0"/>
                  </a:moveTo>
                  <a:cubicBezTo>
                    <a:pt x="4" y="0"/>
                    <a:pt x="7" y="0"/>
                    <a:pt x="9" y="1"/>
                  </a:cubicBezTo>
                  <a:lnTo>
                    <a:pt x="9" y="1"/>
                  </a:lnTo>
                  <a:cubicBezTo>
                    <a:pt x="10" y="1"/>
                    <a:pt x="11" y="0"/>
                    <a:pt x="12" y="0"/>
                  </a:cubicBezTo>
                  <a:close/>
                  <a:moveTo>
                    <a:pt x="9" y="1"/>
                  </a:moveTo>
                  <a:lnTo>
                    <a:pt x="9" y="1"/>
                  </a:lnTo>
                  <a:cubicBezTo>
                    <a:pt x="0" y="3"/>
                    <a:pt x="0" y="14"/>
                    <a:pt x="0" y="24"/>
                  </a:cubicBezTo>
                  <a:cubicBezTo>
                    <a:pt x="36" y="120"/>
                    <a:pt x="60" y="216"/>
                    <a:pt x="84" y="324"/>
                  </a:cubicBezTo>
                  <a:cubicBezTo>
                    <a:pt x="108" y="432"/>
                    <a:pt x="120" y="540"/>
                    <a:pt x="132" y="648"/>
                  </a:cubicBezTo>
                  <a:cubicBezTo>
                    <a:pt x="144" y="768"/>
                    <a:pt x="144" y="900"/>
                    <a:pt x="144" y="1032"/>
                  </a:cubicBezTo>
                  <a:cubicBezTo>
                    <a:pt x="144" y="1152"/>
                    <a:pt x="132" y="1285"/>
                    <a:pt x="108" y="1405"/>
                  </a:cubicBezTo>
                  <a:cubicBezTo>
                    <a:pt x="108" y="1417"/>
                    <a:pt x="108" y="1417"/>
                    <a:pt x="108" y="1429"/>
                  </a:cubicBezTo>
                  <a:cubicBezTo>
                    <a:pt x="108" y="1429"/>
                    <a:pt x="120" y="1441"/>
                    <a:pt x="132" y="1441"/>
                  </a:cubicBezTo>
                  <a:lnTo>
                    <a:pt x="156" y="1441"/>
                  </a:lnTo>
                  <a:cubicBezTo>
                    <a:pt x="168" y="1441"/>
                    <a:pt x="180" y="1429"/>
                    <a:pt x="180" y="1417"/>
                  </a:cubicBezTo>
                  <a:cubicBezTo>
                    <a:pt x="192" y="1369"/>
                    <a:pt x="192" y="1309"/>
                    <a:pt x="204" y="1248"/>
                  </a:cubicBezTo>
                  <a:cubicBezTo>
                    <a:pt x="204" y="1188"/>
                    <a:pt x="216" y="1128"/>
                    <a:pt x="216" y="1068"/>
                  </a:cubicBezTo>
                  <a:cubicBezTo>
                    <a:pt x="216" y="948"/>
                    <a:pt x="204" y="828"/>
                    <a:pt x="192" y="708"/>
                  </a:cubicBezTo>
                  <a:cubicBezTo>
                    <a:pt x="168" y="588"/>
                    <a:pt x="156" y="468"/>
                    <a:pt x="120" y="360"/>
                  </a:cubicBezTo>
                  <a:cubicBezTo>
                    <a:pt x="96" y="240"/>
                    <a:pt x="60" y="120"/>
                    <a:pt x="24" y="12"/>
                  </a:cubicBezTo>
                  <a:cubicBezTo>
                    <a:pt x="16" y="4"/>
                    <a:pt x="14" y="2"/>
                    <a:pt x="9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888;p78"/>
            <p:cNvSpPr/>
            <p:nvPr/>
          </p:nvSpPr>
          <p:spPr>
            <a:xfrm>
              <a:off x="5631892" y="3520706"/>
              <a:ext cx="14869" cy="77542"/>
            </a:xfrm>
            <a:custGeom>
              <a:avLst/>
              <a:gdLst/>
              <a:ahLst/>
              <a:cxnLst/>
              <a:rect l="l" t="t" r="r" b="b"/>
              <a:pathLst>
                <a:path w="121" h="631" extrusionOk="0">
                  <a:moveTo>
                    <a:pt x="0" y="0"/>
                  </a:moveTo>
                  <a:cubicBezTo>
                    <a:pt x="0" y="0"/>
                    <a:pt x="0" y="12"/>
                    <a:pt x="0" y="12"/>
                  </a:cubicBezTo>
                  <a:lnTo>
                    <a:pt x="0" y="24"/>
                  </a:lnTo>
                  <a:cubicBezTo>
                    <a:pt x="36" y="120"/>
                    <a:pt x="60" y="216"/>
                    <a:pt x="60" y="312"/>
                  </a:cubicBezTo>
                  <a:cubicBezTo>
                    <a:pt x="72" y="408"/>
                    <a:pt x="72" y="516"/>
                    <a:pt x="60" y="612"/>
                  </a:cubicBezTo>
                  <a:cubicBezTo>
                    <a:pt x="66" y="624"/>
                    <a:pt x="78" y="630"/>
                    <a:pt x="90" y="630"/>
                  </a:cubicBezTo>
                  <a:cubicBezTo>
                    <a:pt x="102" y="630"/>
                    <a:pt x="114" y="624"/>
                    <a:pt x="120" y="612"/>
                  </a:cubicBezTo>
                  <a:cubicBezTo>
                    <a:pt x="120" y="516"/>
                    <a:pt x="108" y="408"/>
                    <a:pt x="96" y="312"/>
                  </a:cubicBezTo>
                  <a:cubicBezTo>
                    <a:pt x="84" y="264"/>
                    <a:pt x="84" y="216"/>
                    <a:pt x="72" y="168"/>
                  </a:cubicBezTo>
                  <a:cubicBezTo>
                    <a:pt x="48" y="108"/>
                    <a:pt x="36" y="60"/>
                    <a:pt x="24" y="12"/>
                  </a:cubicBezTo>
                  <a:lnTo>
                    <a:pt x="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889;p78"/>
            <p:cNvSpPr/>
            <p:nvPr/>
          </p:nvSpPr>
          <p:spPr>
            <a:xfrm>
              <a:off x="5617145" y="3569370"/>
              <a:ext cx="17819" cy="144639"/>
            </a:xfrm>
            <a:custGeom>
              <a:avLst/>
              <a:gdLst/>
              <a:ahLst/>
              <a:cxnLst/>
              <a:rect l="l" t="t" r="r" b="b"/>
              <a:pathLst>
                <a:path w="145" h="117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4" y="120"/>
                    <a:pt x="48" y="228"/>
                    <a:pt x="60" y="324"/>
                  </a:cubicBezTo>
                  <a:cubicBezTo>
                    <a:pt x="60" y="456"/>
                    <a:pt x="60" y="588"/>
                    <a:pt x="60" y="732"/>
                  </a:cubicBezTo>
                  <a:cubicBezTo>
                    <a:pt x="60" y="865"/>
                    <a:pt x="48" y="997"/>
                    <a:pt x="36" y="1129"/>
                  </a:cubicBezTo>
                  <a:cubicBezTo>
                    <a:pt x="36" y="1153"/>
                    <a:pt x="60" y="1177"/>
                    <a:pt x="84" y="1177"/>
                  </a:cubicBezTo>
                  <a:cubicBezTo>
                    <a:pt x="96" y="1177"/>
                    <a:pt x="108" y="1177"/>
                    <a:pt x="120" y="1165"/>
                  </a:cubicBezTo>
                  <a:cubicBezTo>
                    <a:pt x="120" y="1153"/>
                    <a:pt x="132" y="1141"/>
                    <a:pt x="132" y="1129"/>
                  </a:cubicBezTo>
                  <a:cubicBezTo>
                    <a:pt x="144" y="1045"/>
                    <a:pt x="144" y="949"/>
                    <a:pt x="144" y="865"/>
                  </a:cubicBezTo>
                  <a:lnTo>
                    <a:pt x="144" y="720"/>
                  </a:lnTo>
                  <a:cubicBezTo>
                    <a:pt x="144" y="672"/>
                    <a:pt x="144" y="624"/>
                    <a:pt x="132" y="576"/>
                  </a:cubicBezTo>
                  <a:cubicBezTo>
                    <a:pt x="108" y="384"/>
                    <a:pt x="84" y="204"/>
                    <a:pt x="36" y="12"/>
                  </a:cubicBezTo>
                  <a:cubicBezTo>
                    <a:pt x="36" y="12"/>
                    <a:pt x="24" y="0"/>
                    <a:pt x="2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890;p78"/>
            <p:cNvSpPr/>
            <p:nvPr/>
          </p:nvSpPr>
          <p:spPr>
            <a:xfrm>
              <a:off x="6950361" y="2332009"/>
              <a:ext cx="1122332" cy="1579596"/>
            </a:xfrm>
            <a:custGeom>
              <a:avLst/>
              <a:gdLst/>
              <a:ahLst/>
              <a:cxnLst/>
              <a:rect l="l" t="t" r="r" b="b"/>
              <a:pathLst>
                <a:path w="9133" h="12854" extrusionOk="0">
                  <a:moveTo>
                    <a:pt x="2532" y="1"/>
                  </a:moveTo>
                  <a:cubicBezTo>
                    <a:pt x="2448" y="1"/>
                    <a:pt x="2352" y="13"/>
                    <a:pt x="2268" y="37"/>
                  </a:cubicBezTo>
                  <a:cubicBezTo>
                    <a:pt x="2256" y="37"/>
                    <a:pt x="2244" y="61"/>
                    <a:pt x="2244" y="85"/>
                  </a:cubicBezTo>
                  <a:cubicBezTo>
                    <a:pt x="2244" y="85"/>
                    <a:pt x="2244" y="97"/>
                    <a:pt x="2244" y="109"/>
                  </a:cubicBezTo>
                  <a:cubicBezTo>
                    <a:pt x="2244" y="121"/>
                    <a:pt x="2256" y="121"/>
                    <a:pt x="2268" y="133"/>
                  </a:cubicBezTo>
                  <a:lnTo>
                    <a:pt x="2304" y="133"/>
                  </a:lnTo>
                  <a:cubicBezTo>
                    <a:pt x="2352" y="673"/>
                    <a:pt x="2436" y="1201"/>
                    <a:pt x="2568" y="1729"/>
                  </a:cubicBezTo>
                  <a:cubicBezTo>
                    <a:pt x="2676" y="2197"/>
                    <a:pt x="2820" y="2689"/>
                    <a:pt x="3024" y="3289"/>
                  </a:cubicBezTo>
                  <a:cubicBezTo>
                    <a:pt x="3180" y="3757"/>
                    <a:pt x="3360" y="4225"/>
                    <a:pt x="3528" y="4681"/>
                  </a:cubicBezTo>
                  <a:cubicBezTo>
                    <a:pt x="3732" y="5221"/>
                    <a:pt x="3948" y="5797"/>
                    <a:pt x="4128" y="6361"/>
                  </a:cubicBezTo>
                  <a:cubicBezTo>
                    <a:pt x="4284" y="6829"/>
                    <a:pt x="4428" y="7297"/>
                    <a:pt x="4548" y="7753"/>
                  </a:cubicBezTo>
                  <a:cubicBezTo>
                    <a:pt x="4680" y="8221"/>
                    <a:pt x="4800" y="8653"/>
                    <a:pt x="4896" y="9097"/>
                  </a:cubicBezTo>
                  <a:cubicBezTo>
                    <a:pt x="4212" y="9085"/>
                    <a:pt x="3588" y="9061"/>
                    <a:pt x="2988" y="9013"/>
                  </a:cubicBezTo>
                  <a:cubicBezTo>
                    <a:pt x="2304" y="8965"/>
                    <a:pt x="1632" y="8893"/>
                    <a:pt x="1020" y="8809"/>
                  </a:cubicBezTo>
                  <a:cubicBezTo>
                    <a:pt x="804" y="8773"/>
                    <a:pt x="588" y="8737"/>
                    <a:pt x="372" y="8701"/>
                  </a:cubicBezTo>
                  <a:cubicBezTo>
                    <a:pt x="360" y="8701"/>
                    <a:pt x="336" y="8713"/>
                    <a:pt x="336" y="8737"/>
                  </a:cubicBezTo>
                  <a:lnTo>
                    <a:pt x="336" y="8749"/>
                  </a:lnTo>
                  <a:cubicBezTo>
                    <a:pt x="228" y="8989"/>
                    <a:pt x="144" y="9253"/>
                    <a:pt x="84" y="9517"/>
                  </a:cubicBezTo>
                  <a:cubicBezTo>
                    <a:pt x="24" y="9793"/>
                    <a:pt x="0" y="10081"/>
                    <a:pt x="24" y="10357"/>
                  </a:cubicBezTo>
                  <a:cubicBezTo>
                    <a:pt x="24" y="10513"/>
                    <a:pt x="60" y="10657"/>
                    <a:pt x="96" y="10813"/>
                  </a:cubicBezTo>
                  <a:cubicBezTo>
                    <a:pt x="96" y="10825"/>
                    <a:pt x="120" y="10837"/>
                    <a:pt x="132" y="10837"/>
                  </a:cubicBezTo>
                  <a:lnTo>
                    <a:pt x="156" y="10837"/>
                  </a:lnTo>
                  <a:cubicBezTo>
                    <a:pt x="468" y="10982"/>
                    <a:pt x="792" y="11138"/>
                    <a:pt x="1104" y="11282"/>
                  </a:cubicBezTo>
                  <a:lnTo>
                    <a:pt x="1284" y="11366"/>
                  </a:lnTo>
                  <a:cubicBezTo>
                    <a:pt x="1452" y="11450"/>
                    <a:pt x="1656" y="11546"/>
                    <a:pt x="1860" y="11642"/>
                  </a:cubicBezTo>
                  <a:lnTo>
                    <a:pt x="2124" y="11774"/>
                  </a:lnTo>
                  <a:lnTo>
                    <a:pt x="2388" y="11894"/>
                  </a:lnTo>
                  <a:cubicBezTo>
                    <a:pt x="2724" y="12038"/>
                    <a:pt x="3096" y="12218"/>
                    <a:pt x="3468" y="12374"/>
                  </a:cubicBezTo>
                  <a:cubicBezTo>
                    <a:pt x="3816" y="12518"/>
                    <a:pt x="4188" y="12638"/>
                    <a:pt x="4560" y="12734"/>
                  </a:cubicBezTo>
                  <a:cubicBezTo>
                    <a:pt x="4752" y="12782"/>
                    <a:pt x="4944" y="12806"/>
                    <a:pt x="5136" y="12830"/>
                  </a:cubicBezTo>
                  <a:cubicBezTo>
                    <a:pt x="5256" y="12842"/>
                    <a:pt x="5388" y="12854"/>
                    <a:pt x="5520" y="12854"/>
                  </a:cubicBezTo>
                  <a:lnTo>
                    <a:pt x="5688" y="12854"/>
                  </a:lnTo>
                  <a:cubicBezTo>
                    <a:pt x="6048" y="12830"/>
                    <a:pt x="6408" y="12758"/>
                    <a:pt x="6744" y="12614"/>
                  </a:cubicBezTo>
                  <a:cubicBezTo>
                    <a:pt x="7033" y="12494"/>
                    <a:pt x="7297" y="12326"/>
                    <a:pt x="7537" y="12134"/>
                  </a:cubicBezTo>
                  <a:cubicBezTo>
                    <a:pt x="7777" y="11930"/>
                    <a:pt x="7981" y="11702"/>
                    <a:pt x="8161" y="11450"/>
                  </a:cubicBezTo>
                  <a:cubicBezTo>
                    <a:pt x="8353" y="11186"/>
                    <a:pt x="8509" y="10910"/>
                    <a:pt x="8641" y="10621"/>
                  </a:cubicBezTo>
                  <a:cubicBezTo>
                    <a:pt x="8761" y="10333"/>
                    <a:pt x="8869" y="10033"/>
                    <a:pt x="8941" y="9733"/>
                  </a:cubicBezTo>
                  <a:cubicBezTo>
                    <a:pt x="9085" y="9109"/>
                    <a:pt x="9133" y="8473"/>
                    <a:pt x="9085" y="7837"/>
                  </a:cubicBezTo>
                  <a:cubicBezTo>
                    <a:pt x="9025" y="7177"/>
                    <a:pt x="8893" y="6517"/>
                    <a:pt x="8689" y="5893"/>
                  </a:cubicBezTo>
                  <a:cubicBezTo>
                    <a:pt x="8485" y="5257"/>
                    <a:pt x="8221" y="4645"/>
                    <a:pt x="7897" y="4057"/>
                  </a:cubicBezTo>
                  <a:cubicBezTo>
                    <a:pt x="7585" y="3505"/>
                    <a:pt x="7225" y="3001"/>
                    <a:pt x="6816" y="2521"/>
                  </a:cubicBezTo>
                  <a:cubicBezTo>
                    <a:pt x="6576" y="2245"/>
                    <a:pt x="6324" y="1981"/>
                    <a:pt x="6048" y="1741"/>
                  </a:cubicBezTo>
                  <a:cubicBezTo>
                    <a:pt x="5772" y="1489"/>
                    <a:pt x="5472" y="1249"/>
                    <a:pt x="5160" y="1033"/>
                  </a:cubicBezTo>
                  <a:cubicBezTo>
                    <a:pt x="4728" y="733"/>
                    <a:pt x="4260" y="481"/>
                    <a:pt x="3768" y="289"/>
                  </a:cubicBezTo>
                  <a:cubicBezTo>
                    <a:pt x="3624" y="229"/>
                    <a:pt x="3516" y="193"/>
                    <a:pt x="3408" y="157"/>
                  </a:cubicBezTo>
                  <a:cubicBezTo>
                    <a:pt x="3288" y="109"/>
                    <a:pt x="3156" y="73"/>
                    <a:pt x="3036" y="49"/>
                  </a:cubicBezTo>
                  <a:cubicBezTo>
                    <a:pt x="2952" y="37"/>
                    <a:pt x="2868" y="25"/>
                    <a:pt x="2796" y="13"/>
                  </a:cubicBezTo>
                  <a:cubicBezTo>
                    <a:pt x="2736" y="1"/>
                    <a:pt x="2676" y="1"/>
                    <a:pt x="26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891;p78"/>
            <p:cNvSpPr/>
            <p:nvPr/>
          </p:nvSpPr>
          <p:spPr>
            <a:xfrm>
              <a:off x="6951836" y="2368875"/>
              <a:ext cx="1119382" cy="1541255"/>
            </a:xfrm>
            <a:custGeom>
              <a:avLst/>
              <a:gdLst/>
              <a:ahLst/>
              <a:cxnLst/>
              <a:rect l="l" t="t" r="r" b="b"/>
              <a:pathLst>
                <a:path w="9109" h="12542" extrusionOk="0">
                  <a:moveTo>
                    <a:pt x="3816" y="1"/>
                  </a:moveTo>
                  <a:lnTo>
                    <a:pt x="3828" y="13"/>
                  </a:lnTo>
                  <a:cubicBezTo>
                    <a:pt x="3936" y="85"/>
                    <a:pt x="4044" y="145"/>
                    <a:pt x="4152" y="217"/>
                  </a:cubicBezTo>
                  <a:cubicBezTo>
                    <a:pt x="4632" y="517"/>
                    <a:pt x="5088" y="865"/>
                    <a:pt x="5520" y="1261"/>
                  </a:cubicBezTo>
                  <a:cubicBezTo>
                    <a:pt x="5736" y="1465"/>
                    <a:pt x="5928" y="1669"/>
                    <a:pt x="6120" y="1885"/>
                  </a:cubicBezTo>
                  <a:cubicBezTo>
                    <a:pt x="6300" y="2089"/>
                    <a:pt x="6492" y="2317"/>
                    <a:pt x="6648" y="2533"/>
                  </a:cubicBezTo>
                  <a:cubicBezTo>
                    <a:pt x="6804" y="2761"/>
                    <a:pt x="6984" y="3013"/>
                    <a:pt x="7129" y="3253"/>
                  </a:cubicBezTo>
                  <a:cubicBezTo>
                    <a:pt x="7273" y="3493"/>
                    <a:pt x="7405" y="3757"/>
                    <a:pt x="7525" y="4009"/>
                  </a:cubicBezTo>
                  <a:cubicBezTo>
                    <a:pt x="7777" y="4525"/>
                    <a:pt x="7969" y="5065"/>
                    <a:pt x="8113" y="5629"/>
                  </a:cubicBezTo>
                  <a:cubicBezTo>
                    <a:pt x="8185" y="5905"/>
                    <a:pt x="8245" y="6193"/>
                    <a:pt x="8293" y="6481"/>
                  </a:cubicBezTo>
                  <a:cubicBezTo>
                    <a:pt x="8341" y="6781"/>
                    <a:pt x="8377" y="7081"/>
                    <a:pt x="8389" y="7357"/>
                  </a:cubicBezTo>
                  <a:cubicBezTo>
                    <a:pt x="8401" y="7513"/>
                    <a:pt x="8401" y="7669"/>
                    <a:pt x="8401" y="7813"/>
                  </a:cubicBezTo>
                  <a:lnTo>
                    <a:pt x="8401" y="8029"/>
                  </a:lnTo>
                  <a:cubicBezTo>
                    <a:pt x="8401" y="8125"/>
                    <a:pt x="8401" y="8173"/>
                    <a:pt x="8401" y="8233"/>
                  </a:cubicBezTo>
                  <a:cubicBezTo>
                    <a:pt x="8377" y="8509"/>
                    <a:pt x="8341" y="8785"/>
                    <a:pt x="8281" y="9049"/>
                  </a:cubicBezTo>
                  <a:cubicBezTo>
                    <a:pt x="8209" y="9313"/>
                    <a:pt x="8125" y="9565"/>
                    <a:pt x="8017" y="9805"/>
                  </a:cubicBezTo>
                  <a:cubicBezTo>
                    <a:pt x="7957" y="9925"/>
                    <a:pt x="7897" y="10045"/>
                    <a:pt x="7825" y="10165"/>
                  </a:cubicBezTo>
                  <a:cubicBezTo>
                    <a:pt x="7789" y="10225"/>
                    <a:pt x="7753" y="10285"/>
                    <a:pt x="7717" y="10333"/>
                  </a:cubicBezTo>
                  <a:cubicBezTo>
                    <a:pt x="7681" y="10393"/>
                    <a:pt x="7645" y="10441"/>
                    <a:pt x="7609" y="10489"/>
                  </a:cubicBezTo>
                  <a:cubicBezTo>
                    <a:pt x="7561" y="10537"/>
                    <a:pt x="7525" y="10586"/>
                    <a:pt x="7477" y="10634"/>
                  </a:cubicBezTo>
                  <a:cubicBezTo>
                    <a:pt x="7441" y="10694"/>
                    <a:pt x="7393" y="10742"/>
                    <a:pt x="7357" y="10778"/>
                  </a:cubicBezTo>
                  <a:cubicBezTo>
                    <a:pt x="7309" y="10814"/>
                    <a:pt x="7249" y="10874"/>
                    <a:pt x="7201" y="10922"/>
                  </a:cubicBezTo>
                  <a:cubicBezTo>
                    <a:pt x="7153" y="10958"/>
                    <a:pt x="7105" y="10994"/>
                    <a:pt x="7057" y="11042"/>
                  </a:cubicBezTo>
                  <a:cubicBezTo>
                    <a:pt x="6996" y="11078"/>
                    <a:pt x="6948" y="11114"/>
                    <a:pt x="6900" y="11150"/>
                  </a:cubicBezTo>
                  <a:cubicBezTo>
                    <a:pt x="6840" y="11186"/>
                    <a:pt x="6780" y="11222"/>
                    <a:pt x="6732" y="11258"/>
                  </a:cubicBezTo>
                  <a:cubicBezTo>
                    <a:pt x="6612" y="11318"/>
                    <a:pt x="6492" y="11378"/>
                    <a:pt x="6372" y="11426"/>
                  </a:cubicBezTo>
                  <a:cubicBezTo>
                    <a:pt x="6240" y="11474"/>
                    <a:pt x="6108" y="11522"/>
                    <a:pt x="5976" y="11546"/>
                  </a:cubicBezTo>
                  <a:cubicBezTo>
                    <a:pt x="5892" y="11570"/>
                    <a:pt x="5820" y="11582"/>
                    <a:pt x="5748" y="11594"/>
                  </a:cubicBezTo>
                  <a:cubicBezTo>
                    <a:pt x="5676" y="11606"/>
                    <a:pt x="5592" y="11618"/>
                    <a:pt x="5532" y="11618"/>
                  </a:cubicBezTo>
                  <a:cubicBezTo>
                    <a:pt x="5388" y="11642"/>
                    <a:pt x="5244" y="11642"/>
                    <a:pt x="5100" y="11642"/>
                  </a:cubicBezTo>
                  <a:lnTo>
                    <a:pt x="5016" y="11642"/>
                  </a:lnTo>
                  <a:cubicBezTo>
                    <a:pt x="4848" y="11642"/>
                    <a:pt x="4680" y="11630"/>
                    <a:pt x="4512" y="11606"/>
                  </a:cubicBezTo>
                  <a:cubicBezTo>
                    <a:pt x="4344" y="11582"/>
                    <a:pt x="4188" y="11558"/>
                    <a:pt x="4032" y="11522"/>
                  </a:cubicBezTo>
                  <a:cubicBezTo>
                    <a:pt x="3864" y="11498"/>
                    <a:pt x="3696" y="11450"/>
                    <a:pt x="3528" y="11402"/>
                  </a:cubicBezTo>
                  <a:cubicBezTo>
                    <a:pt x="3228" y="11318"/>
                    <a:pt x="2916" y="11210"/>
                    <a:pt x="2532" y="11066"/>
                  </a:cubicBezTo>
                  <a:cubicBezTo>
                    <a:pt x="2256" y="10958"/>
                    <a:pt x="1956" y="10838"/>
                    <a:pt x="1692" y="10730"/>
                  </a:cubicBezTo>
                  <a:lnTo>
                    <a:pt x="1560" y="10670"/>
                  </a:lnTo>
                  <a:cubicBezTo>
                    <a:pt x="1236" y="10537"/>
                    <a:pt x="924" y="10417"/>
                    <a:pt x="588" y="10297"/>
                  </a:cubicBezTo>
                  <a:cubicBezTo>
                    <a:pt x="420" y="10225"/>
                    <a:pt x="252" y="10177"/>
                    <a:pt x="108" y="10129"/>
                  </a:cubicBezTo>
                  <a:lnTo>
                    <a:pt x="96" y="10129"/>
                  </a:lnTo>
                  <a:lnTo>
                    <a:pt x="0" y="10105"/>
                  </a:lnTo>
                  <a:lnTo>
                    <a:pt x="0" y="10105"/>
                  </a:lnTo>
                  <a:cubicBezTo>
                    <a:pt x="12" y="10249"/>
                    <a:pt x="36" y="10381"/>
                    <a:pt x="72" y="10513"/>
                  </a:cubicBezTo>
                  <a:cubicBezTo>
                    <a:pt x="72" y="10537"/>
                    <a:pt x="96" y="10549"/>
                    <a:pt x="108" y="10549"/>
                  </a:cubicBezTo>
                  <a:lnTo>
                    <a:pt x="120" y="10549"/>
                  </a:lnTo>
                  <a:cubicBezTo>
                    <a:pt x="132" y="10549"/>
                    <a:pt x="132" y="10549"/>
                    <a:pt x="144" y="10537"/>
                  </a:cubicBezTo>
                  <a:cubicBezTo>
                    <a:pt x="444" y="10682"/>
                    <a:pt x="756" y="10826"/>
                    <a:pt x="1044" y="10970"/>
                  </a:cubicBezTo>
                  <a:lnTo>
                    <a:pt x="1068" y="10982"/>
                  </a:lnTo>
                  <a:lnTo>
                    <a:pt x="1080" y="10982"/>
                  </a:lnTo>
                  <a:lnTo>
                    <a:pt x="1260" y="11066"/>
                  </a:lnTo>
                  <a:cubicBezTo>
                    <a:pt x="1368" y="11114"/>
                    <a:pt x="1596" y="11234"/>
                    <a:pt x="1836" y="11342"/>
                  </a:cubicBezTo>
                  <a:lnTo>
                    <a:pt x="2064" y="11450"/>
                  </a:lnTo>
                  <a:lnTo>
                    <a:pt x="2112" y="11474"/>
                  </a:lnTo>
                  <a:lnTo>
                    <a:pt x="2376" y="11594"/>
                  </a:lnTo>
                  <a:lnTo>
                    <a:pt x="2388" y="11594"/>
                  </a:lnTo>
                  <a:cubicBezTo>
                    <a:pt x="2712" y="11750"/>
                    <a:pt x="3072" y="11918"/>
                    <a:pt x="3444" y="12074"/>
                  </a:cubicBezTo>
                  <a:cubicBezTo>
                    <a:pt x="3804" y="12218"/>
                    <a:pt x="4176" y="12338"/>
                    <a:pt x="4548" y="12434"/>
                  </a:cubicBezTo>
                  <a:cubicBezTo>
                    <a:pt x="4728" y="12470"/>
                    <a:pt x="4920" y="12506"/>
                    <a:pt x="5112" y="12530"/>
                  </a:cubicBezTo>
                  <a:cubicBezTo>
                    <a:pt x="5244" y="12542"/>
                    <a:pt x="5376" y="12542"/>
                    <a:pt x="5496" y="12542"/>
                  </a:cubicBezTo>
                  <a:lnTo>
                    <a:pt x="5676" y="12542"/>
                  </a:lnTo>
                  <a:cubicBezTo>
                    <a:pt x="6348" y="12518"/>
                    <a:pt x="6996" y="12266"/>
                    <a:pt x="7525" y="11822"/>
                  </a:cubicBezTo>
                  <a:cubicBezTo>
                    <a:pt x="7765" y="11630"/>
                    <a:pt x="7969" y="11402"/>
                    <a:pt x="8149" y="11150"/>
                  </a:cubicBezTo>
                  <a:cubicBezTo>
                    <a:pt x="8341" y="10886"/>
                    <a:pt x="8497" y="10610"/>
                    <a:pt x="8629" y="10321"/>
                  </a:cubicBezTo>
                  <a:cubicBezTo>
                    <a:pt x="8749" y="10033"/>
                    <a:pt x="8857" y="9733"/>
                    <a:pt x="8929" y="9433"/>
                  </a:cubicBezTo>
                  <a:cubicBezTo>
                    <a:pt x="9073" y="8809"/>
                    <a:pt x="9109" y="8161"/>
                    <a:pt x="9061" y="7525"/>
                  </a:cubicBezTo>
                  <a:cubicBezTo>
                    <a:pt x="9001" y="6853"/>
                    <a:pt x="8869" y="6205"/>
                    <a:pt x="8665" y="5569"/>
                  </a:cubicBezTo>
                  <a:cubicBezTo>
                    <a:pt x="8461" y="4933"/>
                    <a:pt x="8197" y="4321"/>
                    <a:pt x="7861" y="3745"/>
                  </a:cubicBezTo>
                  <a:cubicBezTo>
                    <a:pt x="7561" y="3193"/>
                    <a:pt x="7201" y="2677"/>
                    <a:pt x="6792" y="2209"/>
                  </a:cubicBezTo>
                  <a:cubicBezTo>
                    <a:pt x="6552" y="1933"/>
                    <a:pt x="6300" y="1669"/>
                    <a:pt x="6024" y="1429"/>
                  </a:cubicBezTo>
                  <a:cubicBezTo>
                    <a:pt x="5748" y="1165"/>
                    <a:pt x="5448" y="937"/>
                    <a:pt x="5136" y="721"/>
                  </a:cubicBezTo>
                  <a:cubicBezTo>
                    <a:pt x="4716" y="433"/>
                    <a:pt x="4272" y="193"/>
                    <a:pt x="381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892;p78"/>
            <p:cNvSpPr/>
            <p:nvPr/>
          </p:nvSpPr>
          <p:spPr>
            <a:xfrm>
              <a:off x="6999025" y="3402734"/>
              <a:ext cx="879014" cy="113302"/>
            </a:xfrm>
            <a:custGeom>
              <a:avLst/>
              <a:gdLst/>
              <a:ahLst/>
              <a:cxnLst/>
              <a:rect l="l" t="t" r="r" b="b"/>
              <a:pathLst>
                <a:path w="7153" h="922" extrusionOk="0">
                  <a:moveTo>
                    <a:pt x="24" y="0"/>
                  </a:moveTo>
                  <a:lnTo>
                    <a:pt x="12" y="12"/>
                  </a:lnTo>
                  <a:lnTo>
                    <a:pt x="15" y="12"/>
                  </a:lnTo>
                  <a:cubicBezTo>
                    <a:pt x="19" y="6"/>
                    <a:pt x="24" y="1"/>
                    <a:pt x="24" y="0"/>
                  </a:cubicBezTo>
                  <a:close/>
                  <a:moveTo>
                    <a:pt x="15" y="12"/>
                  </a:moveTo>
                  <a:cubicBezTo>
                    <a:pt x="14" y="16"/>
                    <a:pt x="12" y="20"/>
                    <a:pt x="12" y="24"/>
                  </a:cubicBezTo>
                  <a:cubicBezTo>
                    <a:pt x="0" y="36"/>
                    <a:pt x="0" y="36"/>
                    <a:pt x="12" y="48"/>
                  </a:cubicBezTo>
                  <a:cubicBezTo>
                    <a:pt x="12" y="60"/>
                    <a:pt x="24" y="72"/>
                    <a:pt x="24" y="72"/>
                  </a:cubicBezTo>
                  <a:cubicBezTo>
                    <a:pt x="228" y="144"/>
                    <a:pt x="444" y="180"/>
                    <a:pt x="660" y="192"/>
                  </a:cubicBezTo>
                  <a:cubicBezTo>
                    <a:pt x="768" y="204"/>
                    <a:pt x="864" y="204"/>
                    <a:pt x="972" y="216"/>
                  </a:cubicBezTo>
                  <a:lnTo>
                    <a:pt x="1320" y="264"/>
                  </a:lnTo>
                  <a:cubicBezTo>
                    <a:pt x="1788" y="312"/>
                    <a:pt x="2256" y="348"/>
                    <a:pt x="2736" y="384"/>
                  </a:cubicBezTo>
                  <a:cubicBezTo>
                    <a:pt x="3079" y="404"/>
                    <a:pt x="3422" y="424"/>
                    <a:pt x="3772" y="424"/>
                  </a:cubicBezTo>
                  <a:cubicBezTo>
                    <a:pt x="3850" y="424"/>
                    <a:pt x="3929" y="423"/>
                    <a:pt x="4008" y="420"/>
                  </a:cubicBezTo>
                  <a:lnTo>
                    <a:pt x="5124" y="420"/>
                  </a:lnTo>
                  <a:cubicBezTo>
                    <a:pt x="5328" y="420"/>
                    <a:pt x="5532" y="432"/>
                    <a:pt x="5748" y="456"/>
                  </a:cubicBezTo>
                  <a:cubicBezTo>
                    <a:pt x="5952" y="480"/>
                    <a:pt x="6144" y="516"/>
                    <a:pt x="6348" y="576"/>
                  </a:cubicBezTo>
                  <a:cubicBezTo>
                    <a:pt x="6480" y="612"/>
                    <a:pt x="6600" y="660"/>
                    <a:pt x="6733" y="708"/>
                  </a:cubicBezTo>
                  <a:cubicBezTo>
                    <a:pt x="6865" y="768"/>
                    <a:pt x="6997" y="840"/>
                    <a:pt x="7129" y="912"/>
                  </a:cubicBezTo>
                  <a:cubicBezTo>
                    <a:pt x="7129" y="918"/>
                    <a:pt x="7132" y="921"/>
                    <a:pt x="7136" y="921"/>
                  </a:cubicBezTo>
                  <a:cubicBezTo>
                    <a:pt x="7141" y="921"/>
                    <a:pt x="7147" y="918"/>
                    <a:pt x="7153" y="912"/>
                  </a:cubicBezTo>
                  <a:cubicBezTo>
                    <a:pt x="7153" y="912"/>
                    <a:pt x="7153" y="900"/>
                    <a:pt x="7153" y="900"/>
                  </a:cubicBezTo>
                  <a:cubicBezTo>
                    <a:pt x="7057" y="840"/>
                    <a:pt x="6961" y="792"/>
                    <a:pt x="6865" y="744"/>
                  </a:cubicBezTo>
                  <a:cubicBezTo>
                    <a:pt x="6769" y="708"/>
                    <a:pt x="6673" y="660"/>
                    <a:pt x="6576" y="624"/>
                  </a:cubicBezTo>
                  <a:cubicBezTo>
                    <a:pt x="6396" y="564"/>
                    <a:pt x="6204" y="504"/>
                    <a:pt x="6012" y="468"/>
                  </a:cubicBezTo>
                  <a:cubicBezTo>
                    <a:pt x="5820" y="432"/>
                    <a:pt x="5628" y="396"/>
                    <a:pt x="5436" y="384"/>
                  </a:cubicBezTo>
                  <a:cubicBezTo>
                    <a:pt x="5340" y="372"/>
                    <a:pt x="5244" y="360"/>
                    <a:pt x="5136" y="360"/>
                  </a:cubicBezTo>
                  <a:cubicBezTo>
                    <a:pt x="5028" y="360"/>
                    <a:pt x="4944" y="348"/>
                    <a:pt x="4836" y="348"/>
                  </a:cubicBezTo>
                  <a:lnTo>
                    <a:pt x="3636" y="348"/>
                  </a:lnTo>
                  <a:cubicBezTo>
                    <a:pt x="3168" y="348"/>
                    <a:pt x="2712" y="312"/>
                    <a:pt x="2244" y="276"/>
                  </a:cubicBezTo>
                  <a:cubicBezTo>
                    <a:pt x="2004" y="252"/>
                    <a:pt x="1776" y="228"/>
                    <a:pt x="1536" y="204"/>
                  </a:cubicBezTo>
                  <a:lnTo>
                    <a:pt x="1188" y="168"/>
                  </a:lnTo>
                  <a:cubicBezTo>
                    <a:pt x="1080" y="156"/>
                    <a:pt x="960" y="144"/>
                    <a:pt x="852" y="132"/>
                  </a:cubicBezTo>
                  <a:cubicBezTo>
                    <a:pt x="720" y="120"/>
                    <a:pt x="576" y="108"/>
                    <a:pt x="444" y="96"/>
                  </a:cubicBezTo>
                  <a:cubicBezTo>
                    <a:pt x="300" y="72"/>
                    <a:pt x="168" y="48"/>
                    <a:pt x="24" y="12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893;p78"/>
            <p:cNvSpPr/>
            <p:nvPr/>
          </p:nvSpPr>
          <p:spPr>
            <a:xfrm>
              <a:off x="7388336" y="2916096"/>
              <a:ext cx="172657" cy="538370"/>
            </a:xfrm>
            <a:custGeom>
              <a:avLst/>
              <a:gdLst/>
              <a:ahLst/>
              <a:cxnLst/>
              <a:rect l="l" t="t" r="r" b="b"/>
              <a:pathLst>
                <a:path w="1405" h="4381" extrusionOk="0">
                  <a:moveTo>
                    <a:pt x="12" y="0"/>
                  </a:moveTo>
                  <a:cubicBezTo>
                    <a:pt x="0" y="0"/>
                    <a:pt x="0" y="24"/>
                    <a:pt x="0" y="36"/>
                  </a:cubicBezTo>
                  <a:cubicBezTo>
                    <a:pt x="48" y="132"/>
                    <a:pt x="96" y="216"/>
                    <a:pt x="132" y="312"/>
                  </a:cubicBezTo>
                  <a:cubicBezTo>
                    <a:pt x="252" y="588"/>
                    <a:pt x="348" y="876"/>
                    <a:pt x="432" y="1152"/>
                  </a:cubicBezTo>
                  <a:cubicBezTo>
                    <a:pt x="516" y="1452"/>
                    <a:pt x="600" y="1740"/>
                    <a:pt x="672" y="2028"/>
                  </a:cubicBezTo>
                  <a:lnTo>
                    <a:pt x="780" y="2460"/>
                  </a:lnTo>
                  <a:cubicBezTo>
                    <a:pt x="828" y="2616"/>
                    <a:pt x="864" y="2760"/>
                    <a:pt x="900" y="2904"/>
                  </a:cubicBezTo>
                  <a:cubicBezTo>
                    <a:pt x="948" y="3048"/>
                    <a:pt x="996" y="3216"/>
                    <a:pt x="1032" y="3372"/>
                  </a:cubicBezTo>
                  <a:cubicBezTo>
                    <a:pt x="1080" y="3528"/>
                    <a:pt x="1116" y="3696"/>
                    <a:pt x="1164" y="3852"/>
                  </a:cubicBezTo>
                  <a:cubicBezTo>
                    <a:pt x="1176" y="3936"/>
                    <a:pt x="1200" y="4020"/>
                    <a:pt x="1224" y="4104"/>
                  </a:cubicBezTo>
                  <a:cubicBezTo>
                    <a:pt x="1236" y="4152"/>
                    <a:pt x="1248" y="4200"/>
                    <a:pt x="1260" y="4236"/>
                  </a:cubicBezTo>
                  <a:cubicBezTo>
                    <a:pt x="1272" y="4284"/>
                    <a:pt x="1284" y="4332"/>
                    <a:pt x="1296" y="4368"/>
                  </a:cubicBezTo>
                  <a:cubicBezTo>
                    <a:pt x="1296" y="4380"/>
                    <a:pt x="1296" y="4380"/>
                    <a:pt x="1296" y="4380"/>
                  </a:cubicBezTo>
                  <a:lnTo>
                    <a:pt x="1404" y="4380"/>
                  </a:lnTo>
                  <a:cubicBezTo>
                    <a:pt x="1404" y="4380"/>
                    <a:pt x="1404" y="4368"/>
                    <a:pt x="1404" y="4356"/>
                  </a:cubicBezTo>
                  <a:cubicBezTo>
                    <a:pt x="1404" y="4320"/>
                    <a:pt x="1404" y="4284"/>
                    <a:pt x="1404" y="4236"/>
                  </a:cubicBezTo>
                  <a:cubicBezTo>
                    <a:pt x="1404" y="4200"/>
                    <a:pt x="1380" y="4152"/>
                    <a:pt x="1380" y="4104"/>
                  </a:cubicBezTo>
                  <a:cubicBezTo>
                    <a:pt x="1356" y="4020"/>
                    <a:pt x="1344" y="3948"/>
                    <a:pt x="1320" y="3864"/>
                  </a:cubicBezTo>
                  <a:cubicBezTo>
                    <a:pt x="1272" y="3708"/>
                    <a:pt x="1224" y="3552"/>
                    <a:pt x="1176" y="3396"/>
                  </a:cubicBezTo>
                  <a:cubicBezTo>
                    <a:pt x="1128" y="3240"/>
                    <a:pt x="1080" y="3084"/>
                    <a:pt x="1032" y="2928"/>
                  </a:cubicBezTo>
                  <a:cubicBezTo>
                    <a:pt x="984" y="2772"/>
                    <a:pt x="948" y="2628"/>
                    <a:pt x="900" y="2484"/>
                  </a:cubicBezTo>
                  <a:cubicBezTo>
                    <a:pt x="732" y="1908"/>
                    <a:pt x="576" y="1332"/>
                    <a:pt x="372" y="768"/>
                  </a:cubicBezTo>
                  <a:cubicBezTo>
                    <a:pt x="276" y="504"/>
                    <a:pt x="180" y="252"/>
                    <a:pt x="60" y="12"/>
                  </a:cubicBezTo>
                  <a:cubicBezTo>
                    <a:pt x="48" y="0"/>
                    <a:pt x="48" y="0"/>
                    <a:pt x="3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894;p78"/>
            <p:cNvSpPr/>
            <p:nvPr/>
          </p:nvSpPr>
          <p:spPr>
            <a:xfrm>
              <a:off x="6997551" y="3672596"/>
              <a:ext cx="918830" cy="242088"/>
            </a:xfrm>
            <a:custGeom>
              <a:avLst/>
              <a:gdLst/>
              <a:ahLst/>
              <a:cxnLst/>
              <a:rect l="l" t="t" r="r" b="b"/>
              <a:pathLst>
                <a:path w="7477" h="1970" extrusionOk="0">
                  <a:moveTo>
                    <a:pt x="0" y="1"/>
                  </a:moveTo>
                  <a:lnTo>
                    <a:pt x="12" y="13"/>
                  </a:lnTo>
                  <a:cubicBezTo>
                    <a:pt x="0" y="13"/>
                    <a:pt x="0" y="25"/>
                    <a:pt x="12" y="25"/>
                  </a:cubicBezTo>
                  <a:cubicBezTo>
                    <a:pt x="228" y="133"/>
                    <a:pt x="456" y="241"/>
                    <a:pt x="672" y="349"/>
                  </a:cubicBezTo>
                  <a:lnTo>
                    <a:pt x="1332" y="673"/>
                  </a:lnTo>
                  <a:cubicBezTo>
                    <a:pt x="1548" y="781"/>
                    <a:pt x="1764" y="889"/>
                    <a:pt x="1980" y="997"/>
                  </a:cubicBezTo>
                  <a:cubicBezTo>
                    <a:pt x="2208" y="1105"/>
                    <a:pt x="2400" y="1201"/>
                    <a:pt x="2604" y="1297"/>
                  </a:cubicBezTo>
                  <a:cubicBezTo>
                    <a:pt x="3392" y="1656"/>
                    <a:pt x="4235" y="1970"/>
                    <a:pt x="5113" y="1970"/>
                  </a:cubicBezTo>
                  <a:cubicBezTo>
                    <a:pt x="5145" y="1970"/>
                    <a:pt x="5176" y="1969"/>
                    <a:pt x="5208" y="1969"/>
                  </a:cubicBezTo>
                  <a:cubicBezTo>
                    <a:pt x="5412" y="1957"/>
                    <a:pt x="5616" y="1933"/>
                    <a:pt x="5820" y="1885"/>
                  </a:cubicBezTo>
                  <a:cubicBezTo>
                    <a:pt x="6024" y="1849"/>
                    <a:pt x="6228" y="1789"/>
                    <a:pt x="6420" y="1705"/>
                  </a:cubicBezTo>
                  <a:cubicBezTo>
                    <a:pt x="6516" y="1657"/>
                    <a:pt x="6612" y="1609"/>
                    <a:pt x="6709" y="1549"/>
                  </a:cubicBezTo>
                  <a:cubicBezTo>
                    <a:pt x="6757" y="1525"/>
                    <a:pt x="6793" y="1501"/>
                    <a:pt x="6841" y="1465"/>
                  </a:cubicBezTo>
                  <a:lnTo>
                    <a:pt x="6985" y="1369"/>
                  </a:lnTo>
                  <a:cubicBezTo>
                    <a:pt x="7165" y="1249"/>
                    <a:pt x="7333" y="1105"/>
                    <a:pt x="7477" y="937"/>
                  </a:cubicBezTo>
                  <a:cubicBezTo>
                    <a:pt x="7477" y="925"/>
                    <a:pt x="7477" y="925"/>
                    <a:pt x="7477" y="913"/>
                  </a:cubicBezTo>
                  <a:lnTo>
                    <a:pt x="7453" y="913"/>
                  </a:lnTo>
                  <a:cubicBezTo>
                    <a:pt x="7393" y="973"/>
                    <a:pt x="7333" y="1033"/>
                    <a:pt x="7261" y="1093"/>
                  </a:cubicBezTo>
                  <a:cubicBezTo>
                    <a:pt x="7201" y="1153"/>
                    <a:pt x="7129" y="1213"/>
                    <a:pt x="7057" y="1261"/>
                  </a:cubicBezTo>
                  <a:cubicBezTo>
                    <a:pt x="6949" y="1345"/>
                    <a:pt x="6829" y="1417"/>
                    <a:pt x="6709" y="1489"/>
                  </a:cubicBezTo>
                  <a:cubicBezTo>
                    <a:pt x="6588" y="1561"/>
                    <a:pt x="6468" y="1621"/>
                    <a:pt x="6336" y="1669"/>
                  </a:cubicBezTo>
                  <a:cubicBezTo>
                    <a:pt x="6084" y="1765"/>
                    <a:pt x="5820" y="1837"/>
                    <a:pt x="5544" y="1873"/>
                  </a:cubicBezTo>
                  <a:cubicBezTo>
                    <a:pt x="5388" y="1885"/>
                    <a:pt x="5232" y="1897"/>
                    <a:pt x="5076" y="1897"/>
                  </a:cubicBezTo>
                  <a:cubicBezTo>
                    <a:pt x="4908" y="1885"/>
                    <a:pt x="4740" y="1873"/>
                    <a:pt x="4572" y="1849"/>
                  </a:cubicBezTo>
                  <a:lnTo>
                    <a:pt x="4584" y="1849"/>
                  </a:lnTo>
                  <a:cubicBezTo>
                    <a:pt x="4272" y="1801"/>
                    <a:pt x="3972" y="1729"/>
                    <a:pt x="3672" y="1633"/>
                  </a:cubicBezTo>
                  <a:cubicBezTo>
                    <a:pt x="3372" y="1525"/>
                    <a:pt x="3072" y="1405"/>
                    <a:pt x="2784" y="1285"/>
                  </a:cubicBezTo>
                  <a:cubicBezTo>
                    <a:pt x="2580" y="1189"/>
                    <a:pt x="2376" y="1105"/>
                    <a:pt x="2172" y="1009"/>
                  </a:cubicBezTo>
                  <a:lnTo>
                    <a:pt x="1512" y="697"/>
                  </a:lnTo>
                  <a:lnTo>
                    <a:pt x="852" y="385"/>
                  </a:lnTo>
                  <a:lnTo>
                    <a:pt x="180" y="73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895;p78"/>
            <p:cNvSpPr/>
            <p:nvPr/>
          </p:nvSpPr>
          <p:spPr>
            <a:xfrm>
              <a:off x="6490144" y="3247895"/>
              <a:ext cx="500152" cy="387956"/>
            </a:xfrm>
            <a:custGeom>
              <a:avLst/>
              <a:gdLst/>
              <a:ahLst/>
              <a:cxnLst/>
              <a:rect l="l" t="t" r="r" b="b"/>
              <a:pathLst>
                <a:path w="4070" h="3157" extrusionOk="0">
                  <a:moveTo>
                    <a:pt x="1849" y="0"/>
                  </a:moveTo>
                  <a:cubicBezTo>
                    <a:pt x="1851" y="0"/>
                    <a:pt x="1853" y="0"/>
                    <a:pt x="1855" y="0"/>
                  </a:cubicBezTo>
                  <a:lnTo>
                    <a:pt x="1855" y="0"/>
                  </a:lnTo>
                  <a:cubicBezTo>
                    <a:pt x="1857" y="0"/>
                    <a:pt x="1859" y="0"/>
                    <a:pt x="1861" y="0"/>
                  </a:cubicBezTo>
                  <a:close/>
                  <a:moveTo>
                    <a:pt x="1855" y="0"/>
                  </a:moveTo>
                  <a:cubicBezTo>
                    <a:pt x="1809" y="1"/>
                    <a:pt x="1763" y="13"/>
                    <a:pt x="1729" y="36"/>
                  </a:cubicBezTo>
                  <a:cubicBezTo>
                    <a:pt x="1693" y="60"/>
                    <a:pt x="1669" y="84"/>
                    <a:pt x="1645" y="120"/>
                  </a:cubicBezTo>
                  <a:cubicBezTo>
                    <a:pt x="1633" y="156"/>
                    <a:pt x="1621" y="204"/>
                    <a:pt x="1621" y="240"/>
                  </a:cubicBezTo>
                  <a:cubicBezTo>
                    <a:pt x="1621" y="288"/>
                    <a:pt x="1633" y="324"/>
                    <a:pt x="1645" y="372"/>
                  </a:cubicBezTo>
                  <a:cubicBezTo>
                    <a:pt x="1657" y="420"/>
                    <a:pt x="1681" y="456"/>
                    <a:pt x="1705" y="504"/>
                  </a:cubicBezTo>
                  <a:cubicBezTo>
                    <a:pt x="1753" y="588"/>
                    <a:pt x="1801" y="672"/>
                    <a:pt x="1873" y="756"/>
                  </a:cubicBezTo>
                  <a:cubicBezTo>
                    <a:pt x="1897" y="792"/>
                    <a:pt x="1933" y="840"/>
                    <a:pt x="1969" y="876"/>
                  </a:cubicBezTo>
                  <a:lnTo>
                    <a:pt x="1849" y="876"/>
                  </a:lnTo>
                  <a:cubicBezTo>
                    <a:pt x="1597" y="876"/>
                    <a:pt x="1333" y="900"/>
                    <a:pt x="1081" y="948"/>
                  </a:cubicBezTo>
                  <a:cubicBezTo>
                    <a:pt x="997" y="960"/>
                    <a:pt x="925" y="972"/>
                    <a:pt x="829" y="996"/>
                  </a:cubicBezTo>
                  <a:lnTo>
                    <a:pt x="697" y="1032"/>
                  </a:lnTo>
                  <a:cubicBezTo>
                    <a:pt x="625" y="1044"/>
                    <a:pt x="553" y="1068"/>
                    <a:pt x="481" y="1104"/>
                  </a:cubicBezTo>
                  <a:cubicBezTo>
                    <a:pt x="397" y="1128"/>
                    <a:pt x="325" y="1164"/>
                    <a:pt x="253" y="1212"/>
                  </a:cubicBezTo>
                  <a:cubicBezTo>
                    <a:pt x="217" y="1224"/>
                    <a:pt x="181" y="1248"/>
                    <a:pt x="157" y="1272"/>
                  </a:cubicBezTo>
                  <a:cubicBezTo>
                    <a:pt x="133" y="1296"/>
                    <a:pt x="121" y="1320"/>
                    <a:pt x="109" y="1344"/>
                  </a:cubicBezTo>
                  <a:cubicBezTo>
                    <a:pt x="97" y="1380"/>
                    <a:pt x="97" y="1404"/>
                    <a:pt x="109" y="1440"/>
                  </a:cubicBezTo>
                  <a:cubicBezTo>
                    <a:pt x="121" y="1476"/>
                    <a:pt x="145" y="1500"/>
                    <a:pt x="169" y="1512"/>
                  </a:cubicBezTo>
                  <a:cubicBezTo>
                    <a:pt x="205" y="1548"/>
                    <a:pt x="253" y="1572"/>
                    <a:pt x="301" y="1584"/>
                  </a:cubicBezTo>
                  <a:cubicBezTo>
                    <a:pt x="361" y="1608"/>
                    <a:pt x="421" y="1620"/>
                    <a:pt x="481" y="1620"/>
                  </a:cubicBezTo>
                  <a:lnTo>
                    <a:pt x="721" y="1620"/>
                  </a:lnTo>
                  <a:cubicBezTo>
                    <a:pt x="805" y="1620"/>
                    <a:pt x="889" y="1608"/>
                    <a:pt x="973" y="1596"/>
                  </a:cubicBezTo>
                  <a:lnTo>
                    <a:pt x="1009" y="1596"/>
                  </a:lnTo>
                  <a:cubicBezTo>
                    <a:pt x="1081" y="1584"/>
                    <a:pt x="1165" y="1572"/>
                    <a:pt x="1237" y="1560"/>
                  </a:cubicBezTo>
                  <a:cubicBezTo>
                    <a:pt x="1297" y="1548"/>
                    <a:pt x="1369" y="1548"/>
                    <a:pt x="1441" y="1548"/>
                  </a:cubicBezTo>
                  <a:lnTo>
                    <a:pt x="1501" y="1548"/>
                  </a:lnTo>
                  <a:cubicBezTo>
                    <a:pt x="1501" y="1572"/>
                    <a:pt x="1501" y="1596"/>
                    <a:pt x="1501" y="1620"/>
                  </a:cubicBezTo>
                  <a:cubicBezTo>
                    <a:pt x="1345" y="1632"/>
                    <a:pt x="1189" y="1656"/>
                    <a:pt x="1045" y="1692"/>
                  </a:cubicBezTo>
                  <a:cubicBezTo>
                    <a:pt x="889" y="1728"/>
                    <a:pt x="745" y="1776"/>
                    <a:pt x="601" y="1836"/>
                  </a:cubicBezTo>
                  <a:cubicBezTo>
                    <a:pt x="529" y="1860"/>
                    <a:pt x="457" y="1896"/>
                    <a:pt x="385" y="1920"/>
                  </a:cubicBezTo>
                  <a:cubicBezTo>
                    <a:pt x="301" y="1968"/>
                    <a:pt x="217" y="2016"/>
                    <a:pt x="145" y="2076"/>
                  </a:cubicBezTo>
                  <a:cubicBezTo>
                    <a:pt x="85" y="2124"/>
                    <a:pt x="25" y="2184"/>
                    <a:pt x="13" y="2256"/>
                  </a:cubicBezTo>
                  <a:cubicBezTo>
                    <a:pt x="1" y="2292"/>
                    <a:pt x="1" y="2328"/>
                    <a:pt x="25" y="2364"/>
                  </a:cubicBezTo>
                  <a:cubicBezTo>
                    <a:pt x="37" y="2400"/>
                    <a:pt x="73" y="2424"/>
                    <a:pt x="109" y="2448"/>
                  </a:cubicBezTo>
                  <a:cubicBezTo>
                    <a:pt x="133" y="2472"/>
                    <a:pt x="145" y="2484"/>
                    <a:pt x="169" y="2484"/>
                  </a:cubicBezTo>
                  <a:cubicBezTo>
                    <a:pt x="193" y="2496"/>
                    <a:pt x="217" y="2508"/>
                    <a:pt x="241" y="2508"/>
                  </a:cubicBezTo>
                  <a:cubicBezTo>
                    <a:pt x="289" y="2520"/>
                    <a:pt x="337" y="2532"/>
                    <a:pt x="397" y="2532"/>
                  </a:cubicBezTo>
                  <a:lnTo>
                    <a:pt x="457" y="2532"/>
                  </a:lnTo>
                  <a:cubicBezTo>
                    <a:pt x="553" y="2532"/>
                    <a:pt x="649" y="2520"/>
                    <a:pt x="745" y="2508"/>
                  </a:cubicBezTo>
                  <a:cubicBezTo>
                    <a:pt x="889" y="2484"/>
                    <a:pt x="1045" y="2448"/>
                    <a:pt x="1177" y="2412"/>
                  </a:cubicBezTo>
                  <a:lnTo>
                    <a:pt x="1333" y="2376"/>
                  </a:lnTo>
                  <a:lnTo>
                    <a:pt x="1321" y="2376"/>
                  </a:lnTo>
                  <a:lnTo>
                    <a:pt x="1441" y="2352"/>
                  </a:lnTo>
                  <a:lnTo>
                    <a:pt x="1441" y="2424"/>
                  </a:lnTo>
                  <a:cubicBezTo>
                    <a:pt x="1393" y="2424"/>
                    <a:pt x="1333" y="2436"/>
                    <a:pt x="1297" y="2448"/>
                  </a:cubicBezTo>
                  <a:lnTo>
                    <a:pt x="1249" y="2460"/>
                  </a:lnTo>
                  <a:lnTo>
                    <a:pt x="1165" y="2484"/>
                  </a:lnTo>
                  <a:cubicBezTo>
                    <a:pt x="1045" y="2508"/>
                    <a:pt x="949" y="2532"/>
                    <a:pt x="853" y="2556"/>
                  </a:cubicBezTo>
                  <a:cubicBezTo>
                    <a:pt x="745" y="2592"/>
                    <a:pt x="649" y="2640"/>
                    <a:pt x="553" y="2688"/>
                  </a:cubicBezTo>
                  <a:cubicBezTo>
                    <a:pt x="517" y="2712"/>
                    <a:pt x="481" y="2748"/>
                    <a:pt x="445" y="2772"/>
                  </a:cubicBezTo>
                  <a:cubicBezTo>
                    <a:pt x="409" y="2808"/>
                    <a:pt x="385" y="2844"/>
                    <a:pt x="373" y="2880"/>
                  </a:cubicBezTo>
                  <a:cubicBezTo>
                    <a:pt x="337" y="2940"/>
                    <a:pt x="337" y="3012"/>
                    <a:pt x="373" y="3060"/>
                  </a:cubicBezTo>
                  <a:cubicBezTo>
                    <a:pt x="409" y="3108"/>
                    <a:pt x="481" y="3132"/>
                    <a:pt x="541" y="3144"/>
                  </a:cubicBezTo>
                  <a:lnTo>
                    <a:pt x="781" y="3144"/>
                  </a:lnTo>
                  <a:cubicBezTo>
                    <a:pt x="829" y="3144"/>
                    <a:pt x="937" y="3120"/>
                    <a:pt x="1021" y="3108"/>
                  </a:cubicBezTo>
                  <a:lnTo>
                    <a:pt x="1153" y="3084"/>
                  </a:lnTo>
                  <a:lnTo>
                    <a:pt x="1225" y="3072"/>
                  </a:lnTo>
                  <a:cubicBezTo>
                    <a:pt x="1381" y="3036"/>
                    <a:pt x="1501" y="3024"/>
                    <a:pt x="1621" y="3000"/>
                  </a:cubicBezTo>
                  <a:cubicBezTo>
                    <a:pt x="1861" y="2964"/>
                    <a:pt x="2113" y="2940"/>
                    <a:pt x="2365" y="2940"/>
                  </a:cubicBezTo>
                  <a:lnTo>
                    <a:pt x="2425" y="2940"/>
                  </a:lnTo>
                  <a:cubicBezTo>
                    <a:pt x="2629" y="2940"/>
                    <a:pt x="2833" y="2976"/>
                    <a:pt x="3025" y="3024"/>
                  </a:cubicBezTo>
                  <a:cubicBezTo>
                    <a:pt x="3133" y="3060"/>
                    <a:pt x="3241" y="3108"/>
                    <a:pt x="3349" y="3156"/>
                  </a:cubicBezTo>
                  <a:lnTo>
                    <a:pt x="3361" y="3156"/>
                  </a:lnTo>
                  <a:cubicBezTo>
                    <a:pt x="3385" y="3156"/>
                    <a:pt x="3397" y="3144"/>
                    <a:pt x="3397" y="3132"/>
                  </a:cubicBezTo>
                  <a:cubicBezTo>
                    <a:pt x="3409" y="3120"/>
                    <a:pt x="3397" y="3096"/>
                    <a:pt x="3385" y="3084"/>
                  </a:cubicBezTo>
                  <a:lnTo>
                    <a:pt x="3349" y="3060"/>
                  </a:lnTo>
                  <a:cubicBezTo>
                    <a:pt x="3385" y="3048"/>
                    <a:pt x="3421" y="3036"/>
                    <a:pt x="3457" y="3012"/>
                  </a:cubicBezTo>
                  <a:cubicBezTo>
                    <a:pt x="3505" y="2976"/>
                    <a:pt x="3553" y="2952"/>
                    <a:pt x="3589" y="2916"/>
                  </a:cubicBezTo>
                  <a:cubicBezTo>
                    <a:pt x="3685" y="2832"/>
                    <a:pt x="3757" y="2748"/>
                    <a:pt x="3829" y="2652"/>
                  </a:cubicBezTo>
                  <a:cubicBezTo>
                    <a:pt x="3889" y="2544"/>
                    <a:pt x="3949" y="2436"/>
                    <a:pt x="3985" y="2328"/>
                  </a:cubicBezTo>
                  <a:cubicBezTo>
                    <a:pt x="4021" y="2208"/>
                    <a:pt x="4057" y="2100"/>
                    <a:pt x="4057" y="1980"/>
                  </a:cubicBezTo>
                  <a:cubicBezTo>
                    <a:pt x="4069" y="1860"/>
                    <a:pt x="4057" y="1752"/>
                    <a:pt x="4033" y="1632"/>
                  </a:cubicBezTo>
                  <a:cubicBezTo>
                    <a:pt x="4009" y="1584"/>
                    <a:pt x="3985" y="1524"/>
                    <a:pt x="3949" y="1476"/>
                  </a:cubicBezTo>
                  <a:cubicBezTo>
                    <a:pt x="3925" y="1428"/>
                    <a:pt x="3889" y="1392"/>
                    <a:pt x="3841" y="1356"/>
                  </a:cubicBezTo>
                  <a:cubicBezTo>
                    <a:pt x="3757" y="1296"/>
                    <a:pt x="3661" y="1248"/>
                    <a:pt x="3553" y="1200"/>
                  </a:cubicBezTo>
                  <a:lnTo>
                    <a:pt x="3541" y="1200"/>
                  </a:lnTo>
                  <a:lnTo>
                    <a:pt x="3397" y="1140"/>
                  </a:lnTo>
                  <a:cubicBezTo>
                    <a:pt x="3349" y="1116"/>
                    <a:pt x="3289" y="1080"/>
                    <a:pt x="3229" y="1044"/>
                  </a:cubicBezTo>
                  <a:cubicBezTo>
                    <a:pt x="3193" y="1020"/>
                    <a:pt x="3157" y="996"/>
                    <a:pt x="3109" y="972"/>
                  </a:cubicBezTo>
                  <a:cubicBezTo>
                    <a:pt x="2989" y="876"/>
                    <a:pt x="2881" y="780"/>
                    <a:pt x="2773" y="684"/>
                  </a:cubicBezTo>
                  <a:lnTo>
                    <a:pt x="2617" y="540"/>
                  </a:lnTo>
                  <a:lnTo>
                    <a:pt x="2593" y="528"/>
                  </a:lnTo>
                  <a:lnTo>
                    <a:pt x="2557" y="480"/>
                  </a:lnTo>
                  <a:lnTo>
                    <a:pt x="2473" y="408"/>
                  </a:lnTo>
                  <a:lnTo>
                    <a:pt x="2461" y="384"/>
                  </a:lnTo>
                  <a:cubicBezTo>
                    <a:pt x="2389" y="324"/>
                    <a:pt x="2329" y="264"/>
                    <a:pt x="2257" y="204"/>
                  </a:cubicBezTo>
                  <a:cubicBezTo>
                    <a:pt x="2209" y="168"/>
                    <a:pt x="2173" y="132"/>
                    <a:pt x="2125" y="108"/>
                  </a:cubicBezTo>
                  <a:cubicBezTo>
                    <a:pt x="2077" y="72"/>
                    <a:pt x="2029" y="48"/>
                    <a:pt x="1993" y="36"/>
                  </a:cubicBezTo>
                  <a:cubicBezTo>
                    <a:pt x="1947" y="13"/>
                    <a:pt x="1901" y="1"/>
                    <a:pt x="1855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896;p78"/>
            <p:cNvSpPr/>
            <p:nvPr/>
          </p:nvSpPr>
          <p:spPr>
            <a:xfrm>
              <a:off x="6882527" y="3377664"/>
              <a:ext cx="157910" cy="306850"/>
            </a:xfrm>
            <a:custGeom>
              <a:avLst/>
              <a:gdLst/>
              <a:ahLst/>
              <a:cxnLst/>
              <a:rect l="l" t="t" r="r" b="b"/>
              <a:pathLst>
                <a:path w="1285" h="2497" extrusionOk="0">
                  <a:moveTo>
                    <a:pt x="480" y="0"/>
                  </a:moveTo>
                  <a:cubicBezTo>
                    <a:pt x="480" y="0"/>
                    <a:pt x="468" y="0"/>
                    <a:pt x="468" y="12"/>
                  </a:cubicBezTo>
                  <a:lnTo>
                    <a:pt x="456" y="24"/>
                  </a:lnTo>
                  <a:cubicBezTo>
                    <a:pt x="312" y="240"/>
                    <a:pt x="204" y="468"/>
                    <a:pt x="132" y="720"/>
                  </a:cubicBezTo>
                  <a:cubicBezTo>
                    <a:pt x="60" y="972"/>
                    <a:pt x="24" y="1236"/>
                    <a:pt x="12" y="1500"/>
                  </a:cubicBezTo>
                  <a:cubicBezTo>
                    <a:pt x="0" y="1716"/>
                    <a:pt x="12" y="1932"/>
                    <a:pt x="48" y="2136"/>
                  </a:cubicBezTo>
                  <a:cubicBezTo>
                    <a:pt x="156" y="2208"/>
                    <a:pt x="264" y="2268"/>
                    <a:pt x="384" y="2316"/>
                  </a:cubicBezTo>
                  <a:cubicBezTo>
                    <a:pt x="456" y="2352"/>
                    <a:pt x="540" y="2389"/>
                    <a:pt x="624" y="2413"/>
                  </a:cubicBezTo>
                  <a:cubicBezTo>
                    <a:pt x="708" y="2437"/>
                    <a:pt x="792" y="2461"/>
                    <a:pt x="876" y="2473"/>
                  </a:cubicBezTo>
                  <a:cubicBezTo>
                    <a:pt x="924" y="2485"/>
                    <a:pt x="972" y="2485"/>
                    <a:pt x="1020" y="2497"/>
                  </a:cubicBezTo>
                  <a:cubicBezTo>
                    <a:pt x="996" y="2413"/>
                    <a:pt x="984" y="2328"/>
                    <a:pt x="972" y="2244"/>
                  </a:cubicBezTo>
                  <a:cubicBezTo>
                    <a:pt x="924" y="1920"/>
                    <a:pt x="912" y="1596"/>
                    <a:pt x="948" y="1272"/>
                  </a:cubicBezTo>
                  <a:cubicBezTo>
                    <a:pt x="984" y="1032"/>
                    <a:pt x="1032" y="792"/>
                    <a:pt x="1116" y="576"/>
                  </a:cubicBezTo>
                  <a:cubicBezTo>
                    <a:pt x="1164" y="456"/>
                    <a:pt x="1224" y="348"/>
                    <a:pt x="1284" y="252"/>
                  </a:cubicBezTo>
                  <a:lnTo>
                    <a:pt x="1284" y="240"/>
                  </a:lnTo>
                  <a:cubicBezTo>
                    <a:pt x="1224" y="204"/>
                    <a:pt x="1164" y="168"/>
                    <a:pt x="1092" y="144"/>
                  </a:cubicBezTo>
                  <a:cubicBezTo>
                    <a:pt x="960" y="84"/>
                    <a:pt x="828" y="36"/>
                    <a:pt x="684" y="12"/>
                  </a:cubicBezTo>
                  <a:cubicBezTo>
                    <a:pt x="636" y="0"/>
                    <a:pt x="588" y="0"/>
                    <a:pt x="5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897;p78"/>
            <p:cNvSpPr/>
            <p:nvPr/>
          </p:nvSpPr>
          <p:spPr>
            <a:xfrm>
              <a:off x="6898748" y="3620983"/>
              <a:ext cx="87127" cy="35514"/>
            </a:xfrm>
            <a:custGeom>
              <a:avLst/>
              <a:gdLst/>
              <a:ahLst/>
              <a:cxnLst/>
              <a:rect l="l" t="t" r="r" b="b"/>
              <a:pathLst>
                <a:path w="709" h="289" extrusionOk="0">
                  <a:moveTo>
                    <a:pt x="36" y="0"/>
                  </a:moveTo>
                  <a:cubicBezTo>
                    <a:pt x="24" y="0"/>
                    <a:pt x="12" y="12"/>
                    <a:pt x="12" y="24"/>
                  </a:cubicBezTo>
                  <a:cubicBezTo>
                    <a:pt x="0" y="48"/>
                    <a:pt x="0" y="72"/>
                    <a:pt x="24" y="84"/>
                  </a:cubicBezTo>
                  <a:cubicBezTo>
                    <a:pt x="120" y="144"/>
                    <a:pt x="216" y="192"/>
                    <a:pt x="324" y="228"/>
                  </a:cubicBezTo>
                  <a:cubicBezTo>
                    <a:pt x="432" y="264"/>
                    <a:pt x="540" y="288"/>
                    <a:pt x="660" y="288"/>
                  </a:cubicBezTo>
                  <a:cubicBezTo>
                    <a:pt x="708" y="288"/>
                    <a:pt x="708" y="216"/>
                    <a:pt x="660" y="216"/>
                  </a:cubicBezTo>
                  <a:cubicBezTo>
                    <a:pt x="612" y="204"/>
                    <a:pt x="576" y="204"/>
                    <a:pt x="540" y="204"/>
                  </a:cubicBezTo>
                  <a:lnTo>
                    <a:pt x="552" y="204"/>
                  </a:lnTo>
                  <a:cubicBezTo>
                    <a:pt x="468" y="192"/>
                    <a:pt x="384" y="168"/>
                    <a:pt x="300" y="132"/>
                  </a:cubicBezTo>
                  <a:cubicBezTo>
                    <a:pt x="216" y="96"/>
                    <a:pt x="144" y="60"/>
                    <a:pt x="72" y="12"/>
                  </a:cubicBezTo>
                  <a:cubicBezTo>
                    <a:pt x="66" y="6"/>
                    <a:pt x="63" y="3"/>
                    <a:pt x="60" y="3"/>
                  </a:cubicBezTo>
                  <a:cubicBezTo>
                    <a:pt x="57" y="3"/>
                    <a:pt x="54" y="6"/>
                    <a:pt x="48" y="12"/>
                  </a:cubicBezTo>
                  <a:lnTo>
                    <a:pt x="36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898;p78"/>
            <p:cNvSpPr/>
            <p:nvPr/>
          </p:nvSpPr>
          <p:spPr>
            <a:xfrm>
              <a:off x="6895799" y="3569370"/>
              <a:ext cx="81106" cy="34040"/>
            </a:xfrm>
            <a:custGeom>
              <a:avLst/>
              <a:gdLst/>
              <a:ahLst/>
              <a:cxnLst/>
              <a:rect l="l" t="t" r="r" b="b"/>
              <a:pathLst>
                <a:path w="660" h="277" extrusionOk="0">
                  <a:moveTo>
                    <a:pt x="48" y="0"/>
                  </a:moveTo>
                  <a:cubicBezTo>
                    <a:pt x="36" y="0"/>
                    <a:pt x="24" y="0"/>
                    <a:pt x="12" y="24"/>
                  </a:cubicBezTo>
                  <a:cubicBezTo>
                    <a:pt x="0" y="36"/>
                    <a:pt x="12" y="60"/>
                    <a:pt x="24" y="72"/>
                  </a:cubicBezTo>
                  <a:cubicBezTo>
                    <a:pt x="204" y="192"/>
                    <a:pt x="408" y="264"/>
                    <a:pt x="612" y="276"/>
                  </a:cubicBezTo>
                  <a:cubicBezTo>
                    <a:pt x="657" y="276"/>
                    <a:pt x="660" y="203"/>
                    <a:pt x="621" y="203"/>
                  </a:cubicBezTo>
                  <a:cubicBezTo>
                    <a:pt x="618" y="203"/>
                    <a:pt x="615" y="204"/>
                    <a:pt x="612" y="204"/>
                  </a:cubicBezTo>
                  <a:lnTo>
                    <a:pt x="540" y="204"/>
                  </a:lnTo>
                  <a:cubicBezTo>
                    <a:pt x="456" y="180"/>
                    <a:pt x="372" y="156"/>
                    <a:pt x="288" y="132"/>
                  </a:cubicBezTo>
                  <a:cubicBezTo>
                    <a:pt x="204" y="96"/>
                    <a:pt x="132" y="48"/>
                    <a:pt x="60" y="12"/>
                  </a:cubicBezTo>
                  <a:lnTo>
                    <a:pt x="48" y="1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899;p78"/>
            <p:cNvSpPr/>
            <p:nvPr/>
          </p:nvSpPr>
          <p:spPr>
            <a:xfrm>
              <a:off x="6903172" y="3513333"/>
              <a:ext cx="78279" cy="29616"/>
            </a:xfrm>
            <a:custGeom>
              <a:avLst/>
              <a:gdLst/>
              <a:ahLst/>
              <a:cxnLst/>
              <a:rect l="l" t="t" r="r" b="b"/>
              <a:pathLst>
                <a:path w="637" h="241" extrusionOk="0">
                  <a:moveTo>
                    <a:pt x="36" y="0"/>
                  </a:moveTo>
                  <a:cubicBezTo>
                    <a:pt x="24" y="0"/>
                    <a:pt x="12" y="12"/>
                    <a:pt x="0" y="24"/>
                  </a:cubicBezTo>
                  <a:cubicBezTo>
                    <a:pt x="0" y="36"/>
                    <a:pt x="0" y="48"/>
                    <a:pt x="0" y="48"/>
                  </a:cubicBezTo>
                  <a:cubicBezTo>
                    <a:pt x="12" y="60"/>
                    <a:pt x="12" y="72"/>
                    <a:pt x="24" y="72"/>
                  </a:cubicBezTo>
                  <a:cubicBezTo>
                    <a:pt x="108" y="120"/>
                    <a:pt x="204" y="156"/>
                    <a:pt x="300" y="192"/>
                  </a:cubicBezTo>
                  <a:cubicBezTo>
                    <a:pt x="396" y="216"/>
                    <a:pt x="492" y="240"/>
                    <a:pt x="600" y="240"/>
                  </a:cubicBezTo>
                  <a:cubicBezTo>
                    <a:pt x="624" y="240"/>
                    <a:pt x="636" y="228"/>
                    <a:pt x="636" y="204"/>
                  </a:cubicBezTo>
                  <a:cubicBezTo>
                    <a:pt x="636" y="192"/>
                    <a:pt x="636" y="180"/>
                    <a:pt x="624" y="180"/>
                  </a:cubicBezTo>
                  <a:cubicBezTo>
                    <a:pt x="612" y="168"/>
                    <a:pt x="612" y="168"/>
                    <a:pt x="600" y="168"/>
                  </a:cubicBezTo>
                  <a:lnTo>
                    <a:pt x="540" y="168"/>
                  </a:lnTo>
                  <a:cubicBezTo>
                    <a:pt x="420" y="156"/>
                    <a:pt x="300" y="120"/>
                    <a:pt x="180" y="72"/>
                  </a:cubicBezTo>
                  <a:cubicBezTo>
                    <a:pt x="144" y="60"/>
                    <a:pt x="96" y="36"/>
                    <a:pt x="60" y="12"/>
                  </a:cubicBezTo>
                  <a:lnTo>
                    <a:pt x="36" y="12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900;p78"/>
            <p:cNvSpPr/>
            <p:nvPr/>
          </p:nvSpPr>
          <p:spPr>
            <a:xfrm>
              <a:off x="6914970" y="3455821"/>
              <a:ext cx="76805" cy="28141"/>
            </a:xfrm>
            <a:custGeom>
              <a:avLst/>
              <a:gdLst/>
              <a:ahLst/>
              <a:cxnLst/>
              <a:rect l="l" t="t" r="r" b="b"/>
              <a:pathLst>
                <a:path w="625" h="229" extrusionOk="0">
                  <a:moveTo>
                    <a:pt x="36" y="0"/>
                  </a:moveTo>
                  <a:lnTo>
                    <a:pt x="48" y="12"/>
                  </a:lnTo>
                  <a:lnTo>
                    <a:pt x="24" y="12"/>
                  </a:lnTo>
                  <a:cubicBezTo>
                    <a:pt x="12" y="24"/>
                    <a:pt x="12" y="24"/>
                    <a:pt x="0" y="36"/>
                  </a:cubicBezTo>
                  <a:cubicBezTo>
                    <a:pt x="0" y="48"/>
                    <a:pt x="0" y="60"/>
                    <a:pt x="0" y="72"/>
                  </a:cubicBezTo>
                  <a:cubicBezTo>
                    <a:pt x="12" y="72"/>
                    <a:pt x="24" y="84"/>
                    <a:pt x="24" y="84"/>
                  </a:cubicBezTo>
                  <a:cubicBezTo>
                    <a:pt x="204" y="108"/>
                    <a:pt x="384" y="156"/>
                    <a:pt x="552" y="228"/>
                  </a:cubicBezTo>
                  <a:lnTo>
                    <a:pt x="588" y="228"/>
                  </a:lnTo>
                  <a:cubicBezTo>
                    <a:pt x="600" y="216"/>
                    <a:pt x="612" y="216"/>
                    <a:pt x="612" y="204"/>
                  </a:cubicBezTo>
                  <a:cubicBezTo>
                    <a:pt x="624" y="192"/>
                    <a:pt x="624" y="180"/>
                    <a:pt x="612" y="180"/>
                  </a:cubicBezTo>
                  <a:cubicBezTo>
                    <a:pt x="612" y="168"/>
                    <a:pt x="612" y="156"/>
                    <a:pt x="600" y="156"/>
                  </a:cubicBezTo>
                  <a:cubicBezTo>
                    <a:pt x="516" y="108"/>
                    <a:pt x="420" y="84"/>
                    <a:pt x="336" y="60"/>
                  </a:cubicBezTo>
                  <a:cubicBezTo>
                    <a:pt x="252" y="36"/>
                    <a:pt x="156" y="12"/>
                    <a:pt x="48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901;p78"/>
            <p:cNvSpPr/>
            <p:nvPr/>
          </p:nvSpPr>
          <p:spPr>
            <a:xfrm>
              <a:off x="6940039" y="3402734"/>
              <a:ext cx="69431" cy="30722"/>
            </a:xfrm>
            <a:custGeom>
              <a:avLst/>
              <a:gdLst/>
              <a:ahLst/>
              <a:cxnLst/>
              <a:rect l="l" t="t" r="r" b="b"/>
              <a:pathLst>
                <a:path w="565" h="250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0" y="36"/>
                    <a:pt x="0" y="48"/>
                    <a:pt x="0" y="60"/>
                  </a:cubicBezTo>
                  <a:cubicBezTo>
                    <a:pt x="0" y="60"/>
                    <a:pt x="12" y="72"/>
                    <a:pt x="24" y="72"/>
                  </a:cubicBezTo>
                  <a:cubicBezTo>
                    <a:pt x="132" y="96"/>
                    <a:pt x="252" y="132"/>
                    <a:pt x="360" y="168"/>
                  </a:cubicBezTo>
                  <a:cubicBezTo>
                    <a:pt x="408" y="192"/>
                    <a:pt x="456" y="216"/>
                    <a:pt x="504" y="240"/>
                  </a:cubicBezTo>
                  <a:cubicBezTo>
                    <a:pt x="510" y="246"/>
                    <a:pt x="513" y="249"/>
                    <a:pt x="516" y="249"/>
                  </a:cubicBezTo>
                  <a:cubicBezTo>
                    <a:pt x="519" y="249"/>
                    <a:pt x="522" y="246"/>
                    <a:pt x="528" y="240"/>
                  </a:cubicBezTo>
                  <a:cubicBezTo>
                    <a:pt x="532" y="244"/>
                    <a:pt x="536" y="246"/>
                    <a:pt x="540" y="246"/>
                  </a:cubicBezTo>
                  <a:cubicBezTo>
                    <a:pt x="548" y="246"/>
                    <a:pt x="556" y="240"/>
                    <a:pt x="564" y="240"/>
                  </a:cubicBezTo>
                  <a:cubicBezTo>
                    <a:pt x="564" y="228"/>
                    <a:pt x="564" y="216"/>
                    <a:pt x="564" y="204"/>
                  </a:cubicBezTo>
                  <a:cubicBezTo>
                    <a:pt x="564" y="192"/>
                    <a:pt x="552" y="192"/>
                    <a:pt x="552" y="180"/>
                  </a:cubicBezTo>
                  <a:cubicBezTo>
                    <a:pt x="384" y="96"/>
                    <a:pt x="216" y="36"/>
                    <a:pt x="3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902;p78"/>
            <p:cNvSpPr/>
            <p:nvPr/>
          </p:nvSpPr>
          <p:spPr>
            <a:xfrm>
              <a:off x="6863356" y="2327830"/>
              <a:ext cx="377633" cy="174377"/>
            </a:xfrm>
            <a:custGeom>
              <a:avLst/>
              <a:gdLst/>
              <a:ahLst/>
              <a:cxnLst/>
              <a:rect l="l" t="t" r="r" b="b"/>
              <a:pathLst>
                <a:path w="3073" h="1419" extrusionOk="0">
                  <a:moveTo>
                    <a:pt x="3007" y="1"/>
                  </a:moveTo>
                  <a:cubicBezTo>
                    <a:pt x="2991" y="1"/>
                    <a:pt x="2976" y="7"/>
                    <a:pt x="2964" y="23"/>
                  </a:cubicBezTo>
                  <a:lnTo>
                    <a:pt x="2964" y="47"/>
                  </a:lnTo>
                  <a:cubicBezTo>
                    <a:pt x="2916" y="107"/>
                    <a:pt x="2868" y="167"/>
                    <a:pt x="2820" y="215"/>
                  </a:cubicBezTo>
                  <a:cubicBezTo>
                    <a:pt x="2760" y="275"/>
                    <a:pt x="2724" y="323"/>
                    <a:pt x="2664" y="371"/>
                  </a:cubicBezTo>
                  <a:cubicBezTo>
                    <a:pt x="2556" y="467"/>
                    <a:pt x="2448" y="563"/>
                    <a:pt x="2328" y="659"/>
                  </a:cubicBezTo>
                  <a:cubicBezTo>
                    <a:pt x="2064" y="863"/>
                    <a:pt x="1788" y="1031"/>
                    <a:pt x="1476" y="1163"/>
                  </a:cubicBezTo>
                  <a:cubicBezTo>
                    <a:pt x="1332" y="1223"/>
                    <a:pt x="1176" y="1271"/>
                    <a:pt x="1008" y="1307"/>
                  </a:cubicBezTo>
                  <a:lnTo>
                    <a:pt x="780" y="1307"/>
                  </a:lnTo>
                  <a:cubicBezTo>
                    <a:pt x="732" y="1295"/>
                    <a:pt x="672" y="1283"/>
                    <a:pt x="624" y="1259"/>
                  </a:cubicBezTo>
                  <a:cubicBezTo>
                    <a:pt x="576" y="1235"/>
                    <a:pt x="528" y="1211"/>
                    <a:pt x="480" y="1187"/>
                  </a:cubicBezTo>
                  <a:cubicBezTo>
                    <a:pt x="432" y="1139"/>
                    <a:pt x="384" y="1091"/>
                    <a:pt x="348" y="1031"/>
                  </a:cubicBezTo>
                  <a:cubicBezTo>
                    <a:pt x="276" y="935"/>
                    <a:pt x="216" y="839"/>
                    <a:pt x="180" y="731"/>
                  </a:cubicBezTo>
                  <a:cubicBezTo>
                    <a:pt x="168" y="695"/>
                    <a:pt x="144" y="659"/>
                    <a:pt x="132" y="611"/>
                  </a:cubicBezTo>
                  <a:cubicBezTo>
                    <a:pt x="123" y="584"/>
                    <a:pt x="101" y="570"/>
                    <a:pt x="80" y="570"/>
                  </a:cubicBezTo>
                  <a:cubicBezTo>
                    <a:pt x="73" y="570"/>
                    <a:pt x="66" y="572"/>
                    <a:pt x="60" y="575"/>
                  </a:cubicBezTo>
                  <a:cubicBezTo>
                    <a:pt x="24" y="575"/>
                    <a:pt x="0" y="611"/>
                    <a:pt x="12" y="647"/>
                  </a:cubicBezTo>
                  <a:cubicBezTo>
                    <a:pt x="84" y="899"/>
                    <a:pt x="240" y="1127"/>
                    <a:pt x="444" y="1295"/>
                  </a:cubicBezTo>
                  <a:cubicBezTo>
                    <a:pt x="492" y="1319"/>
                    <a:pt x="552" y="1355"/>
                    <a:pt x="600" y="1367"/>
                  </a:cubicBezTo>
                  <a:cubicBezTo>
                    <a:pt x="660" y="1391"/>
                    <a:pt x="720" y="1403"/>
                    <a:pt x="780" y="1415"/>
                  </a:cubicBezTo>
                  <a:cubicBezTo>
                    <a:pt x="803" y="1417"/>
                    <a:pt x="827" y="1418"/>
                    <a:pt x="851" y="1418"/>
                  </a:cubicBezTo>
                  <a:cubicBezTo>
                    <a:pt x="963" y="1418"/>
                    <a:pt x="1079" y="1397"/>
                    <a:pt x="1188" y="1367"/>
                  </a:cubicBezTo>
                  <a:cubicBezTo>
                    <a:pt x="1272" y="1343"/>
                    <a:pt x="1356" y="1319"/>
                    <a:pt x="1428" y="1283"/>
                  </a:cubicBezTo>
                  <a:cubicBezTo>
                    <a:pt x="1512" y="1259"/>
                    <a:pt x="1596" y="1223"/>
                    <a:pt x="1680" y="1175"/>
                  </a:cubicBezTo>
                  <a:cubicBezTo>
                    <a:pt x="1848" y="1103"/>
                    <a:pt x="2004" y="1007"/>
                    <a:pt x="2160" y="899"/>
                  </a:cubicBezTo>
                  <a:cubicBezTo>
                    <a:pt x="2316" y="803"/>
                    <a:pt x="2472" y="683"/>
                    <a:pt x="2616" y="563"/>
                  </a:cubicBezTo>
                  <a:cubicBezTo>
                    <a:pt x="2748" y="443"/>
                    <a:pt x="2880" y="323"/>
                    <a:pt x="2988" y="179"/>
                  </a:cubicBezTo>
                  <a:lnTo>
                    <a:pt x="3048" y="107"/>
                  </a:lnTo>
                  <a:cubicBezTo>
                    <a:pt x="3060" y="95"/>
                    <a:pt x="3072" y="83"/>
                    <a:pt x="3072" y="71"/>
                  </a:cubicBezTo>
                  <a:cubicBezTo>
                    <a:pt x="3072" y="30"/>
                    <a:pt x="3039" y="1"/>
                    <a:pt x="3007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903;p78"/>
            <p:cNvSpPr/>
            <p:nvPr/>
          </p:nvSpPr>
          <p:spPr>
            <a:xfrm rot="1454730">
              <a:off x="6881338" y="1791011"/>
              <a:ext cx="76202" cy="91554"/>
            </a:xfrm>
            <a:custGeom>
              <a:avLst/>
              <a:gdLst/>
              <a:ahLst/>
              <a:cxnLst/>
              <a:rect l="l" t="t" r="r" b="b"/>
              <a:pathLst>
                <a:path w="289" h="745" extrusionOk="0">
                  <a:moveTo>
                    <a:pt x="96" y="1"/>
                  </a:moveTo>
                  <a:cubicBezTo>
                    <a:pt x="60" y="1"/>
                    <a:pt x="24" y="49"/>
                    <a:pt x="12" y="121"/>
                  </a:cubicBezTo>
                  <a:cubicBezTo>
                    <a:pt x="0" y="205"/>
                    <a:pt x="0" y="301"/>
                    <a:pt x="12" y="397"/>
                  </a:cubicBezTo>
                  <a:cubicBezTo>
                    <a:pt x="48" y="589"/>
                    <a:pt x="120" y="745"/>
                    <a:pt x="192" y="745"/>
                  </a:cubicBezTo>
                  <a:cubicBezTo>
                    <a:pt x="228" y="745"/>
                    <a:pt x="264" y="697"/>
                    <a:pt x="276" y="625"/>
                  </a:cubicBezTo>
                  <a:cubicBezTo>
                    <a:pt x="288" y="529"/>
                    <a:pt x="288" y="445"/>
                    <a:pt x="276" y="349"/>
                  </a:cubicBezTo>
                  <a:cubicBezTo>
                    <a:pt x="252" y="157"/>
                    <a:pt x="168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904;p78"/>
            <p:cNvSpPr/>
            <p:nvPr/>
          </p:nvSpPr>
          <p:spPr>
            <a:xfrm rot="312281">
              <a:off x="6544893" y="1821050"/>
              <a:ext cx="63525" cy="93025"/>
            </a:xfrm>
            <a:custGeom>
              <a:avLst/>
              <a:gdLst/>
              <a:ahLst/>
              <a:cxnLst/>
              <a:rect l="l" t="t" r="r" b="b"/>
              <a:pathLst>
                <a:path w="301" h="757" extrusionOk="0">
                  <a:moveTo>
                    <a:pt x="97" y="1"/>
                  </a:moveTo>
                  <a:cubicBezTo>
                    <a:pt x="61" y="1"/>
                    <a:pt x="37" y="61"/>
                    <a:pt x="13" y="133"/>
                  </a:cubicBezTo>
                  <a:cubicBezTo>
                    <a:pt x="1" y="217"/>
                    <a:pt x="1" y="313"/>
                    <a:pt x="13" y="397"/>
                  </a:cubicBezTo>
                  <a:cubicBezTo>
                    <a:pt x="49" y="601"/>
                    <a:pt x="121" y="757"/>
                    <a:pt x="205" y="757"/>
                  </a:cubicBezTo>
                  <a:cubicBezTo>
                    <a:pt x="241" y="757"/>
                    <a:pt x="265" y="709"/>
                    <a:pt x="277" y="625"/>
                  </a:cubicBezTo>
                  <a:cubicBezTo>
                    <a:pt x="301" y="541"/>
                    <a:pt x="301" y="445"/>
                    <a:pt x="277" y="361"/>
                  </a:cubicBezTo>
                  <a:cubicBezTo>
                    <a:pt x="253" y="157"/>
                    <a:pt x="169" y="1"/>
                    <a:pt x="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5664;p78"/>
          <p:cNvGrpSpPr/>
          <p:nvPr/>
        </p:nvGrpSpPr>
        <p:grpSpPr>
          <a:xfrm>
            <a:off x="4038600" y="3333750"/>
            <a:ext cx="609600" cy="1196788"/>
            <a:chOff x="4782150" y="775678"/>
            <a:chExt cx="1654550" cy="3597198"/>
          </a:xfrm>
        </p:grpSpPr>
        <p:sp>
          <p:nvSpPr>
            <p:cNvPr id="124" name="Google Shape;5665;p78"/>
            <p:cNvSpPr/>
            <p:nvPr/>
          </p:nvSpPr>
          <p:spPr>
            <a:xfrm rot="-1833658" flipH="1">
              <a:off x="5594281" y="1541403"/>
              <a:ext cx="662211" cy="889763"/>
            </a:xfrm>
            <a:custGeom>
              <a:avLst/>
              <a:gdLst/>
              <a:ahLst/>
              <a:cxnLst/>
              <a:rect l="l" t="t" r="r" b="b"/>
              <a:pathLst>
                <a:path w="5797" h="7789" extrusionOk="0">
                  <a:moveTo>
                    <a:pt x="2088" y="7657"/>
                  </a:moveTo>
                  <a:lnTo>
                    <a:pt x="2028" y="7669"/>
                  </a:lnTo>
                  <a:lnTo>
                    <a:pt x="2016" y="7669"/>
                  </a:lnTo>
                  <a:lnTo>
                    <a:pt x="2088" y="7657"/>
                  </a:lnTo>
                  <a:close/>
                  <a:moveTo>
                    <a:pt x="3720" y="0"/>
                  </a:moveTo>
                  <a:cubicBezTo>
                    <a:pt x="3708" y="0"/>
                    <a:pt x="3696" y="12"/>
                    <a:pt x="3684" y="24"/>
                  </a:cubicBezTo>
                  <a:lnTo>
                    <a:pt x="3624" y="24"/>
                  </a:lnTo>
                  <a:cubicBezTo>
                    <a:pt x="3588" y="24"/>
                    <a:pt x="3552" y="36"/>
                    <a:pt x="3516" y="36"/>
                  </a:cubicBezTo>
                  <a:cubicBezTo>
                    <a:pt x="3444" y="60"/>
                    <a:pt x="3384" y="84"/>
                    <a:pt x="3324" y="132"/>
                  </a:cubicBezTo>
                  <a:cubicBezTo>
                    <a:pt x="3216" y="204"/>
                    <a:pt x="3120" y="312"/>
                    <a:pt x="3048" y="432"/>
                  </a:cubicBezTo>
                  <a:cubicBezTo>
                    <a:pt x="3024" y="528"/>
                    <a:pt x="3012" y="612"/>
                    <a:pt x="2988" y="708"/>
                  </a:cubicBezTo>
                  <a:cubicBezTo>
                    <a:pt x="2976" y="900"/>
                    <a:pt x="2952" y="1092"/>
                    <a:pt x="2928" y="1272"/>
                  </a:cubicBezTo>
                  <a:cubicBezTo>
                    <a:pt x="2916" y="1464"/>
                    <a:pt x="2904" y="1656"/>
                    <a:pt x="2892" y="1836"/>
                  </a:cubicBezTo>
                  <a:lnTo>
                    <a:pt x="2892" y="2124"/>
                  </a:lnTo>
                  <a:cubicBezTo>
                    <a:pt x="2892" y="2172"/>
                    <a:pt x="2892" y="2220"/>
                    <a:pt x="2904" y="2268"/>
                  </a:cubicBezTo>
                  <a:cubicBezTo>
                    <a:pt x="2916" y="2316"/>
                    <a:pt x="2916" y="2364"/>
                    <a:pt x="2916" y="2412"/>
                  </a:cubicBezTo>
                  <a:cubicBezTo>
                    <a:pt x="2940" y="2580"/>
                    <a:pt x="2952" y="2748"/>
                    <a:pt x="2976" y="2916"/>
                  </a:cubicBezTo>
                  <a:cubicBezTo>
                    <a:pt x="2976" y="2940"/>
                    <a:pt x="2988" y="2976"/>
                    <a:pt x="3000" y="3000"/>
                  </a:cubicBezTo>
                  <a:cubicBezTo>
                    <a:pt x="3012" y="3072"/>
                    <a:pt x="3024" y="3132"/>
                    <a:pt x="3036" y="3204"/>
                  </a:cubicBezTo>
                  <a:cubicBezTo>
                    <a:pt x="3060" y="3312"/>
                    <a:pt x="3084" y="3420"/>
                    <a:pt x="3096" y="3528"/>
                  </a:cubicBezTo>
                  <a:lnTo>
                    <a:pt x="3096" y="3528"/>
                  </a:lnTo>
                  <a:cubicBezTo>
                    <a:pt x="3096" y="3632"/>
                    <a:pt x="3096" y="3736"/>
                    <a:pt x="3084" y="3840"/>
                  </a:cubicBezTo>
                  <a:cubicBezTo>
                    <a:pt x="3060" y="3936"/>
                    <a:pt x="3036" y="4032"/>
                    <a:pt x="2988" y="4128"/>
                  </a:cubicBezTo>
                  <a:cubicBezTo>
                    <a:pt x="2928" y="4260"/>
                    <a:pt x="2844" y="4392"/>
                    <a:pt x="2748" y="4512"/>
                  </a:cubicBezTo>
                  <a:cubicBezTo>
                    <a:pt x="2568" y="4729"/>
                    <a:pt x="2352" y="4921"/>
                    <a:pt x="2124" y="5077"/>
                  </a:cubicBezTo>
                  <a:cubicBezTo>
                    <a:pt x="1896" y="5233"/>
                    <a:pt x="1668" y="5377"/>
                    <a:pt x="1428" y="5509"/>
                  </a:cubicBezTo>
                  <a:cubicBezTo>
                    <a:pt x="1284" y="5581"/>
                    <a:pt x="1152" y="5665"/>
                    <a:pt x="1032" y="5713"/>
                  </a:cubicBezTo>
                  <a:cubicBezTo>
                    <a:pt x="864" y="5797"/>
                    <a:pt x="708" y="5869"/>
                    <a:pt x="588" y="5917"/>
                  </a:cubicBezTo>
                  <a:cubicBezTo>
                    <a:pt x="408" y="5989"/>
                    <a:pt x="216" y="6037"/>
                    <a:pt x="24" y="6073"/>
                  </a:cubicBezTo>
                  <a:cubicBezTo>
                    <a:pt x="12" y="6157"/>
                    <a:pt x="0" y="6241"/>
                    <a:pt x="0" y="6337"/>
                  </a:cubicBezTo>
                  <a:cubicBezTo>
                    <a:pt x="0" y="6433"/>
                    <a:pt x="0" y="6529"/>
                    <a:pt x="12" y="6625"/>
                  </a:cubicBezTo>
                  <a:cubicBezTo>
                    <a:pt x="24" y="6733"/>
                    <a:pt x="36" y="6841"/>
                    <a:pt x="72" y="6949"/>
                  </a:cubicBezTo>
                  <a:cubicBezTo>
                    <a:pt x="96" y="7057"/>
                    <a:pt x="132" y="7165"/>
                    <a:pt x="168" y="7273"/>
                  </a:cubicBezTo>
                  <a:cubicBezTo>
                    <a:pt x="204" y="7369"/>
                    <a:pt x="240" y="7453"/>
                    <a:pt x="288" y="7549"/>
                  </a:cubicBezTo>
                  <a:cubicBezTo>
                    <a:pt x="324" y="7609"/>
                    <a:pt x="360" y="7669"/>
                    <a:pt x="396" y="7717"/>
                  </a:cubicBezTo>
                  <a:cubicBezTo>
                    <a:pt x="588" y="7765"/>
                    <a:pt x="768" y="7777"/>
                    <a:pt x="960" y="7789"/>
                  </a:cubicBezTo>
                  <a:lnTo>
                    <a:pt x="1308" y="7789"/>
                  </a:lnTo>
                  <a:cubicBezTo>
                    <a:pt x="1416" y="7789"/>
                    <a:pt x="1524" y="7789"/>
                    <a:pt x="1644" y="7777"/>
                  </a:cubicBezTo>
                  <a:cubicBezTo>
                    <a:pt x="2052" y="7765"/>
                    <a:pt x="2472" y="7705"/>
                    <a:pt x="2880" y="7609"/>
                  </a:cubicBezTo>
                  <a:cubicBezTo>
                    <a:pt x="3264" y="7513"/>
                    <a:pt x="3648" y="7357"/>
                    <a:pt x="4008" y="7165"/>
                  </a:cubicBezTo>
                  <a:cubicBezTo>
                    <a:pt x="4188" y="7069"/>
                    <a:pt x="4356" y="6949"/>
                    <a:pt x="4524" y="6829"/>
                  </a:cubicBezTo>
                  <a:cubicBezTo>
                    <a:pt x="4692" y="6697"/>
                    <a:pt x="4848" y="6553"/>
                    <a:pt x="4992" y="6397"/>
                  </a:cubicBezTo>
                  <a:cubicBezTo>
                    <a:pt x="5124" y="6241"/>
                    <a:pt x="5244" y="6085"/>
                    <a:pt x="5352" y="5917"/>
                  </a:cubicBezTo>
                  <a:cubicBezTo>
                    <a:pt x="5448" y="5749"/>
                    <a:pt x="5532" y="5569"/>
                    <a:pt x="5604" y="5389"/>
                  </a:cubicBezTo>
                  <a:cubicBezTo>
                    <a:pt x="5736" y="5017"/>
                    <a:pt x="5796" y="4632"/>
                    <a:pt x="5796" y="4236"/>
                  </a:cubicBezTo>
                  <a:cubicBezTo>
                    <a:pt x="5796" y="4044"/>
                    <a:pt x="5784" y="3840"/>
                    <a:pt x="5748" y="3636"/>
                  </a:cubicBezTo>
                  <a:cubicBezTo>
                    <a:pt x="5724" y="3432"/>
                    <a:pt x="5676" y="3240"/>
                    <a:pt x="5616" y="3036"/>
                  </a:cubicBezTo>
                  <a:cubicBezTo>
                    <a:pt x="5520" y="2676"/>
                    <a:pt x="5388" y="2316"/>
                    <a:pt x="5244" y="1968"/>
                  </a:cubicBezTo>
                  <a:cubicBezTo>
                    <a:pt x="5088" y="1608"/>
                    <a:pt x="4896" y="1260"/>
                    <a:pt x="4668" y="936"/>
                  </a:cubicBezTo>
                  <a:cubicBezTo>
                    <a:pt x="4560" y="780"/>
                    <a:pt x="4440" y="624"/>
                    <a:pt x="4308" y="492"/>
                  </a:cubicBezTo>
                  <a:cubicBezTo>
                    <a:pt x="4188" y="348"/>
                    <a:pt x="4044" y="228"/>
                    <a:pt x="3888" y="108"/>
                  </a:cubicBezTo>
                  <a:cubicBezTo>
                    <a:pt x="3840" y="72"/>
                    <a:pt x="3792" y="36"/>
                    <a:pt x="37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666;p78"/>
            <p:cNvSpPr/>
            <p:nvPr/>
          </p:nvSpPr>
          <p:spPr>
            <a:xfrm flipH="1">
              <a:off x="5126756" y="4124427"/>
              <a:ext cx="337792" cy="248449"/>
            </a:xfrm>
            <a:custGeom>
              <a:avLst/>
              <a:gdLst/>
              <a:ahLst/>
              <a:cxnLst/>
              <a:rect l="l" t="t" r="r" b="b"/>
              <a:pathLst>
                <a:path w="2329" h="1713" extrusionOk="0">
                  <a:moveTo>
                    <a:pt x="1512" y="1"/>
                  </a:moveTo>
                  <a:cubicBezTo>
                    <a:pt x="1440" y="1"/>
                    <a:pt x="1380" y="13"/>
                    <a:pt x="1320" y="37"/>
                  </a:cubicBezTo>
                  <a:cubicBezTo>
                    <a:pt x="1260" y="61"/>
                    <a:pt x="1212" y="97"/>
                    <a:pt x="1164" y="133"/>
                  </a:cubicBezTo>
                  <a:cubicBezTo>
                    <a:pt x="1128" y="181"/>
                    <a:pt x="1092" y="217"/>
                    <a:pt x="1068" y="277"/>
                  </a:cubicBezTo>
                  <a:cubicBezTo>
                    <a:pt x="1044" y="325"/>
                    <a:pt x="1032" y="373"/>
                    <a:pt x="1020" y="421"/>
                  </a:cubicBezTo>
                  <a:cubicBezTo>
                    <a:pt x="1008" y="481"/>
                    <a:pt x="996" y="541"/>
                    <a:pt x="996" y="589"/>
                  </a:cubicBezTo>
                  <a:cubicBezTo>
                    <a:pt x="996" y="661"/>
                    <a:pt x="984" y="733"/>
                    <a:pt x="984" y="805"/>
                  </a:cubicBezTo>
                  <a:cubicBezTo>
                    <a:pt x="984" y="865"/>
                    <a:pt x="984" y="889"/>
                    <a:pt x="984" y="949"/>
                  </a:cubicBezTo>
                  <a:cubicBezTo>
                    <a:pt x="948" y="961"/>
                    <a:pt x="900" y="973"/>
                    <a:pt x="852" y="997"/>
                  </a:cubicBezTo>
                  <a:cubicBezTo>
                    <a:pt x="732" y="1033"/>
                    <a:pt x="612" y="1093"/>
                    <a:pt x="504" y="1153"/>
                  </a:cubicBezTo>
                  <a:cubicBezTo>
                    <a:pt x="384" y="1213"/>
                    <a:pt x="276" y="1285"/>
                    <a:pt x="180" y="1369"/>
                  </a:cubicBezTo>
                  <a:cubicBezTo>
                    <a:pt x="144" y="1417"/>
                    <a:pt x="108" y="1453"/>
                    <a:pt x="72" y="1501"/>
                  </a:cubicBezTo>
                  <a:cubicBezTo>
                    <a:pt x="60" y="1525"/>
                    <a:pt x="36" y="1549"/>
                    <a:pt x="24" y="1573"/>
                  </a:cubicBezTo>
                  <a:cubicBezTo>
                    <a:pt x="12" y="1597"/>
                    <a:pt x="12" y="1621"/>
                    <a:pt x="0" y="1645"/>
                  </a:cubicBezTo>
                  <a:cubicBezTo>
                    <a:pt x="0" y="1645"/>
                    <a:pt x="0" y="1657"/>
                    <a:pt x="0" y="1669"/>
                  </a:cubicBezTo>
                  <a:cubicBezTo>
                    <a:pt x="0" y="1669"/>
                    <a:pt x="12" y="1669"/>
                    <a:pt x="12" y="1681"/>
                  </a:cubicBezTo>
                  <a:lnTo>
                    <a:pt x="24" y="1681"/>
                  </a:lnTo>
                  <a:cubicBezTo>
                    <a:pt x="120" y="1681"/>
                    <a:pt x="204" y="1693"/>
                    <a:pt x="288" y="1693"/>
                  </a:cubicBezTo>
                  <a:cubicBezTo>
                    <a:pt x="443" y="1707"/>
                    <a:pt x="593" y="1713"/>
                    <a:pt x="745" y="1713"/>
                  </a:cubicBezTo>
                  <a:cubicBezTo>
                    <a:pt x="852" y="1713"/>
                    <a:pt x="959" y="1710"/>
                    <a:pt x="1068" y="1705"/>
                  </a:cubicBezTo>
                  <a:cubicBezTo>
                    <a:pt x="1416" y="1693"/>
                    <a:pt x="1764" y="1633"/>
                    <a:pt x="2100" y="1537"/>
                  </a:cubicBezTo>
                  <a:cubicBezTo>
                    <a:pt x="2160" y="1525"/>
                    <a:pt x="2220" y="1501"/>
                    <a:pt x="2292" y="1477"/>
                  </a:cubicBezTo>
                  <a:cubicBezTo>
                    <a:pt x="2292" y="1465"/>
                    <a:pt x="2292" y="1465"/>
                    <a:pt x="2304" y="1453"/>
                  </a:cubicBezTo>
                  <a:cubicBezTo>
                    <a:pt x="2304" y="1453"/>
                    <a:pt x="2304" y="1441"/>
                    <a:pt x="2304" y="1441"/>
                  </a:cubicBezTo>
                  <a:cubicBezTo>
                    <a:pt x="2328" y="1249"/>
                    <a:pt x="2316" y="1045"/>
                    <a:pt x="2280" y="853"/>
                  </a:cubicBezTo>
                  <a:cubicBezTo>
                    <a:pt x="2244" y="661"/>
                    <a:pt x="2184" y="469"/>
                    <a:pt x="2112" y="289"/>
                  </a:cubicBezTo>
                  <a:cubicBezTo>
                    <a:pt x="2112" y="277"/>
                    <a:pt x="2100" y="265"/>
                    <a:pt x="2088" y="265"/>
                  </a:cubicBezTo>
                  <a:lnTo>
                    <a:pt x="2064" y="265"/>
                  </a:lnTo>
                  <a:cubicBezTo>
                    <a:pt x="2064" y="253"/>
                    <a:pt x="2052" y="241"/>
                    <a:pt x="2040" y="229"/>
                  </a:cubicBezTo>
                  <a:cubicBezTo>
                    <a:pt x="1956" y="133"/>
                    <a:pt x="1836" y="61"/>
                    <a:pt x="1704" y="25"/>
                  </a:cubicBezTo>
                  <a:cubicBezTo>
                    <a:pt x="1656" y="13"/>
                    <a:pt x="1608" y="1"/>
                    <a:pt x="1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667;p78"/>
            <p:cNvSpPr/>
            <p:nvPr/>
          </p:nvSpPr>
          <p:spPr>
            <a:xfrm flipH="1">
              <a:off x="5476583" y="4089618"/>
              <a:ext cx="339533" cy="249755"/>
            </a:xfrm>
            <a:custGeom>
              <a:avLst/>
              <a:gdLst/>
              <a:ahLst/>
              <a:cxnLst/>
              <a:rect l="l" t="t" r="r" b="b"/>
              <a:pathLst>
                <a:path w="2341" h="1722" extrusionOk="0">
                  <a:moveTo>
                    <a:pt x="1572" y="1"/>
                  </a:moveTo>
                  <a:lnTo>
                    <a:pt x="1560" y="13"/>
                  </a:lnTo>
                  <a:lnTo>
                    <a:pt x="1512" y="13"/>
                  </a:lnTo>
                  <a:cubicBezTo>
                    <a:pt x="1452" y="25"/>
                    <a:pt x="1380" y="37"/>
                    <a:pt x="1320" y="61"/>
                  </a:cubicBezTo>
                  <a:cubicBezTo>
                    <a:pt x="1212" y="97"/>
                    <a:pt x="1128" y="181"/>
                    <a:pt x="1080" y="289"/>
                  </a:cubicBezTo>
                  <a:cubicBezTo>
                    <a:pt x="1056" y="337"/>
                    <a:pt x="1044" y="385"/>
                    <a:pt x="1032" y="433"/>
                  </a:cubicBezTo>
                  <a:cubicBezTo>
                    <a:pt x="1020" y="493"/>
                    <a:pt x="1008" y="541"/>
                    <a:pt x="1008" y="601"/>
                  </a:cubicBezTo>
                  <a:cubicBezTo>
                    <a:pt x="1008" y="673"/>
                    <a:pt x="996" y="745"/>
                    <a:pt x="996" y="805"/>
                  </a:cubicBezTo>
                  <a:cubicBezTo>
                    <a:pt x="984" y="877"/>
                    <a:pt x="996" y="901"/>
                    <a:pt x="996" y="961"/>
                  </a:cubicBezTo>
                  <a:cubicBezTo>
                    <a:pt x="960" y="973"/>
                    <a:pt x="912" y="985"/>
                    <a:pt x="864" y="1009"/>
                  </a:cubicBezTo>
                  <a:cubicBezTo>
                    <a:pt x="744" y="1045"/>
                    <a:pt x="624" y="1105"/>
                    <a:pt x="516" y="1165"/>
                  </a:cubicBezTo>
                  <a:cubicBezTo>
                    <a:pt x="396" y="1225"/>
                    <a:pt x="288" y="1297"/>
                    <a:pt x="192" y="1381"/>
                  </a:cubicBezTo>
                  <a:cubicBezTo>
                    <a:pt x="156" y="1417"/>
                    <a:pt x="108" y="1465"/>
                    <a:pt x="84" y="1513"/>
                  </a:cubicBezTo>
                  <a:cubicBezTo>
                    <a:pt x="60" y="1537"/>
                    <a:pt x="48" y="1549"/>
                    <a:pt x="36" y="1573"/>
                  </a:cubicBezTo>
                  <a:cubicBezTo>
                    <a:pt x="24" y="1597"/>
                    <a:pt x="12" y="1621"/>
                    <a:pt x="12" y="1645"/>
                  </a:cubicBezTo>
                  <a:cubicBezTo>
                    <a:pt x="0" y="1657"/>
                    <a:pt x="0" y="1669"/>
                    <a:pt x="12" y="1669"/>
                  </a:cubicBezTo>
                  <a:cubicBezTo>
                    <a:pt x="12" y="1681"/>
                    <a:pt x="12" y="1681"/>
                    <a:pt x="24" y="1681"/>
                  </a:cubicBezTo>
                  <a:lnTo>
                    <a:pt x="36" y="1681"/>
                  </a:lnTo>
                  <a:lnTo>
                    <a:pt x="300" y="1705"/>
                  </a:lnTo>
                  <a:cubicBezTo>
                    <a:pt x="478" y="1713"/>
                    <a:pt x="663" y="1722"/>
                    <a:pt x="849" y="1722"/>
                  </a:cubicBezTo>
                  <a:cubicBezTo>
                    <a:pt x="926" y="1722"/>
                    <a:pt x="1003" y="1720"/>
                    <a:pt x="1080" y="1717"/>
                  </a:cubicBezTo>
                  <a:cubicBezTo>
                    <a:pt x="1428" y="1705"/>
                    <a:pt x="1776" y="1645"/>
                    <a:pt x="2100" y="1549"/>
                  </a:cubicBezTo>
                  <a:cubicBezTo>
                    <a:pt x="2172" y="1525"/>
                    <a:pt x="2232" y="1501"/>
                    <a:pt x="2292" y="1477"/>
                  </a:cubicBezTo>
                  <a:cubicBezTo>
                    <a:pt x="2304" y="1477"/>
                    <a:pt x="2304" y="1465"/>
                    <a:pt x="2316" y="1465"/>
                  </a:cubicBezTo>
                  <a:cubicBezTo>
                    <a:pt x="2316" y="1465"/>
                    <a:pt x="2316" y="1453"/>
                    <a:pt x="2316" y="1453"/>
                  </a:cubicBezTo>
                  <a:cubicBezTo>
                    <a:pt x="2340" y="1249"/>
                    <a:pt x="2340" y="1057"/>
                    <a:pt x="2292" y="865"/>
                  </a:cubicBezTo>
                  <a:cubicBezTo>
                    <a:pt x="2256" y="661"/>
                    <a:pt x="2196" y="481"/>
                    <a:pt x="2136" y="289"/>
                  </a:cubicBezTo>
                  <a:cubicBezTo>
                    <a:pt x="2124" y="277"/>
                    <a:pt x="2112" y="277"/>
                    <a:pt x="2100" y="277"/>
                  </a:cubicBezTo>
                  <a:lnTo>
                    <a:pt x="2088" y="277"/>
                  </a:lnTo>
                  <a:lnTo>
                    <a:pt x="2052" y="241"/>
                  </a:lnTo>
                  <a:cubicBezTo>
                    <a:pt x="1968" y="145"/>
                    <a:pt x="1848" y="73"/>
                    <a:pt x="1716" y="37"/>
                  </a:cubicBezTo>
                  <a:cubicBezTo>
                    <a:pt x="1668" y="13"/>
                    <a:pt x="1620" y="13"/>
                    <a:pt x="15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668;p78"/>
            <p:cNvSpPr/>
            <p:nvPr/>
          </p:nvSpPr>
          <p:spPr>
            <a:xfrm flipH="1">
              <a:off x="5706323" y="4253219"/>
              <a:ext cx="34954" cy="36694"/>
            </a:xfrm>
            <a:custGeom>
              <a:avLst/>
              <a:gdLst/>
              <a:ahLst/>
              <a:cxnLst/>
              <a:rect l="l" t="t" r="r" b="b"/>
              <a:pathLst>
                <a:path w="241" h="253" extrusionOk="0">
                  <a:moveTo>
                    <a:pt x="36" y="1"/>
                  </a:moveTo>
                  <a:cubicBezTo>
                    <a:pt x="24" y="1"/>
                    <a:pt x="12" y="1"/>
                    <a:pt x="0" y="13"/>
                  </a:cubicBezTo>
                  <a:lnTo>
                    <a:pt x="12" y="13"/>
                  </a:lnTo>
                  <a:cubicBezTo>
                    <a:pt x="0" y="25"/>
                    <a:pt x="12" y="37"/>
                    <a:pt x="24" y="49"/>
                  </a:cubicBezTo>
                  <a:cubicBezTo>
                    <a:pt x="48" y="61"/>
                    <a:pt x="60" y="73"/>
                    <a:pt x="84" y="85"/>
                  </a:cubicBezTo>
                  <a:cubicBezTo>
                    <a:pt x="96" y="97"/>
                    <a:pt x="120" y="121"/>
                    <a:pt x="132" y="145"/>
                  </a:cubicBezTo>
                  <a:cubicBezTo>
                    <a:pt x="156" y="169"/>
                    <a:pt x="168" y="193"/>
                    <a:pt x="180" y="217"/>
                  </a:cubicBezTo>
                  <a:cubicBezTo>
                    <a:pt x="180" y="217"/>
                    <a:pt x="180" y="229"/>
                    <a:pt x="180" y="229"/>
                  </a:cubicBezTo>
                  <a:cubicBezTo>
                    <a:pt x="180" y="241"/>
                    <a:pt x="180" y="241"/>
                    <a:pt x="192" y="253"/>
                  </a:cubicBezTo>
                  <a:lnTo>
                    <a:pt x="216" y="253"/>
                  </a:lnTo>
                  <a:cubicBezTo>
                    <a:pt x="228" y="241"/>
                    <a:pt x="240" y="229"/>
                    <a:pt x="240" y="217"/>
                  </a:cubicBezTo>
                  <a:cubicBezTo>
                    <a:pt x="228" y="193"/>
                    <a:pt x="216" y="169"/>
                    <a:pt x="204" y="145"/>
                  </a:cubicBezTo>
                  <a:cubicBezTo>
                    <a:pt x="192" y="121"/>
                    <a:pt x="180" y="109"/>
                    <a:pt x="168" y="85"/>
                  </a:cubicBezTo>
                  <a:cubicBezTo>
                    <a:pt x="132" y="49"/>
                    <a:pt x="96" y="13"/>
                    <a:pt x="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669;p78"/>
            <p:cNvSpPr/>
            <p:nvPr/>
          </p:nvSpPr>
          <p:spPr>
            <a:xfrm flipH="1">
              <a:off x="5678476" y="4237556"/>
              <a:ext cx="36694" cy="41916"/>
            </a:xfrm>
            <a:custGeom>
              <a:avLst/>
              <a:gdLst/>
              <a:ahLst/>
              <a:cxnLst/>
              <a:rect l="l" t="t" r="r" b="b"/>
              <a:pathLst>
                <a:path w="253" h="289" extrusionOk="0">
                  <a:moveTo>
                    <a:pt x="24" y="1"/>
                  </a:moveTo>
                  <a:cubicBezTo>
                    <a:pt x="12" y="1"/>
                    <a:pt x="0" y="1"/>
                    <a:pt x="0" y="13"/>
                  </a:cubicBezTo>
                  <a:lnTo>
                    <a:pt x="12" y="13"/>
                  </a:lnTo>
                  <a:cubicBezTo>
                    <a:pt x="0" y="25"/>
                    <a:pt x="0" y="49"/>
                    <a:pt x="12" y="61"/>
                  </a:cubicBezTo>
                  <a:cubicBezTo>
                    <a:pt x="36" y="61"/>
                    <a:pt x="60" y="85"/>
                    <a:pt x="72" y="97"/>
                  </a:cubicBezTo>
                  <a:cubicBezTo>
                    <a:pt x="96" y="109"/>
                    <a:pt x="120" y="133"/>
                    <a:pt x="144" y="157"/>
                  </a:cubicBezTo>
                  <a:cubicBezTo>
                    <a:pt x="156" y="181"/>
                    <a:pt x="180" y="217"/>
                    <a:pt x="192" y="241"/>
                  </a:cubicBezTo>
                  <a:cubicBezTo>
                    <a:pt x="192" y="253"/>
                    <a:pt x="192" y="253"/>
                    <a:pt x="192" y="265"/>
                  </a:cubicBezTo>
                  <a:cubicBezTo>
                    <a:pt x="192" y="277"/>
                    <a:pt x="216" y="289"/>
                    <a:pt x="228" y="289"/>
                  </a:cubicBezTo>
                  <a:cubicBezTo>
                    <a:pt x="240" y="277"/>
                    <a:pt x="252" y="265"/>
                    <a:pt x="252" y="253"/>
                  </a:cubicBezTo>
                  <a:cubicBezTo>
                    <a:pt x="240" y="229"/>
                    <a:pt x="228" y="193"/>
                    <a:pt x="216" y="181"/>
                  </a:cubicBezTo>
                  <a:cubicBezTo>
                    <a:pt x="204" y="145"/>
                    <a:pt x="192" y="121"/>
                    <a:pt x="168" y="109"/>
                  </a:cubicBezTo>
                  <a:cubicBezTo>
                    <a:pt x="132" y="61"/>
                    <a:pt x="84" y="25"/>
                    <a:pt x="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670;p78"/>
            <p:cNvSpPr/>
            <p:nvPr/>
          </p:nvSpPr>
          <p:spPr>
            <a:xfrm flipH="1">
              <a:off x="5645408" y="4223632"/>
              <a:ext cx="38435" cy="41916"/>
            </a:xfrm>
            <a:custGeom>
              <a:avLst/>
              <a:gdLst/>
              <a:ahLst/>
              <a:cxnLst/>
              <a:rect l="l" t="t" r="r" b="b"/>
              <a:pathLst>
                <a:path w="265" h="289" extrusionOk="0">
                  <a:moveTo>
                    <a:pt x="24" y="1"/>
                  </a:moveTo>
                  <a:cubicBezTo>
                    <a:pt x="12" y="1"/>
                    <a:pt x="0" y="13"/>
                    <a:pt x="0" y="25"/>
                  </a:cubicBezTo>
                  <a:lnTo>
                    <a:pt x="12" y="25"/>
                  </a:lnTo>
                  <a:cubicBezTo>
                    <a:pt x="0" y="37"/>
                    <a:pt x="0" y="61"/>
                    <a:pt x="24" y="61"/>
                  </a:cubicBezTo>
                  <a:cubicBezTo>
                    <a:pt x="36" y="73"/>
                    <a:pt x="60" y="85"/>
                    <a:pt x="72" y="97"/>
                  </a:cubicBezTo>
                  <a:cubicBezTo>
                    <a:pt x="96" y="121"/>
                    <a:pt x="120" y="145"/>
                    <a:pt x="144" y="169"/>
                  </a:cubicBezTo>
                  <a:cubicBezTo>
                    <a:pt x="168" y="205"/>
                    <a:pt x="180" y="229"/>
                    <a:pt x="192" y="253"/>
                  </a:cubicBezTo>
                  <a:cubicBezTo>
                    <a:pt x="192" y="265"/>
                    <a:pt x="192" y="265"/>
                    <a:pt x="192" y="265"/>
                  </a:cubicBezTo>
                  <a:cubicBezTo>
                    <a:pt x="204" y="277"/>
                    <a:pt x="204" y="289"/>
                    <a:pt x="216" y="289"/>
                  </a:cubicBezTo>
                  <a:lnTo>
                    <a:pt x="240" y="289"/>
                  </a:lnTo>
                  <a:cubicBezTo>
                    <a:pt x="252" y="289"/>
                    <a:pt x="264" y="265"/>
                    <a:pt x="252" y="253"/>
                  </a:cubicBezTo>
                  <a:cubicBezTo>
                    <a:pt x="240" y="229"/>
                    <a:pt x="240" y="205"/>
                    <a:pt x="216" y="181"/>
                  </a:cubicBezTo>
                  <a:cubicBezTo>
                    <a:pt x="204" y="157"/>
                    <a:pt x="192" y="133"/>
                    <a:pt x="180" y="109"/>
                  </a:cubicBezTo>
                  <a:cubicBezTo>
                    <a:pt x="132" y="73"/>
                    <a:pt x="96" y="37"/>
                    <a:pt x="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671;p78"/>
            <p:cNvSpPr/>
            <p:nvPr/>
          </p:nvSpPr>
          <p:spPr>
            <a:xfrm flipH="1">
              <a:off x="5361718" y="4289769"/>
              <a:ext cx="34954" cy="34519"/>
            </a:xfrm>
            <a:custGeom>
              <a:avLst/>
              <a:gdLst/>
              <a:ahLst/>
              <a:cxnLst/>
              <a:rect l="l" t="t" r="r" b="b"/>
              <a:pathLst>
                <a:path w="241" h="238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25"/>
                    <a:pt x="0" y="49"/>
                    <a:pt x="12" y="61"/>
                  </a:cubicBezTo>
                  <a:cubicBezTo>
                    <a:pt x="36" y="61"/>
                    <a:pt x="60" y="73"/>
                    <a:pt x="72" y="97"/>
                  </a:cubicBezTo>
                  <a:cubicBezTo>
                    <a:pt x="96" y="109"/>
                    <a:pt x="120" y="133"/>
                    <a:pt x="132" y="157"/>
                  </a:cubicBezTo>
                  <a:cubicBezTo>
                    <a:pt x="156" y="169"/>
                    <a:pt x="168" y="193"/>
                    <a:pt x="180" y="229"/>
                  </a:cubicBezTo>
                  <a:cubicBezTo>
                    <a:pt x="186" y="235"/>
                    <a:pt x="192" y="238"/>
                    <a:pt x="198" y="238"/>
                  </a:cubicBezTo>
                  <a:cubicBezTo>
                    <a:pt x="204" y="238"/>
                    <a:pt x="210" y="235"/>
                    <a:pt x="216" y="229"/>
                  </a:cubicBezTo>
                  <a:cubicBezTo>
                    <a:pt x="228" y="229"/>
                    <a:pt x="228" y="229"/>
                    <a:pt x="240" y="217"/>
                  </a:cubicBezTo>
                  <a:cubicBezTo>
                    <a:pt x="240" y="205"/>
                    <a:pt x="240" y="205"/>
                    <a:pt x="240" y="193"/>
                  </a:cubicBezTo>
                  <a:cubicBezTo>
                    <a:pt x="216" y="157"/>
                    <a:pt x="192" y="109"/>
                    <a:pt x="156" y="85"/>
                  </a:cubicBezTo>
                  <a:cubicBezTo>
                    <a:pt x="132" y="49"/>
                    <a:pt x="96" y="25"/>
                    <a:pt x="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672;p78"/>
            <p:cNvSpPr/>
            <p:nvPr/>
          </p:nvSpPr>
          <p:spPr>
            <a:xfrm flipH="1">
              <a:off x="5332130" y="4272364"/>
              <a:ext cx="33214" cy="38435"/>
            </a:xfrm>
            <a:custGeom>
              <a:avLst/>
              <a:gdLst/>
              <a:ahLst/>
              <a:cxnLst/>
              <a:rect l="l" t="t" r="r" b="b"/>
              <a:pathLst>
                <a:path w="229" h="265" extrusionOk="0">
                  <a:moveTo>
                    <a:pt x="36" y="1"/>
                  </a:moveTo>
                  <a:cubicBezTo>
                    <a:pt x="24" y="1"/>
                    <a:pt x="12" y="13"/>
                    <a:pt x="12" y="25"/>
                  </a:cubicBezTo>
                  <a:lnTo>
                    <a:pt x="12" y="13"/>
                  </a:lnTo>
                  <a:cubicBezTo>
                    <a:pt x="0" y="25"/>
                    <a:pt x="0" y="49"/>
                    <a:pt x="12" y="61"/>
                  </a:cubicBezTo>
                  <a:cubicBezTo>
                    <a:pt x="36" y="61"/>
                    <a:pt x="48" y="73"/>
                    <a:pt x="60" y="85"/>
                  </a:cubicBezTo>
                  <a:cubicBezTo>
                    <a:pt x="72" y="97"/>
                    <a:pt x="96" y="121"/>
                    <a:pt x="108" y="133"/>
                  </a:cubicBezTo>
                  <a:cubicBezTo>
                    <a:pt x="120" y="157"/>
                    <a:pt x="132" y="181"/>
                    <a:pt x="144" y="205"/>
                  </a:cubicBezTo>
                  <a:cubicBezTo>
                    <a:pt x="156" y="217"/>
                    <a:pt x="156" y="229"/>
                    <a:pt x="156" y="241"/>
                  </a:cubicBezTo>
                  <a:cubicBezTo>
                    <a:pt x="168" y="253"/>
                    <a:pt x="180" y="265"/>
                    <a:pt x="204" y="265"/>
                  </a:cubicBezTo>
                  <a:cubicBezTo>
                    <a:pt x="216" y="253"/>
                    <a:pt x="228" y="241"/>
                    <a:pt x="228" y="229"/>
                  </a:cubicBezTo>
                  <a:cubicBezTo>
                    <a:pt x="216" y="181"/>
                    <a:pt x="192" y="133"/>
                    <a:pt x="156" y="97"/>
                  </a:cubicBezTo>
                  <a:cubicBezTo>
                    <a:pt x="132" y="61"/>
                    <a:pt x="96" y="25"/>
                    <a:pt x="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673;p78"/>
            <p:cNvSpPr/>
            <p:nvPr/>
          </p:nvSpPr>
          <p:spPr>
            <a:xfrm flipH="1">
              <a:off x="5298047" y="4258441"/>
              <a:ext cx="39450" cy="42061"/>
            </a:xfrm>
            <a:custGeom>
              <a:avLst/>
              <a:gdLst/>
              <a:ahLst/>
              <a:cxnLst/>
              <a:rect l="l" t="t" r="r" b="b"/>
              <a:pathLst>
                <a:path w="272" h="290" extrusionOk="0">
                  <a:moveTo>
                    <a:pt x="12" y="1"/>
                  </a:moveTo>
                  <a:cubicBezTo>
                    <a:pt x="12" y="13"/>
                    <a:pt x="0" y="13"/>
                    <a:pt x="0" y="25"/>
                  </a:cubicBezTo>
                  <a:cubicBezTo>
                    <a:pt x="0" y="25"/>
                    <a:pt x="0" y="37"/>
                    <a:pt x="0" y="49"/>
                  </a:cubicBezTo>
                  <a:cubicBezTo>
                    <a:pt x="12" y="49"/>
                    <a:pt x="12" y="61"/>
                    <a:pt x="24" y="61"/>
                  </a:cubicBezTo>
                  <a:cubicBezTo>
                    <a:pt x="48" y="73"/>
                    <a:pt x="72" y="85"/>
                    <a:pt x="96" y="109"/>
                  </a:cubicBezTo>
                  <a:cubicBezTo>
                    <a:pt x="120" y="121"/>
                    <a:pt x="144" y="145"/>
                    <a:pt x="156" y="169"/>
                  </a:cubicBezTo>
                  <a:cubicBezTo>
                    <a:pt x="168" y="181"/>
                    <a:pt x="180" y="205"/>
                    <a:pt x="192" y="229"/>
                  </a:cubicBezTo>
                  <a:cubicBezTo>
                    <a:pt x="204" y="241"/>
                    <a:pt x="204" y="265"/>
                    <a:pt x="216" y="277"/>
                  </a:cubicBezTo>
                  <a:cubicBezTo>
                    <a:pt x="221" y="286"/>
                    <a:pt x="231" y="290"/>
                    <a:pt x="241" y="290"/>
                  </a:cubicBezTo>
                  <a:cubicBezTo>
                    <a:pt x="256" y="290"/>
                    <a:pt x="272" y="280"/>
                    <a:pt x="264" y="265"/>
                  </a:cubicBezTo>
                  <a:cubicBezTo>
                    <a:pt x="264" y="229"/>
                    <a:pt x="252" y="205"/>
                    <a:pt x="240" y="181"/>
                  </a:cubicBezTo>
                  <a:cubicBezTo>
                    <a:pt x="228" y="145"/>
                    <a:pt x="204" y="121"/>
                    <a:pt x="180" y="97"/>
                  </a:cubicBezTo>
                  <a:cubicBezTo>
                    <a:pt x="168" y="85"/>
                    <a:pt x="144" y="61"/>
                    <a:pt x="120" y="49"/>
                  </a:cubicBezTo>
                  <a:cubicBezTo>
                    <a:pt x="96" y="25"/>
                    <a:pt x="60" y="13"/>
                    <a:pt x="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674;p78"/>
            <p:cNvSpPr/>
            <p:nvPr/>
          </p:nvSpPr>
          <p:spPr>
            <a:xfrm flipH="1">
              <a:off x="5025807" y="775678"/>
              <a:ext cx="725913" cy="600600"/>
            </a:xfrm>
            <a:custGeom>
              <a:avLst/>
              <a:gdLst/>
              <a:ahLst/>
              <a:cxnLst/>
              <a:rect l="l" t="t" r="r" b="b"/>
              <a:pathLst>
                <a:path w="5005" h="4141" extrusionOk="0">
                  <a:moveTo>
                    <a:pt x="1776" y="0"/>
                  </a:moveTo>
                  <a:cubicBezTo>
                    <a:pt x="1608" y="0"/>
                    <a:pt x="1440" y="12"/>
                    <a:pt x="1284" y="36"/>
                  </a:cubicBezTo>
                  <a:cubicBezTo>
                    <a:pt x="1200" y="48"/>
                    <a:pt x="1116" y="60"/>
                    <a:pt x="1044" y="84"/>
                  </a:cubicBezTo>
                  <a:cubicBezTo>
                    <a:pt x="972" y="96"/>
                    <a:pt x="888" y="120"/>
                    <a:pt x="816" y="156"/>
                  </a:cubicBezTo>
                  <a:cubicBezTo>
                    <a:pt x="696" y="204"/>
                    <a:pt x="588" y="276"/>
                    <a:pt x="492" y="372"/>
                  </a:cubicBezTo>
                  <a:cubicBezTo>
                    <a:pt x="408" y="468"/>
                    <a:pt x="336" y="564"/>
                    <a:pt x="288" y="684"/>
                  </a:cubicBezTo>
                  <a:cubicBezTo>
                    <a:pt x="240" y="804"/>
                    <a:pt x="216" y="924"/>
                    <a:pt x="228" y="1044"/>
                  </a:cubicBezTo>
                  <a:cubicBezTo>
                    <a:pt x="228" y="1152"/>
                    <a:pt x="252" y="1260"/>
                    <a:pt x="300" y="1368"/>
                  </a:cubicBezTo>
                  <a:cubicBezTo>
                    <a:pt x="216" y="1428"/>
                    <a:pt x="144" y="1512"/>
                    <a:pt x="96" y="1596"/>
                  </a:cubicBezTo>
                  <a:cubicBezTo>
                    <a:pt x="48" y="1692"/>
                    <a:pt x="12" y="1800"/>
                    <a:pt x="0" y="1908"/>
                  </a:cubicBezTo>
                  <a:cubicBezTo>
                    <a:pt x="0" y="2028"/>
                    <a:pt x="12" y="2136"/>
                    <a:pt x="36" y="2256"/>
                  </a:cubicBezTo>
                  <a:cubicBezTo>
                    <a:pt x="60" y="2364"/>
                    <a:pt x="96" y="2484"/>
                    <a:pt x="156" y="2592"/>
                  </a:cubicBezTo>
                  <a:cubicBezTo>
                    <a:pt x="228" y="2760"/>
                    <a:pt x="324" y="2916"/>
                    <a:pt x="432" y="3060"/>
                  </a:cubicBezTo>
                  <a:cubicBezTo>
                    <a:pt x="480" y="3133"/>
                    <a:pt x="540" y="3193"/>
                    <a:pt x="600" y="3253"/>
                  </a:cubicBezTo>
                  <a:cubicBezTo>
                    <a:pt x="648" y="3301"/>
                    <a:pt x="696" y="3337"/>
                    <a:pt x="744" y="3385"/>
                  </a:cubicBezTo>
                  <a:cubicBezTo>
                    <a:pt x="744" y="3385"/>
                    <a:pt x="744" y="3397"/>
                    <a:pt x="744" y="3397"/>
                  </a:cubicBezTo>
                  <a:cubicBezTo>
                    <a:pt x="756" y="3409"/>
                    <a:pt x="756" y="3421"/>
                    <a:pt x="780" y="3421"/>
                  </a:cubicBezTo>
                  <a:lnTo>
                    <a:pt x="792" y="3421"/>
                  </a:lnTo>
                  <a:cubicBezTo>
                    <a:pt x="852" y="3385"/>
                    <a:pt x="924" y="3349"/>
                    <a:pt x="996" y="3337"/>
                  </a:cubicBezTo>
                  <a:cubicBezTo>
                    <a:pt x="1044" y="3313"/>
                    <a:pt x="1104" y="3301"/>
                    <a:pt x="1152" y="3289"/>
                  </a:cubicBezTo>
                  <a:cubicBezTo>
                    <a:pt x="1212" y="3289"/>
                    <a:pt x="1260" y="3277"/>
                    <a:pt x="1308" y="3277"/>
                  </a:cubicBezTo>
                  <a:lnTo>
                    <a:pt x="1368" y="3277"/>
                  </a:lnTo>
                  <a:cubicBezTo>
                    <a:pt x="1488" y="3277"/>
                    <a:pt x="1608" y="3289"/>
                    <a:pt x="1740" y="3313"/>
                  </a:cubicBezTo>
                  <a:cubicBezTo>
                    <a:pt x="1872" y="3325"/>
                    <a:pt x="2004" y="3361"/>
                    <a:pt x="2160" y="3397"/>
                  </a:cubicBezTo>
                  <a:cubicBezTo>
                    <a:pt x="2484" y="3469"/>
                    <a:pt x="2820" y="3577"/>
                    <a:pt x="3132" y="3709"/>
                  </a:cubicBezTo>
                  <a:cubicBezTo>
                    <a:pt x="3444" y="3841"/>
                    <a:pt x="3756" y="3985"/>
                    <a:pt x="4044" y="4141"/>
                  </a:cubicBezTo>
                  <a:lnTo>
                    <a:pt x="4068" y="4141"/>
                  </a:lnTo>
                  <a:cubicBezTo>
                    <a:pt x="4080" y="4141"/>
                    <a:pt x="4092" y="4141"/>
                    <a:pt x="4092" y="4129"/>
                  </a:cubicBezTo>
                  <a:cubicBezTo>
                    <a:pt x="4320" y="3865"/>
                    <a:pt x="4512" y="3565"/>
                    <a:pt x="4656" y="3253"/>
                  </a:cubicBezTo>
                  <a:cubicBezTo>
                    <a:pt x="4728" y="3096"/>
                    <a:pt x="4788" y="2952"/>
                    <a:pt x="4836" y="2796"/>
                  </a:cubicBezTo>
                  <a:cubicBezTo>
                    <a:pt x="4884" y="2652"/>
                    <a:pt x="4920" y="2496"/>
                    <a:pt x="4944" y="2352"/>
                  </a:cubicBezTo>
                  <a:cubicBezTo>
                    <a:pt x="5004" y="2052"/>
                    <a:pt x="4992" y="1740"/>
                    <a:pt x="4920" y="1452"/>
                  </a:cubicBezTo>
                  <a:cubicBezTo>
                    <a:pt x="4872" y="1308"/>
                    <a:pt x="4812" y="1164"/>
                    <a:pt x="4740" y="1032"/>
                  </a:cubicBezTo>
                  <a:cubicBezTo>
                    <a:pt x="4704" y="972"/>
                    <a:pt x="4656" y="912"/>
                    <a:pt x="4608" y="852"/>
                  </a:cubicBezTo>
                  <a:cubicBezTo>
                    <a:pt x="4560" y="792"/>
                    <a:pt x="4512" y="744"/>
                    <a:pt x="4452" y="696"/>
                  </a:cubicBezTo>
                  <a:cubicBezTo>
                    <a:pt x="4344" y="600"/>
                    <a:pt x="4212" y="528"/>
                    <a:pt x="4092" y="468"/>
                  </a:cubicBezTo>
                  <a:cubicBezTo>
                    <a:pt x="3948" y="396"/>
                    <a:pt x="3816" y="336"/>
                    <a:pt x="3672" y="288"/>
                  </a:cubicBezTo>
                  <a:cubicBezTo>
                    <a:pt x="3540" y="252"/>
                    <a:pt x="3396" y="204"/>
                    <a:pt x="3228" y="168"/>
                  </a:cubicBezTo>
                  <a:cubicBezTo>
                    <a:pt x="3072" y="132"/>
                    <a:pt x="2928" y="120"/>
                    <a:pt x="2796" y="96"/>
                  </a:cubicBezTo>
                  <a:cubicBezTo>
                    <a:pt x="2460" y="36"/>
                    <a:pt x="2124" y="0"/>
                    <a:pt x="1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675;p78"/>
            <p:cNvSpPr/>
            <p:nvPr/>
          </p:nvSpPr>
          <p:spPr>
            <a:xfrm flipH="1">
              <a:off x="5455699" y="921875"/>
              <a:ext cx="252510" cy="344754"/>
            </a:xfrm>
            <a:custGeom>
              <a:avLst/>
              <a:gdLst/>
              <a:ahLst/>
              <a:cxnLst/>
              <a:rect l="l" t="t" r="r" b="b"/>
              <a:pathLst>
                <a:path w="1741" h="2377" extrusionOk="0">
                  <a:moveTo>
                    <a:pt x="492" y="0"/>
                  </a:moveTo>
                  <a:cubicBezTo>
                    <a:pt x="468" y="0"/>
                    <a:pt x="456" y="0"/>
                    <a:pt x="432" y="12"/>
                  </a:cubicBezTo>
                  <a:lnTo>
                    <a:pt x="384" y="24"/>
                  </a:lnTo>
                  <a:lnTo>
                    <a:pt x="360" y="36"/>
                  </a:lnTo>
                  <a:lnTo>
                    <a:pt x="336" y="72"/>
                  </a:lnTo>
                  <a:cubicBezTo>
                    <a:pt x="324" y="84"/>
                    <a:pt x="312" y="96"/>
                    <a:pt x="312" y="108"/>
                  </a:cubicBezTo>
                  <a:cubicBezTo>
                    <a:pt x="300" y="108"/>
                    <a:pt x="288" y="120"/>
                    <a:pt x="288" y="132"/>
                  </a:cubicBezTo>
                  <a:cubicBezTo>
                    <a:pt x="288" y="144"/>
                    <a:pt x="276" y="156"/>
                    <a:pt x="276" y="180"/>
                  </a:cubicBezTo>
                  <a:cubicBezTo>
                    <a:pt x="276" y="192"/>
                    <a:pt x="276" y="204"/>
                    <a:pt x="276" y="228"/>
                  </a:cubicBezTo>
                  <a:cubicBezTo>
                    <a:pt x="276" y="240"/>
                    <a:pt x="288" y="264"/>
                    <a:pt x="300" y="288"/>
                  </a:cubicBezTo>
                  <a:cubicBezTo>
                    <a:pt x="300" y="312"/>
                    <a:pt x="312" y="324"/>
                    <a:pt x="324" y="348"/>
                  </a:cubicBezTo>
                  <a:cubicBezTo>
                    <a:pt x="336" y="360"/>
                    <a:pt x="348" y="372"/>
                    <a:pt x="360" y="396"/>
                  </a:cubicBezTo>
                  <a:lnTo>
                    <a:pt x="384" y="432"/>
                  </a:lnTo>
                  <a:cubicBezTo>
                    <a:pt x="384" y="432"/>
                    <a:pt x="384" y="432"/>
                    <a:pt x="384" y="444"/>
                  </a:cubicBezTo>
                  <a:cubicBezTo>
                    <a:pt x="384" y="444"/>
                    <a:pt x="384" y="444"/>
                    <a:pt x="372" y="456"/>
                  </a:cubicBezTo>
                  <a:cubicBezTo>
                    <a:pt x="348" y="456"/>
                    <a:pt x="336" y="468"/>
                    <a:pt x="312" y="468"/>
                  </a:cubicBezTo>
                  <a:cubicBezTo>
                    <a:pt x="288" y="480"/>
                    <a:pt x="276" y="492"/>
                    <a:pt x="264" y="492"/>
                  </a:cubicBezTo>
                  <a:lnTo>
                    <a:pt x="216" y="528"/>
                  </a:lnTo>
                  <a:cubicBezTo>
                    <a:pt x="192" y="552"/>
                    <a:pt x="168" y="576"/>
                    <a:pt x="144" y="600"/>
                  </a:cubicBezTo>
                  <a:cubicBezTo>
                    <a:pt x="132" y="624"/>
                    <a:pt x="120" y="636"/>
                    <a:pt x="108" y="660"/>
                  </a:cubicBezTo>
                  <a:cubicBezTo>
                    <a:pt x="96" y="684"/>
                    <a:pt x="84" y="708"/>
                    <a:pt x="72" y="720"/>
                  </a:cubicBezTo>
                  <a:cubicBezTo>
                    <a:pt x="48" y="792"/>
                    <a:pt x="24" y="864"/>
                    <a:pt x="12" y="936"/>
                  </a:cubicBezTo>
                  <a:cubicBezTo>
                    <a:pt x="0" y="1044"/>
                    <a:pt x="0" y="1164"/>
                    <a:pt x="12" y="1284"/>
                  </a:cubicBezTo>
                  <a:cubicBezTo>
                    <a:pt x="24" y="1356"/>
                    <a:pt x="36" y="1416"/>
                    <a:pt x="60" y="1488"/>
                  </a:cubicBezTo>
                  <a:cubicBezTo>
                    <a:pt x="84" y="1548"/>
                    <a:pt x="96" y="1620"/>
                    <a:pt x="132" y="1680"/>
                  </a:cubicBezTo>
                  <a:cubicBezTo>
                    <a:pt x="168" y="1776"/>
                    <a:pt x="216" y="1872"/>
                    <a:pt x="276" y="1968"/>
                  </a:cubicBezTo>
                  <a:cubicBezTo>
                    <a:pt x="336" y="2052"/>
                    <a:pt x="396" y="2149"/>
                    <a:pt x="468" y="2233"/>
                  </a:cubicBezTo>
                  <a:cubicBezTo>
                    <a:pt x="504" y="2281"/>
                    <a:pt x="540" y="2329"/>
                    <a:pt x="576" y="2377"/>
                  </a:cubicBezTo>
                  <a:cubicBezTo>
                    <a:pt x="612" y="2353"/>
                    <a:pt x="648" y="2341"/>
                    <a:pt x="684" y="2329"/>
                  </a:cubicBezTo>
                  <a:cubicBezTo>
                    <a:pt x="744" y="2317"/>
                    <a:pt x="792" y="2305"/>
                    <a:pt x="852" y="2293"/>
                  </a:cubicBezTo>
                  <a:cubicBezTo>
                    <a:pt x="900" y="2281"/>
                    <a:pt x="960" y="2281"/>
                    <a:pt x="1008" y="2281"/>
                  </a:cubicBezTo>
                  <a:lnTo>
                    <a:pt x="1056" y="2281"/>
                  </a:lnTo>
                  <a:cubicBezTo>
                    <a:pt x="1188" y="2281"/>
                    <a:pt x="1308" y="2293"/>
                    <a:pt x="1428" y="2305"/>
                  </a:cubicBezTo>
                  <a:cubicBezTo>
                    <a:pt x="1536" y="2329"/>
                    <a:pt x="1632" y="2341"/>
                    <a:pt x="1728" y="2365"/>
                  </a:cubicBezTo>
                  <a:cubicBezTo>
                    <a:pt x="1740" y="2341"/>
                    <a:pt x="1740" y="2317"/>
                    <a:pt x="1728" y="2293"/>
                  </a:cubicBezTo>
                  <a:cubicBezTo>
                    <a:pt x="1728" y="2221"/>
                    <a:pt x="1728" y="2149"/>
                    <a:pt x="1716" y="2064"/>
                  </a:cubicBezTo>
                  <a:cubicBezTo>
                    <a:pt x="1704" y="1896"/>
                    <a:pt x="1692" y="1740"/>
                    <a:pt x="1680" y="1596"/>
                  </a:cubicBezTo>
                  <a:cubicBezTo>
                    <a:pt x="1644" y="1308"/>
                    <a:pt x="1572" y="1020"/>
                    <a:pt x="1464" y="756"/>
                  </a:cubicBezTo>
                  <a:cubicBezTo>
                    <a:pt x="1404" y="612"/>
                    <a:pt x="1332" y="480"/>
                    <a:pt x="1236" y="360"/>
                  </a:cubicBezTo>
                  <a:cubicBezTo>
                    <a:pt x="1212" y="324"/>
                    <a:pt x="1176" y="288"/>
                    <a:pt x="1140" y="252"/>
                  </a:cubicBezTo>
                  <a:cubicBezTo>
                    <a:pt x="1104" y="216"/>
                    <a:pt x="1080" y="192"/>
                    <a:pt x="1044" y="168"/>
                  </a:cubicBezTo>
                  <a:cubicBezTo>
                    <a:pt x="1008" y="144"/>
                    <a:pt x="972" y="120"/>
                    <a:pt x="948" y="96"/>
                  </a:cubicBezTo>
                  <a:cubicBezTo>
                    <a:pt x="912" y="84"/>
                    <a:pt x="888" y="72"/>
                    <a:pt x="852" y="60"/>
                  </a:cubicBezTo>
                  <a:cubicBezTo>
                    <a:pt x="828" y="36"/>
                    <a:pt x="804" y="36"/>
                    <a:pt x="768" y="24"/>
                  </a:cubicBezTo>
                  <a:cubicBezTo>
                    <a:pt x="732" y="12"/>
                    <a:pt x="708" y="12"/>
                    <a:pt x="672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676;p78"/>
            <p:cNvSpPr/>
            <p:nvPr/>
          </p:nvSpPr>
          <p:spPr>
            <a:xfrm flipH="1">
              <a:off x="5629743" y="1149872"/>
              <a:ext cx="132419" cy="210739"/>
            </a:xfrm>
            <a:custGeom>
              <a:avLst/>
              <a:gdLst/>
              <a:ahLst/>
              <a:cxnLst/>
              <a:rect l="l" t="t" r="r" b="b"/>
              <a:pathLst>
                <a:path w="913" h="1453" extrusionOk="0">
                  <a:moveTo>
                    <a:pt x="456" y="0"/>
                  </a:moveTo>
                  <a:cubicBezTo>
                    <a:pt x="432" y="0"/>
                    <a:pt x="408" y="12"/>
                    <a:pt x="384" y="24"/>
                  </a:cubicBezTo>
                  <a:cubicBezTo>
                    <a:pt x="336" y="48"/>
                    <a:pt x="288" y="84"/>
                    <a:pt x="240" y="120"/>
                  </a:cubicBezTo>
                  <a:cubicBezTo>
                    <a:pt x="144" y="204"/>
                    <a:pt x="84" y="312"/>
                    <a:pt x="48" y="432"/>
                  </a:cubicBezTo>
                  <a:cubicBezTo>
                    <a:pt x="0" y="565"/>
                    <a:pt x="0" y="709"/>
                    <a:pt x="48" y="853"/>
                  </a:cubicBezTo>
                  <a:cubicBezTo>
                    <a:pt x="96" y="985"/>
                    <a:pt x="168" y="1105"/>
                    <a:pt x="264" y="1213"/>
                  </a:cubicBezTo>
                  <a:cubicBezTo>
                    <a:pt x="348" y="1309"/>
                    <a:pt x="444" y="1381"/>
                    <a:pt x="540" y="1453"/>
                  </a:cubicBezTo>
                  <a:lnTo>
                    <a:pt x="552" y="1453"/>
                  </a:lnTo>
                  <a:cubicBezTo>
                    <a:pt x="564" y="1453"/>
                    <a:pt x="576" y="1441"/>
                    <a:pt x="576" y="1441"/>
                  </a:cubicBezTo>
                  <a:cubicBezTo>
                    <a:pt x="588" y="1417"/>
                    <a:pt x="576" y="1405"/>
                    <a:pt x="564" y="1393"/>
                  </a:cubicBezTo>
                  <a:cubicBezTo>
                    <a:pt x="648" y="1285"/>
                    <a:pt x="732" y="1165"/>
                    <a:pt x="792" y="1033"/>
                  </a:cubicBezTo>
                  <a:cubicBezTo>
                    <a:pt x="828" y="961"/>
                    <a:pt x="852" y="889"/>
                    <a:pt x="876" y="817"/>
                  </a:cubicBezTo>
                  <a:cubicBezTo>
                    <a:pt x="888" y="745"/>
                    <a:pt x="900" y="673"/>
                    <a:pt x="912" y="601"/>
                  </a:cubicBezTo>
                  <a:cubicBezTo>
                    <a:pt x="912" y="528"/>
                    <a:pt x="900" y="444"/>
                    <a:pt x="888" y="372"/>
                  </a:cubicBezTo>
                  <a:cubicBezTo>
                    <a:pt x="876" y="336"/>
                    <a:pt x="864" y="312"/>
                    <a:pt x="852" y="276"/>
                  </a:cubicBezTo>
                  <a:cubicBezTo>
                    <a:pt x="840" y="240"/>
                    <a:pt x="816" y="204"/>
                    <a:pt x="804" y="168"/>
                  </a:cubicBezTo>
                  <a:cubicBezTo>
                    <a:pt x="768" y="120"/>
                    <a:pt x="720" y="72"/>
                    <a:pt x="672" y="48"/>
                  </a:cubicBezTo>
                  <a:cubicBezTo>
                    <a:pt x="624" y="24"/>
                    <a:pt x="576" y="0"/>
                    <a:pt x="528" y="0"/>
                  </a:cubicBezTo>
                  <a:close/>
                </a:path>
              </a:pathLst>
            </a:custGeom>
            <a:solidFill>
              <a:srgbClr val="F1C4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677;p78"/>
            <p:cNvSpPr/>
            <p:nvPr/>
          </p:nvSpPr>
          <p:spPr>
            <a:xfrm flipH="1">
              <a:off x="5647873" y="1182940"/>
              <a:ext cx="63817" cy="60191"/>
            </a:xfrm>
            <a:custGeom>
              <a:avLst/>
              <a:gdLst/>
              <a:ahLst/>
              <a:cxnLst/>
              <a:rect l="l" t="t" r="r" b="b"/>
              <a:pathLst>
                <a:path w="440" h="415" extrusionOk="0">
                  <a:moveTo>
                    <a:pt x="24" y="0"/>
                  </a:moveTo>
                  <a:cubicBezTo>
                    <a:pt x="12" y="0"/>
                    <a:pt x="0" y="12"/>
                    <a:pt x="0" y="24"/>
                  </a:cubicBezTo>
                  <a:lnTo>
                    <a:pt x="12" y="24"/>
                  </a:lnTo>
                  <a:cubicBezTo>
                    <a:pt x="12" y="36"/>
                    <a:pt x="12" y="48"/>
                    <a:pt x="24" y="48"/>
                  </a:cubicBezTo>
                  <a:lnTo>
                    <a:pt x="48" y="48"/>
                  </a:lnTo>
                  <a:cubicBezTo>
                    <a:pt x="72" y="48"/>
                    <a:pt x="96" y="60"/>
                    <a:pt x="120" y="72"/>
                  </a:cubicBezTo>
                  <a:cubicBezTo>
                    <a:pt x="156" y="72"/>
                    <a:pt x="180" y="96"/>
                    <a:pt x="204" y="108"/>
                  </a:cubicBezTo>
                  <a:cubicBezTo>
                    <a:pt x="228" y="132"/>
                    <a:pt x="240" y="156"/>
                    <a:pt x="264" y="180"/>
                  </a:cubicBezTo>
                  <a:cubicBezTo>
                    <a:pt x="288" y="216"/>
                    <a:pt x="312" y="252"/>
                    <a:pt x="336" y="300"/>
                  </a:cubicBezTo>
                  <a:cubicBezTo>
                    <a:pt x="348" y="325"/>
                    <a:pt x="360" y="361"/>
                    <a:pt x="372" y="397"/>
                  </a:cubicBezTo>
                  <a:cubicBezTo>
                    <a:pt x="376" y="409"/>
                    <a:pt x="386" y="414"/>
                    <a:pt x="397" y="414"/>
                  </a:cubicBezTo>
                  <a:cubicBezTo>
                    <a:pt x="417" y="414"/>
                    <a:pt x="440" y="396"/>
                    <a:pt x="432" y="373"/>
                  </a:cubicBezTo>
                  <a:cubicBezTo>
                    <a:pt x="408" y="276"/>
                    <a:pt x="360" y="180"/>
                    <a:pt x="288" y="108"/>
                  </a:cubicBezTo>
                  <a:cubicBezTo>
                    <a:pt x="252" y="84"/>
                    <a:pt x="204" y="48"/>
                    <a:pt x="168" y="36"/>
                  </a:cubicBezTo>
                  <a:cubicBezTo>
                    <a:pt x="120" y="12"/>
                    <a:pt x="72" y="0"/>
                    <a:pt x="24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5678;p78"/>
            <p:cNvSpPr/>
            <p:nvPr/>
          </p:nvSpPr>
          <p:spPr>
            <a:xfrm flipH="1">
              <a:off x="5105868" y="892287"/>
              <a:ext cx="591898" cy="967835"/>
            </a:xfrm>
            <a:custGeom>
              <a:avLst/>
              <a:gdLst/>
              <a:ahLst/>
              <a:cxnLst/>
              <a:rect l="l" t="t" r="r" b="b"/>
              <a:pathLst>
                <a:path w="4081" h="6673" extrusionOk="0">
                  <a:moveTo>
                    <a:pt x="1392" y="0"/>
                  </a:moveTo>
                  <a:cubicBezTo>
                    <a:pt x="1344" y="0"/>
                    <a:pt x="1308" y="0"/>
                    <a:pt x="1248" y="12"/>
                  </a:cubicBezTo>
                  <a:lnTo>
                    <a:pt x="1140" y="24"/>
                  </a:lnTo>
                  <a:cubicBezTo>
                    <a:pt x="1080" y="24"/>
                    <a:pt x="1008" y="36"/>
                    <a:pt x="948" y="36"/>
                  </a:cubicBezTo>
                  <a:lnTo>
                    <a:pt x="804" y="36"/>
                  </a:lnTo>
                  <a:cubicBezTo>
                    <a:pt x="780" y="36"/>
                    <a:pt x="768" y="48"/>
                    <a:pt x="768" y="72"/>
                  </a:cubicBezTo>
                  <a:cubicBezTo>
                    <a:pt x="720" y="120"/>
                    <a:pt x="684" y="180"/>
                    <a:pt x="636" y="228"/>
                  </a:cubicBezTo>
                  <a:cubicBezTo>
                    <a:pt x="600" y="276"/>
                    <a:pt x="552" y="324"/>
                    <a:pt x="516" y="372"/>
                  </a:cubicBezTo>
                  <a:cubicBezTo>
                    <a:pt x="480" y="432"/>
                    <a:pt x="444" y="492"/>
                    <a:pt x="420" y="552"/>
                  </a:cubicBezTo>
                  <a:cubicBezTo>
                    <a:pt x="384" y="612"/>
                    <a:pt x="348" y="684"/>
                    <a:pt x="336" y="756"/>
                  </a:cubicBezTo>
                  <a:cubicBezTo>
                    <a:pt x="288" y="900"/>
                    <a:pt x="264" y="1056"/>
                    <a:pt x="252" y="1200"/>
                  </a:cubicBezTo>
                  <a:cubicBezTo>
                    <a:pt x="252" y="1272"/>
                    <a:pt x="240" y="1356"/>
                    <a:pt x="240" y="1440"/>
                  </a:cubicBezTo>
                  <a:lnTo>
                    <a:pt x="240" y="1596"/>
                  </a:lnTo>
                  <a:lnTo>
                    <a:pt x="240" y="1668"/>
                  </a:lnTo>
                  <a:cubicBezTo>
                    <a:pt x="240" y="1740"/>
                    <a:pt x="240" y="1824"/>
                    <a:pt x="228" y="1908"/>
                  </a:cubicBezTo>
                  <a:cubicBezTo>
                    <a:pt x="228" y="1992"/>
                    <a:pt x="204" y="2076"/>
                    <a:pt x="192" y="2148"/>
                  </a:cubicBezTo>
                  <a:cubicBezTo>
                    <a:pt x="168" y="2208"/>
                    <a:pt x="156" y="2268"/>
                    <a:pt x="132" y="2329"/>
                  </a:cubicBezTo>
                  <a:cubicBezTo>
                    <a:pt x="120" y="2353"/>
                    <a:pt x="120" y="2389"/>
                    <a:pt x="108" y="2413"/>
                  </a:cubicBezTo>
                  <a:cubicBezTo>
                    <a:pt x="96" y="2437"/>
                    <a:pt x="84" y="2497"/>
                    <a:pt x="72" y="2533"/>
                  </a:cubicBezTo>
                  <a:cubicBezTo>
                    <a:pt x="60" y="2581"/>
                    <a:pt x="48" y="2629"/>
                    <a:pt x="48" y="2665"/>
                  </a:cubicBezTo>
                  <a:cubicBezTo>
                    <a:pt x="12" y="2809"/>
                    <a:pt x="0" y="2953"/>
                    <a:pt x="12" y="3109"/>
                  </a:cubicBezTo>
                  <a:cubicBezTo>
                    <a:pt x="12" y="3241"/>
                    <a:pt x="36" y="3385"/>
                    <a:pt x="72" y="3517"/>
                  </a:cubicBezTo>
                  <a:cubicBezTo>
                    <a:pt x="120" y="3649"/>
                    <a:pt x="180" y="3769"/>
                    <a:pt x="276" y="3877"/>
                  </a:cubicBezTo>
                  <a:cubicBezTo>
                    <a:pt x="324" y="3937"/>
                    <a:pt x="372" y="3985"/>
                    <a:pt x="432" y="4033"/>
                  </a:cubicBezTo>
                  <a:cubicBezTo>
                    <a:pt x="492" y="4081"/>
                    <a:pt x="564" y="4129"/>
                    <a:pt x="636" y="4165"/>
                  </a:cubicBezTo>
                  <a:cubicBezTo>
                    <a:pt x="780" y="4249"/>
                    <a:pt x="924" y="4309"/>
                    <a:pt x="1092" y="4345"/>
                  </a:cubicBezTo>
                  <a:cubicBezTo>
                    <a:pt x="1140" y="4357"/>
                    <a:pt x="1200" y="4357"/>
                    <a:pt x="1248" y="4369"/>
                  </a:cubicBezTo>
                  <a:cubicBezTo>
                    <a:pt x="1248" y="4417"/>
                    <a:pt x="1236" y="4465"/>
                    <a:pt x="1236" y="4525"/>
                  </a:cubicBezTo>
                  <a:cubicBezTo>
                    <a:pt x="1224" y="4573"/>
                    <a:pt x="1200" y="4633"/>
                    <a:pt x="1176" y="4681"/>
                  </a:cubicBezTo>
                  <a:cubicBezTo>
                    <a:pt x="1152" y="4729"/>
                    <a:pt x="1116" y="4777"/>
                    <a:pt x="1080" y="4825"/>
                  </a:cubicBezTo>
                  <a:cubicBezTo>
                    <a:pt x="1032" y="4873"/>
                    <a:pt x="972" y="4921"/>
                    <a:pt x="912" y="4957"/>
                  </a:cubicBezTo>
                  <a:cubicBezTo>
                    <a:pt x="864" y="4993"/>
                    <a:pt x="816" y="5017"/>
                    <a:pt x="756" y="5053"/>
                  </a:cubicBezTo>
                  <a:lnTo>
                    <a:pt x="744" y="5053"/>
                  </a:lnTo>
                  <a:cubicBezTo>
                    <a:pt x="738" y="5047"/>
                    <a:pt x="735" y="5044"/>
                    <a:pt x="732" y="5044"/>
                  </a:cubicBezTo>
                  <a:cubicBezTo>
                    <a:pt x="729" y="5044"/>
                    <a:pt x="726" y="5047"/>
                    <a:pt x="720" y="5053"/>
                  </a:cubicBezTo>
                  <a:cubicBezTo>
                    <a:pt x="720" y="5053"/>
                    <a:pt x="708" y="5065"/>
                    <a:pt x="708" y="5065"/>
                  </a:cubicBezTo>
                  <a:cubicBezTo>
                    <a:pt x="696" y="5149"/>
                    <a:pt x="696" y="5221"/>
                    <a:pt x="696" y="5305"/>
                  </a:cubicBezTo>
                  <a:cubicBezTo>
                    <a:pt x="696" y="5401"/>
                    <a:pt x="708" y="5497"/>
                    <a:pt x="720" y="5605"/>
                  </a:cubicBezTo>
                  <a:cubicBezTo>
                    <a:pt x="732" y="5701"/>
                    <a:pt x="744" y="5809"/>
                    <a:pt x="780" y="5917"/>
                  </a:cubicBezTo>
                  <a:cubicBezTo>
                    <a:pt x="804" y="6013"/>
                    <a:pt x="840" y="6121"/>
                    <a:pt x="876" y="6217"/>
                  </a:cubicBezTo>
                  <a:cubicBezTo>
                    <a:pt x="924" y="6301"/>
                    <a:pt x="972" y="6385"/>
                    <a:pt x="1032" y="6469"/>
                  </a:cubicBezTo>
                  <a:cubicBezTo>
                    <a:pt x="1056" y="6505"/>
                    <a:pt x="1092" y="6529"/>
                    <a:pt x="1128" y="6565"/>
                  </a:cubicBezTo>
                  <a:cubicBezTo>
                    <a:pt x="1164" y="6589"/>
                    <a:pt x="1200" y="6613"/>
                    <a:pt x="1236" y="6637"/>
                  </a:cubicBezTo>
                  <a:cubicBezTo>
                    <a:pt x="1272" y="6649"/>
                    <a:pt x="1320" y="6661"/>
                    <a:pt x="1356" y="6673"/>
                  </a:cubicBezTo>
                  <a:lnTo>
                    <a:pt x="1500" y="6673"/>
                  </a:lnTo>
                  <a:cubicBezTo>
                    <a:pt x="1560" y="6661"/>
                    <a:pt x="1608" y="6649"/>
                    <a:pt x="1668" y="6625"/>
                  </a:cubicBezTo>
                  <a:cubicBezTo>
                    <a:pt x="1728" y="6601"/>
                    <a:pt x="1788" y="6577"/>
                    <a:pt x="1836" y="6541"/>
                  </a:cubicBezTo>
                  <a:cubicBezTo>
                    <a:pt x="1956" y="6469"/>
                    <a:pt x="2052" y="6397"/>
                    <a:pt x="2148" y="6301"/>
                  </a:cubicBezTo>
                  <a:cubicBezTo>
                    <a:pt x="2232" y="6229"/>
                    <a:pt x="2316" y="6145"/>
                    <a:pt x="2436" y="6037"/>
                  </a:cubicBezTo>
                  <a:cubicBezTo>
                    <a:pt x="2472" y="5989"/>
                    <a:pt x="2508" y="5953"/>
                    <a:pt x="2544" y="5905"/>
                  </a:cubicBezTo>
                  <a:lnTo>
                    <a:pt x="2568" y="5893"/>
                  </a:lnTo>
                  <a:lnTo>
                    <a:pt x="2676" y="5773"/>
                  </a:lnTo>
                  <a:lnTo>
                    <a:pt x="2856" y="5569"/>
                  </a:lnTo>
                  <a:cubicBezTo>
                    <a:pt x="2904" y="5509"/>
                    <a:pt x="2952" y="5449"/>
                    <a:pt x="3012" y="5389"/>
                  </a:cubicBezTo>
                  <a:lnTo>
                    <a:pt x="3096" y="5293"/>
                  </a:lnTo>
                  <a:cubicBezTo>
                    <a:pt x="3132" y="5257"/>
                    <a:pt x="3156" y="5233"/>
                    <a:pt x="3180" y="5209"/>
                  </a:cubicBezTo>
                  <a:cubicBezTo>
                    <a:pt x="3204" y="5185"/>
                    <a:pt x="3192" y="5173"/>
                    <a:pt x="3204" y="5149"/>
                  </a:cubicBezTo>
                  <a:lnTo>
                    <a:pt x="3216" y="5149"/>
                  </a:lnTo>
                  <a:cubicBezTo>
                    <a:pt x="3168" y="5137"/>
                    <a:pt x="3120" y="5125"/>
                    <a:pt x="3084" y="5101"/>
                  </a:cubicBezTo>
                  <a:cubicBezTo>
                    <a:pt x="3036" y="5077"/>
                    <a:pt x="3000" y="5053"/>
                    <a:pt x="2976" y="5029"/>
                  </a:cubicBezTo>
                  <a:cubicBezTo>
                    <a:pt x="2940" y="5005"/>
                    <a:pt x="2916" y="4969"/>
                    <a:pt x="2904" y="4945"/>
                  </a:cubicBezTo>
                  <a:cubicBezTo>
                    <a:pt x="2880" y="4909"/>
                    <a:pt x="2856" y="4861"/>
                    <a:pt x="2844" y="4825"/>
                  </a:cubicBezTo>
                  <a:cubicBezTo>
                    <a:pt x="2820" y="4753"/>
                    <a:pt x="2820" y="4693"/>
                    <a:pt x="2820" y="4633"/>
                  </a:cubicBezTo>
                  <a:cubicBezTo>
                    <a:pt x="2808" y="4489"/>
                    <a:pt x="2820" y="4357"/>
                    <a:pt x="2856" y="4225"/>
                  </a:cubicBezTo>
                  <a:cubicBezTo>
                    <a:pt x="2892" y="4081"/>
                    <a:pt x="2928" y="3925"/>
                    <a:pt x="2988" y="3781"/>
                  </a:cubicBezTo>
                  <a:cubicBezTo>
                    <a:pt x="3048" y="3793"/>
                    <a:pt x="3120" y="3805"/>
                    <a:pt x="3192" y="3805"/>
                  </a:cubicBezTo>
                  <a:cubicBezTo>
                    <a:pt x="3324" y="3805"/>
                    <a:pt x="3456" y="3781"/>
                    <a:pt x="3576" y="3721"/>
                  </a:cubicBezTo>
                  <a:cubicBezTo>
                    <a:pt x="3648" y="3697"/>
                    <a:pt x="3708" y="3649"/>
                    <a:pt x="3768" y="3613"/>
                  </a:cubicBezTo>
                  <a:cubicBezTo>
                    <a:pt x="3828" y="3565"/>
                    <a:pt x="3876" y="3505"/>
                    <a:pt x="3924" y="3445"/>
                  </a:cubicBezTo>
                  <a:cubicBezTo>
                    <a:pt x="3960" y="3385"/>
                    <a:pt x="3996" y="3313"/>
                    <a:pt x="4020" y="3241"/>
                  </a:cubicBezTo>
                  <a:cubicBezTo>
                    <a:pt x="4056" y="3169"/>
                    <a:pt x="4068" y="3097"/>
                    <a:pt x="4068" y="3025"/>
                  </a:cubicBezTo>
                  <a:cubicBezTo>
                    <a:pt x="4080" y="2941"/>
                    <a:pt x="4068" y="2869"/>
                    <a:pt x="4044" y="2797"/>
                  </a:cubicBezTo>
                  <a:cubicBezTo>
                    <a:pt x="4020" y="2701"/>
                    <a:pt x="3972" y="2629"/>
                    <a:pt x="3900" y="2557"/>
                  </a:cubicBezTo>
                  <a:cubicBezTo>
                    <a:pt x="3840" y="2497"/>
                    <a:pt x="3756" y="2449"/>
                    <a:pt x="3672" y="2425"/>
                  </a:cubicBezTo>
                  <a:cubicBezTo>
                    <a:pt x="3624" y="2413"/>
                    <a:pt x="3576" y="2401"/>
                    <a:pt x="3528" y="2401"/>
                  </a:cubicBezTo>
                  <a:cubicBezTo>
                    <a:pt x="3480" y="2401"/>
                    <a:pt x="3444" y="2413"/>
                    <a:pt x="3408" y="2425"/>
                  </a:cubicBezTo>
                  <a:cubicBezTo>
                    <a:pt x="3348" y="2437"/>
                    <a:pt x="3300" y="2449"/>
                    <a:pt x="3252" y="2485"/>
                  </a:cubicBezTo>
                  <a:cubicBezTo>
                    <a:pt x="3300" y="2377"/>
                    <a:pt x="3348" y="2244"/>
                    <a:pt x="3408" y="2112"/>
                  </a:cubicBezTo>
                  <a:cubicBezTo>
                    <a:pt x="3456" y="1968"/>
                    <a:pt x="3492" y="1824"/>
                    <a:pt x="3516" y="1680"/>
                  </a:cubicBezTo>
                  <a:cubicBezTo>
                    <a:pt x="3552" y="1512"/>
                    <a:pt x="3552" y="1344"/>
                    <a:pt x="3540" y="1188"/>
                  </a:cubicBezTo>
                  <a:cubicBezTo>
                    <a:pt x="3540" y="1104"/>
                    <a:pt x="3528" y="1032"/>
                    <a:pt x="3516" y="960"/>
                  </a:cubicBezTo>
                  <a:cubicBezTo>
                    <a:pt x="3504" y="900"/>
                    <a:pt x="3492" y="828"/>
                    <a:pt x="3468" y="768"/>
                  </a:cubicBezTo>
                  <a:cubicBezTo>
                    <a:pt x="3420" y="660"/>
                    <a:pt x="3360" y="564"/>
                    <a:pt x="3276" y="480"/>
                  </a:cubicBezTo>
                  <a:cubicBezTo>
                    <a:pt x="3192" y="396"/>
                    <a:pt x="3096" y="324"/>
                    <a:pt x="3000" y="276"/>
                  </a:cubicBezTo>
                  <a:cubicBezTo>
                    <a:pt x="2880" y="216"/>
                    <a:pt x="2772" y="180"/>
                    <a:pt x="2640" y="144"/>
                  </a:cubicBezTo>
                  <a:cubicBezTo>
                    <a:pt x="2580" y="132"/>
                    <a:pt x="2520" y="108"/>
                    <a:pt x="2424" y="96"/>
                  </a:cubicBezTo>
                  <a:cubicBezTo>
                    <a:pt x="2340" y="84"/>
                    <a:pt x="2244" y="60"/>
                    <a:pt x="2136" y="48"/>
                  </a:cubicBezTo>
                  <a:cubicBezTo>
                    <a:pt x="1956" y="36"/>
                    <a:pt x="1764" y="12"/>
                    <a:pt x="1536" y="12"/>
                  </a:cubicBezTo>
                  <a:lnTo>
                    <a:pt x="1392" y="12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5679;p78"/>
            <p:cNvSpPr/>
            <p:nvPr/>
          </p:nvSpPr>
          <p:spPr>
            <a:xfrm flipH="1">
              <a:off x="5337350" y="1480555"/>
              <a:ext cx="184633" cy="81946"/>
            </a:xfrm>
            <a:custGeom>
              <a:avLst/>
              <a:gdLst/>
              <a:ahLst/>
              <a:cxnLst/>
              <a:rect l="l" t="t" r="r" b="b"/>
              <a:pathLst>
                <a:path w="1273" h="565" extrusionOk="0">
                  <a:moveTo>
                    <a:pt x="1272" y="1"/>
                  </a:moveTo>
                  <a:lnTo>
                    <a:pt x="1272" y="1"/>
                  </a:lnTo>
                  <a:cubicBezTo>
                    <a:pt x="1152" y="73"/>
                    <a:pt x="1020" y="133"/>
                    <a:pt x="888" y="181"/>
                  </a:cubicBezTo>
                  <a:lnTo>
                    <a:pt x="864" y="193"/>
                  </a:lnTo>
                  <a:lnTo>
                    <a:pt x="816" y="205"/>
                  </a:lnTo>
                  <a:cubicBezTo>
                    <a:pt x="768" y="229"/>
                    <a:pt x="708" y="253"/>
                    <a:pt x="636" y="265"/>
                  </a:cubicBezTo>
                  <a:cubicBezTo>
                    <a:pt x="576" y="277"/>
                    <a:pt x="516" y="289"/>
                    <a:pt x="456" y="301"/>
                  </a:cubicBezTo>
                  <a:lnTo>
                    <a:pt x="360" y="313"/>
                  </a:lnTo>
                  <a:cubicBezTo>
                    <a:pt x="312" y="313"/>
                    <a:pt x="264" y="325"/>
                    <a:pt x="216" y="325"/>
                  </a:cubicBezTo>
                  <a:cubicBezTo>
                    <a:pt x="186" y="331"/>
                    <a:pt x="156" y="334"/>
                    <a:pt x="128" y="334"/>
                  </a:cubicBezTo>
                  <a:cubicBezTo>
                    <a:pt x="99" y="334"/>
                    <a:pt x="72" y="331"/>
                    <a:pt x="48" y="325"/>
                  </a:cubicBezTo>
                  <a:cubicBezTo>
                    <a:pt x="48" y="373"/>
                    <a:pt x="36" y="421"/>
                    <a:pt x="36" y="469"/>
                  </a:cubicBezTo>
                  <a:cubicBezTo>
                    <a:pt x="24" y="505"/>
                    <a:pt x="12" y="529"/>
                    <a:pt x="0" y="565"/>
                  </a:cubicBezTo>
                  <a:cubicBezTo>
                    <a:pt x="144" y="565"/>
                    <a:pt x="288" y="553"/>
                    <a:pt x="432" y="517"/>
                  </a:cubicBezTo>
                  <a:cubicBezTo>
                    <a:pt x="576" y="493"/>
                    <a:pt x="720" y="445"/>
                    <a:pt x="852" y="385"/>
                  </a:cubicBezTo>
                  <a:cubicBezTo>
                    <a:pt x="900" y="361"/>
                    <a:pt x="936" y="337"/>
                    <a:pt x="984" y="313"/>
                  </a:cubicBezTo>
                  <a:cubicBezTo>
                    <a:pt x="1020" y="289"/>
                    <a:pt x="1056" y="253"/>
                    <a:pt x="1092" y="229"/>
                  </a:cubicBezTo>
                  <a:cubicBezTo>
                    <a:pt x="1116" y="205"/>
                    <a:pt x="1152" y="181"/>
                    <a:pt x="1176" y="145"/>
                  </a:cubicBezTo>
                  <a:cubicBezTo>
                    <a:pt x="1188" y="121"/>
                    <a:pt x="1212" y="97"/>
                    <a:pt x="1236" y="61"/>
                  </a:cubicBezTo>
                  <a:lnTo>
                    <a:pt x="1272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680;p78"/>
            <p:cNvSpPr/>
            <p:nvPr/>
          </p:nvSpPr>
          <p:spPr>
            <a:xfrm flipH="1">
              <a:off x="5196376" y="1280405"/>
              <a:ext cx="52359" cy="113999"/>
            </a:xfrm>
            <a:custGeom>
              <a:avLst/>
              <a:gdLst/>
              <a:ahLst/>
              <a:cxnLst/>
              <a:rect l="l" t="t" r="r" b="b"/>
              <a:pathLst>
                <a:path w="361" h="786" extrusionOk="0">
                  <a:moveTo>
                    <a:pt x="300" y="1"/>
                  </a:moveTo>
                  <a:cubicBezTo>
                    <a:pt x="300" y="1"/>
                    <a:pt x="288" y="13"/>
                    <a:pt x="288" y="13"/>
                  </a:cubicBezTo>
                  <a:cubicBezTo>
                    <a:pt x="288" y="25"/>
                    <a:pt x="288" y="25"/>
                    <a:pt x="288" y="37"/>
                  </a:cubicBezTo>
                  <a:cubicBezTo>
                    <a:pt x="300" y="73"/>
                    <a:pt x="300" y="109"/>
                    <a:pt x="312" y="145"/>
                  </a:cubicBezTo>
                  <a:cubicBezTo>
                    <a:pt x="312" y="205"/>
                    <a:pt x="300" y="265"/>
                    <a:pt x="288" y="325"/>
                  </a:cubicBezTo>
                  <a:cubicBezTo>
                    <a:pt x="276" y="397"/>
                    <a:pt x="252" y="457"/>
                    <a:pt x="228" y="517"/>
                  </a:cubicBezTo>
                  <a:cubicBezTo>
                    <a:pt x="204" y="565"/>
                    <a:pt x="168" y="613"/>
                    <a:pt x="132" y="661"/>
                  </a:cubicBezTo>
                  <a:cubicBezTo>
                    <a:pt x="108" y="685"/>
                    <a:pt x="72" y="721"/>
                    <a:pt x="36" y="745"/>
                  </a:cubicBezTo>
                  <a:lnTo>
                    <a:pt x="24" y="757"/>
                  </a:lnTo>
                  <a:cubicBezTo>
                    <a:pt x="12" y="757"/>
                    <a:pt x="0" y="769"/>
                    <a:pt x="12" y="781"/>
                  </a:cubicBezTo>
                  <a:cubicBezTo>
                    <a:pt x="12" y="781"/>
                    <a:pt x="18" y="786"/>
                    <a:pt x="25" y="786"/>
                  </a:cubicBezTo>
                  <a:cubicBezTo>
                    <a:pt x="28" y="786"/>
                    <a:pt x="32" y="785"/>
                    <a:pt x="36" y="781"/>
                  </a:cubicBezTo>
                  <a:cubicBezTo>
                    <a:pt x="60" y="769"/>
                    <a:pt x="84" y="745"/>
                    <a:pt x="120" y="733"/>
                  </a:cubicBezTo>
                  <a:cubicBezTo>
                    <a:pt x="144" y="709"/>
                    <a:pt x="168" y="673"/>
                    <a:pt x="192" y="649"/>
                  </a:cubicBezTo>
                  <a:cubicBezTo>
                    <a:pt x="228" y="589"/>
                    <a:pt x="264" y="529"/>
                    <a:pt x="300" y="457"/>
                  </a:cubicBezTo>
                  <a:cubicBezTo>
                    <a:pt x="324" y="385"/>
                    <a:pt x="336" y="313"/>
                    <a:pt x="348" y="241"/>
                  </a:cubicBezTo>
                  <a:cubicBezTo>
                    <a:pt x="360" y="169"/>
                    <a:pt x="360" y="97"/>
                    <a:pt x="348" y="25"/>
                  </a:cubicBezTo>
                  <a:cubicBezTo>
                    <a:pt x="348" y="13"/>
                    <a:pt x="336" y="1"/>
                    <a:pt x="312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681;p78"/>
            <p:cNvSpPr/>
            <p:nvPr/>
          </p:nvSpPr>
          <p:spPr>
            <a:xfrm flipH="1">
              <a:off x="5129224" y="1273443"/>
              <a:ext cx="79481" cy="28427"/>
            </a:xfrm>
            <a:custGeom>
              <a:avLst/>
              <a:gdLst/>
              <a:ahLst/>
              <a:cxnLst/>
              <a:rect l="l" t="t" r="r" b="b"/>
              <a:pathLst>
                <a:path w="548" h="196" extrusionOk="0">
                  <a:moveTo>
                    <a:pt x="144" y="1"/>
                  </a:moveTo>
                  <a:cubicBezTo>
                    <a:pt x="120" y="1"/>
                    <a:pt x="96" y="13"/>
                    <a:pt x="72" y="25"/>
                  </a:cubicBezTo>
                  <a:cubicBezTo>
                    <a:pt x="60" y="25"/>
                    <a:pt x="48" y="37"/>
                    <a:pt x="36" y="37"/>
                  </a:cubicBezTo>
                  <a:lnTo>
                    <a:pt x="24" y="37"/>
                  </a:lnTo>
                  <a:lnTo>
                    <a:pt x="12" y="49"/>
                  </a:lnTo>
                  <a:cubicBezTo>
                    <a:pt x="12" y="61"/>
                    <a:pt x="12" y="61"/>
                    <a:pt x="12" y="61"/>
                  </a:cubicBezTo>
                  <a:cubicBezTo>
                    <a:pt x="0" y="73"/>
                    <a:pt x="0" y="73"/>
                    <a:pt x="12" y="85"/>
                  </a:cubicBezTo>
                  <a:cubicBezTo>
                    <a:pt x="12" y="97"/>
                    <a:pt x="24" y="97"/>
                    <a:pt x="36" y="97"/>
                  </a:cubicBezTo>
                  <a:lnTo>
                    <a:pt x="48" y="97"/>
                  </a:lnTo>
                  <a:lnTo>
                    <a:pt x="84" y="85"/>
                  </a:lnTo>
                  <a:lnTo>
                    <a:pt x="132" y="73"/>
                  </a:lnTo>
                  <a:lnTo>
                    <a:pt x="300" y="73"/>
                  </a:lnTo>
                  <a:cubicBezTo>
                    <a:pt x="336" y="85"/>
                    <a:pt x="372" y="97"/>
                    <a:pt x="408" y="109"/>
                  </a:cubicBezTo>
                  <a:cubicBezTo>
                    <a:pt x="432" y="121"/>
                    <a:pt x="456" y="145"/>
                    <a:pt x="480" y="157"/>
                  </a:cubicBezTo>
                  <a:lnTo>
                    <a:pt x="516" y="193"/>
                  </a:lnTo>
                  <a:cubicBezTo>
                    <a:pt x="519" y="195"/>
                    <a:pt x="521" y="196"/>
                    <a:pt x="524" y="196"/>
                  </a:cubicBezTo>
                  <a:cubicBezTo>
                    <a:pt x="536" y="196"/>
                    <a:pt x="548" y="178"/>
                    <a:pt x="528" y="169"/>
                  </a:cubicBezTo>
                  <a:cubicBezTo>
                    <a:pt x="468" y="97"/>
                    <a:pt x="384" y="49"/>
                    <a:pt x="288" y="25"/>
                  </a:cubicBezTo>
                  <a:cubicBezTo>
                    <a:pt x="276" y="25"/>
                    <a:pt x="252" y="13"/>
                    <a:pt x="216" y="13"/>
                  </a:cubicBezTo>
                  <a:lnTo>
                    <a:pt x="144" y="13"/>
                  </a:lnTo>
                  <a:lnTo>
                    <a:pt x="144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682;p78"/>
            <p:cNvSpPr/>
            <p:nvPr/>
          </p:nvSpPr>
          <p:spPr>
            <a:xfrm flipH="1">
              <a:off x="5191151" y="892287"/>
              <a:ext cx="440479" cy="121977"/>
            </a:xfrm>
            <a:custGeom>
              <a:avLst/>
              <a:gdLst/>
              <a:ahLst/>
              <a:cxnLst/>
              <a:rect l="l" t="t" r="r" b="b"/>
              <a:pathLst>
                <a:path w="3037" h="841" extrusionOk="0">
                  <a:moveTo>
                    <a:pt x="936" y="0"/>
                  </a:moveTo>
                  <a:cubicBezTo>
                    <a:pt x="888" y="0"/>
                    <a:pt x="840" y="0"/>
                    <a:pt x="792" y="12"/>
                  </a:cubicBezTo>
                  <a:lnTo>
                    <a:pt x="684" y="24"/>
                  </a:lnTo>
                  <a:lnTo>
                    <a:pt x="672" y="24"/>
                  </a:lnTo>
                  <a:cubicBezTo>
                    <a:pt x="612" y="24"/>
                    <a:pt x="552" y="36"/>
                    <a:pt x="492" y="36"/>
                  </a:cubicBezTo>
                  <a:lnTo>
                    <a:pt x="348" y="36"/>
                  </a:lnTo>
                  <a:cubicBezTo>
                    <a:pt x="324" y="36"/>
                    <a:pt x="312" y="48"/>
                    <a:pt x="312" y="72"/>
                  </a:cubicBezTo>
                  <a:cubicBezTo>
                    <a:pt x="276" y="120"/>
                    <a:pt x="228" y="168"/>
                    <a:pt x="180" y="216"/>
                  </a:cubicBezTo>
                  <a:cubicBezTo>
                    <a:pt x="132" y="264"/>
                    <a:pt x="96" y="312"/>
                    <a:pt x="60" y="372"/>
                  </a:cubicBezTo>
                  <a:cubicBezTo>
                    <a:pt x="36" y="396"/>
                    <a:pt x="24" y="420"/>
                    <a:pt x="0" y="444"/>
                  </a:cubicBezTo>
                  <a:lnTo>
                    <a:pt x="36" y="468"/>
                  </a:lnTo>
                  <a:cubicBezTo>
                    <a:pt x="60" y="492"/>
                    <a:pt x="84" y="516"/>
                    <a:pt x="120" y="528"/>
                  </a:cubicBezTo>
                  <a:cubicBezTo>
                    <a:pt x="228" y="588"/>
                    <a:pt x="336" y="636"/>
                    <a:pt x="456" y="672"/>
                  </a:cubicBezTo>
                  <a:cubicBezTo>
                    <a:pt x="576" y="696"/>
                    <a:pt x="708" y="732"/>
                    <a:pt x="840" y="744"/>
                  </a:cubicBezTo>
                  <a:cubicBezTo>
                    <a:pt x="972" y="756"/>
                    <a:pt x="1092" y="768"/>
                    <a:pt x="1224" y="768"/>
                  </a:cubicBezTo>
                  <a:cubicBezTo>
                    <a:pt x="1332" y="768"/>
                    <a:pt x="1440" y="756"/>
                    <a:pt x="1548" y="756"/>
                  </a:cubicBezTo>
                  <a:cubicBezTo>
                    <a:pt x="1692" y="744"/>
                    <a:pt x="1836" y="720"/>
                    <a:pt x="1992" y="684"/>
                  </a:cubicBezTo>
                  <a:cubicBezTo>
                    <a:pt x="2052" y="672"/>
                    <a:pt x="2112" y="648"/>
                    <a:pt x="2172" y="624"/>
                  </a:cubicBezTo>
                  <a:cubicBezTo>
                    <a:pt x="2220" y="612"/>
                    <a:pt x="2268" y="588"/>
                    <a:pt x="2316" y="552"/>
                  </a:cubicBezTo>
                  <a:lnTo>
                    <a:pt x="2352" y="528"/>
                  </a:lnTo>
                  <a:lnTo>
                    <a:pt x="2376" y="528"/>
                  </a:lnTo>
                  <a:cubicBezTo>
                    <a:pt x="2424" y="576"/>
                    <a:pt x="2484" y="624"/>
                    <a:pt x="2544" y="660"/>
                  </a:cubicBezTo>
                  <a:cubicBezTo>
                    <a:pt x="2604" y="684"/>
                    <a:pt x="2664" y="720"/>
                    <a:pt x="2724" y="744"/>
                  </a:cubicBezTo>
                  <a:cubicBezTo>
                    <a:pt x="2784" y="768"/>
                    <a:pt x="2844" y="792"/>
                    <a:pt x="2904" y="816"/>
                  </a:cubicBezTo>
                  <a:cubicBezTo>
                    <a:pt x="2952" y="828"/>
                    <a:pt x="2988" y="828"/>
                    <a:pt x="3036" y="840"/>
                  </a:cubicBezTo>
                  <a:lnTo>
                    <a:pt x="3012" y="768"/>
                  </a:lnTo>
                  <a:cubicBezTo>
                    <a:pt x="2964" y="660"/>
                    <a:pt x="2904" y="552"/>
                    <a:pt x="2820" y="468"/>
                  </a:cubicBezTo>
                  <a:cubicBezTo>
                    <a:pt x="2736" y="396"/>
                    <a:pt x="2640" y="324"/>
                    <a:pt x="2544" y="276"/>
                  </a:cubicBezTo>
                  <a:cubicBezTo>
                    <a:pt x="2424" y="216"/>
                    <a:pt x="2316" y="180"/>
                    <a:pt x="2184" y="144"/>
                  </a:cubicBezTo>
                  <a:cubicBezTo>
                    <a:pt x="2124" y="132"/>
                    <a:pt x="2052" y="108"/>
                    <a:pt x="1968" y="96"/>
                  </a:cubicBezTo>
                  <a:cubicBezTo>
                    <a:pt x="1884" y="84"/>
                    <a:pt x="1788" y="60"/>
                    <a:pt x="1680" y="48"/>
                  </a:cubicBezTo>
                  <a:cubicBezTo>
                    <a:pt x="1500" y="24"/>
                    <a:pt x="1320" y="12"/>
                    <a:pt x="1080" y="12"/>
                  </a:cubicBezTo>
                  <a:lnTo>
                    <a:pt x="936" y="12"/>
                  </a:lnTo>
                  <a:lnTo>
                    <a:pt x="936" y="0"/>
                  </a:lnTo>
                  <a:close/>
                </a:path>
              </a:pathLst>
            </a:custGeom>
            <a:solidFill>
              <a:srgbClr val="F1C4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683;p78"/>
            <p:cNvSpPr/>
            <p:nvPr/>
          </p:nvSpPr>
          <p:spPr>
            <a:xfrm flipH="1">
              <a:off x="5295581" y="974088"/>
              <a:ext cx="145" cy="14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1C4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684;p78"/>
            <p:cNvSpPr/>
            <p:nvPr/>
          </p:nvSpPr>
          <p:spPr>
            <a:xfrm flipH="1">
              <a:off x="5295581" y="974088"/>
              <a:ext cx="145" cy="14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C4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685;p78"/>
            <p:cNvSpPr/>
            <p:nvPr/>
          </p:nvSpPr>
          <p:spPr>
            <a:xfrm flipH="1">
              <a:off x="5159823" y="852257"/>
              <a:ext cx="480509" cy="430036"/>
            </a:xfrm>
            <a:custGeom>
              <a:avLst/>
              <a:gdLst/>
              <a:ahLst/>
              <a:cxnLst/>
              <a:rect l="l" t="t" r="r" b="b"/>
              <a:pathLst>
                <a:path w="3313" h="2965" extrusionOk="0">
                  <a:moveTo>
                    <a:pt x="1152" y="0"/>
                  </a:moveTo>
                  <a:cubicBezTo>
                    <a:pt x="984" y="0"/>
                    <a:pt x="828" y="12"/>
                    <a:pt x="672" y="48"/>
                  </a:cubicBezTo>
                  <a:cubicBezTo>
                    <a:pt x="612" y="60"/>
                    <a:pt x="540" y="72"/>
                    <a:pt x="480" y="96"/>
                  </a:cubicBezTo>
                  <a:cubicBezTo>
                    <a:pt x="420" y="120"/>
                    <a:pt x="360" y="144"/>
                    <a:pt x="312" y="180"/>
                  </a:cubicBezTo>
                  <a:cubicBezTo>
                    <a:pt x="192" y="240"/>
                    <a:pt x="84" y="324"/>
                    <a:pt x="12" y="432"/>
                  </a:cubicBezTo>
                  <a:cubicBezTo>
                    <a:pt x="0" y="444"/>
                    <a:pt x="0" y="468"/>
                    <a:pt x="12" y="480"/>
                  </a:cubicBezTo>
                  <a:cubicBezTo>
                    <a:pt x="18" y="486"/>
                    <a:pt x="24" y="489"/>
                    <a:pt x="30" y="489"/>
                  </a:cubicBezTo>
                  <a:cubicBezTo>
                    <a:pt x="36" y="489"/>
                    <a:pt x="42" y="486"/>
                    <a:pt x="48" y="480"/>
                  </a:cubicBezTo>
                  <a:cubicBezTo>
                    <a:pt x="180" y="552"/>
                    <a:pt x="312" y="612"/>
                    <a:pt x="456" y="660"/>
                  </a:cubicBezTo>
                  <a:cubicBezTo>
                    <a:pt x="612" y="720"/>
                    <a:pt x="768" y="756"/>
                    <a:pt x="924" y="780"/>
                  </a:cubicBezTo>
                  <a:cubicBezTo>
                    <a:pt x="1080" y="804"/>
                    <a:pt x="1248" y="828"/>
                    <a:pt x="1404" y="828"/>
                  </a:cubicBezTo>
                  <a:cubicBezTo>
                    <a:pt x="1572" y="816"/>
                    <a:pt x="1740" y="804"/>
                    <a:pt x="1896" y="780"/>
                  </a:cubicBezTo>
                  <a:cubicBezTo>
                    <a:pt x="2052" y="756"/>
                    <a:pt x="2208" y="708"/>
                    <a:pt x="2364" y="660"/>
                  </a:cubicBezTo>
                  <a:cubicBezTo>
                    <a:pt x="2412" y="708"/>
                    <a:pt x="2472" y="744"/>
                    <a:pt x="2532" y="792"/>
                  </a:cubicBezTo>
                  <a:cubicBezTo>
                    <a:pt x="2604" y="840"/>
                    <a:pt x="2676" y="864"/>
                    <a:pt x="2748" y="888"/>
                  </a:cubicBezTo>
                  <a:cubicBezTo>
                    <a:pt x="2748" y="1020"/>
                    <a:pt x="2760" y="1152"/>
                    <a:pt x="2784" y="1284"/>
                  </a:cubicBezTo>
                  <a:cubicBezTo>
                    <a:pt x="2796" y="1344"/>
                    <a:pt x="2820" y="1404"/>
                    <a:pt x="2844" y="1464"/>
                  </a:cubicBezTo>
                  <a:cubicBezTo>
                    <a:pt x="2856" y="1500"/>
                    <a:pt x="2880" y="1524"/>
                    <a:pt x="2892" y="1560"/>
                  </a:cubicBezTo>
                  <a:cubicBezTo>
                    <a:pt x="2916" y="1584"/>
                    <a:pt x="2940" y="1608"/>
                    <a:pt x="2964" y="1632"/>
                  </a:cubicBezTo>
                  <a:cubicBezTo>
                    <a:pt x="2892" y="1800"/>
                    <a:pt x="2832" y="1980"/>
                    <a:pt x="2784" y="2148"/>
                  </a:cubicBezTo>
                  <a:cubicBezTo>
                    <a:pt x="2772" y="2220"/>
                    <a:pt x="2748" y="2280"/>
                    <a:pt x="2736" y="2352"/>
                  </a:cubicBezTo>
                  <a:cubicBezTo>
                    <a:pt x="2724" y="2412"/>
                    <a:pt x="2712" y="2448"/>
                    <a:pt x="2700" y="2496"/>
                  </a:cubicBezTo>
                  <a:cubicBezTo>
                    <a:pt x="2688" y="2544"/>
                    <a:pt x="2688" y="2617"/>
                    <a:pt x="2676" y="2677"/>
                  </a:cubicBezTo>
                  <a:cubicBezTo>
                    <a:pt x="2664" y="2725"/>
                    <a:pt x="2664" y="2785"/>
                    <a:pt x="2676" y="2833"/>
                  </a:cubicBezTo>
                  <a:cubicBezTo>
                    <a:pt x="2676" y="2857"/>
                    <a:pt x="2676" y="2869"/>
                    <a:pt x="2688" y="2893"/>
                  </a:cubicBezTo>
                  <a:cubicBezTo>
                    <a:pt x="2700" y="2917"/>
                    <a:pt x="2700" y="2929"/>
                    <a:pt x="2724" y="2941"/>
                  </a:cubicBezTo>
                  <a:cubicBezTo>
                    <a:pt x="2724" y="2953"/>
                    <a:pt x="2736" y="2953"/>
                    <a:pt x="2748" y="2965"/>
                  </a:cubicBezTo>
                  <a:lnTo>
                    <a:pt x="2796" y="2965"/>
                  </a:lnTo>
                  <a:cubicBezTo>
                    <a:pt x="2796" y="2953"/>
                    <a:pt x="2808" y="2953"/>
                    <a:pt x="2820" y="2941"/>
                  </a:cubicBezTo>
                  <a:cubicBezTo>
                    <a:pt x="2832" y="2941"/>
                    <a:pt x="2844" y="2929"/>
                    <a:pt x="2856" y="2917"/>
                  </a:cubicBezTo>
                  <a:cubicBezTo>
                    <a:pt x="2868" y="2893"/>
                    <a:pt x="2892" y="2857"/>
                    <a:pt x="2904" y="2833"/>
                  </a:cubicBezTo>
                  <a:cubicBezTo>
                    <a:pt x="2928" y="2797"/>
                    <a:pt x="2952" y="2761"/>
                    <a:pt x="2964" y="2725"/>
                  </a:cubicBezTo>
                  <a:cubicBezTo>
                    <a:pt x="2988" y="2677"/>
                    <a:pt x="3012" y="2629"/>
                    <a:pt x="3024" y="2580"/>
                  </a:cubicBezTo>
                  <a:cubicBezTo>
                    <a:pt x="3084" y="2448"/>
                    <a:pt x="3132" y="2304"/>
                    <a:pt x="3180" y="2160"/>
                  </a:cubicBezTo>
                  <a:lnTo>
                    <a:pt x="3192" y="2124"/>
                  </a:lnTo>
                  <a:lnTo>
                    <a:pt x="3192" y="2112"/>
                  </a:lnTo>
                  <a:lnTo>
                    <a:pt x="3204" y="2076"/>
                  </a:lnTo>
                  <a:cubicBezTo>
                    <a:pt x="3216" y="2040"/>
                    <a:pt x="3228" y="1992"/>
                    <a:pt x="3240" y="1956"/>
                  </a:cubicBezTo>
                  <a:cubicBezTo>
                    <a:pt x="3264" y="1872"/>
                    <a:pt x="3276" y="1788"/>
                    <a:pt x="3288" y="1704"/>
                  </a:cubicBezTo>
                  <a:cubicBezTo>
                    <a:pt x="3312" y="1536"/>
                    <a:pt x="3312" y="1368"/>
                    <a:pt x="3288" y="1200"/>
                  </a:cubicBezTo>
                  <a:cubicBezTo>
                    <a:pt x="3264" y="1044"/>
                    <a:pt x="3216" y="888"/>
                    <a:pt x="3144" y="744"/>
                  </a:cubicBezTo>
                  <a:cubicBezTo>
                    <a:pt x="3072" y="624"/>
                    <a:pt x="3000" y="528"/>
                    <a:pt x="2904" y="456"/>
                  </a:cubicBezTo>
                  <a:cubicBezTo>
                    <a:pt x="2796" y="372"/>
                    <a:pt x="2688" y="300"/>
                    <a:pt x="2568" y="252"/>
                  </a:cubicBezTo>
                  <a:cubicBezTo>
                    <a:pt x="2448" y="192"/>
                    <a:pt x="2328" y="156"/>
                    <a:pt x="2196" y="120"/>
                  </a:cubicBezTo>
                  <a:cubicBezTo>
                    <a:pt x="1944" y="60"/>
                    <a:pt x="1680" y="24"/>
                    <a:pt x="1428" y="12"/>
                  </a:cubicBezTo>
                  <a:lnTo>
                    <a:pt x="1152" y="12"/>
                  </a:lnTo>
                  <a:lnTo>
                    <a:pt x="11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686;p78"/>
            <p:cNvSpPr/>
            <p:nvPr/>
          </p:nvSpPr>
          <p:spPr>
            <a:xfrm flipH="1">
              <a:off x="5332127" y="867921"/>
              <a:ext cx="313426" cy="80206"/>
            </a:xfrm>
            <a:custGeom>
              <a:avLst/>
              <a:gdLst/>
              <a:ahLst/>
              <a:cxnLst/>
              <a:rect l="l" t="t" r="r" b="b"/>
              <a:pathLst>
                <a:path w="2161" h="553" extrusionOk="0">
                  <a:moveTo>
                    <a:pt x="60" y="0"/>
                  </a:moveTo>
                  <a:cubicBezTo>
                    <a:pt x="36" y="0"/>
                    <a:pt x="24" y="0"/>
                    <a:pt x="12" y="12"/>
                  </a:cubicBezTo>
                  <a:cubicBezTo>
                    <a:pt x="12" y="24"/>
                    <a:pt x="0" y="48"/>
                    <a:pt x="12" y="60"/>
                  </a:cubicBezTo>
                  <a:lnTo>
                    <a:pt x="12" y="72"/>
                  </a:lnTo>
                  <a:cubicBezTo>
                    <a:pt x="12" y="84"/>
                    <a:pt x="12" y="96"/>
                    <a:pt x="24" y="96"/>
                  </a:cubicBezTo>
                  <a:cubicBezTo>
                    <a:pt x="120" y="192"/>
                    <a:pt x="228" y="264"/>
                    <a:pt x="348" y="324"/>
                  </a:cubicBezTo>
                  <a:cubicBezTo>
                    <a:pt x="468" y="384"/>
                    <a:pt x="600" y="432"/>
                    <a:pt x="732" y="468"/>
                  </a:cubicBezTo>
                  <a:cubicBezTo>
                    <a:pt x="864" y="516"/>
                    <a:pt x="1008" y="540"/>
                    <a:pt x="1152" y="552"/>
                  </a:cubicBezTo>
                  <a:lnTo>
                    <a:pt x="1572" y="552"/>
                  </a:lnTo>
                  <a:cubicBezTo>
                    <a:pt x="1680" y="552"/>
                    <a:pt x="1776" y="540"/>
                    <a:pt x="1872" y="528"/>
                  </a:cubicBezTo>
                  <a:cubicBezTo>
                    <a:pt x="1956" y="504"/>
                    <a:pt x="2052" y="480"/>
                    <a:pt x="2136" y="456"/>
                  </a:cubicBezTo>
                  <a:cubicBezTo>
                    <a:pt x="2140" y="460"/>
                    <a:pt x="2143" y="461"/>
                    <a:pt x="2147" y="461"/>
                  </a:cubicBezTo>
                  <a:cubicBezTo>
                    <a:pt x="2154" y="461"/>
                    <a:pt x="2160" y="453"/>
                    <a:pt x="2160" y="444"/>
                  </a:cubicBezTo>
                  <a:cubicBezTo>
                    <a:pt x="2160" y="432"/>
                    <a:pt x="2148" y="432"/>
                    <a:pt x="2136" y="432"/>
                  </a:cubicBezTo>
                  <a:lnTo>
                    <a:pt x="2124" y="432"/>
                  </a:lnTo>
                  <a:cubicBezTo>
                    <a:pt x="1980" y="480"/>
                    <a:pt x="1824" y="504"/>
                    <a:pt x="1680" y="504"/>
                  </a:cubicBezTo>
                  <a:lnTo>
                    <a:pt x="1500" y="504"/>
                  </a:lnTo>
                  <a:cubicBezTo>
                    <a:pt x="1452" y="504"/>
                    <a:pt x="1380" y="504"/>
                    <a:pt x="1320" y="492"/>
                  </a:cubicBezTo>
                  <a:lnTo>
                    <a:pt x="1140" y="456"/>
                  </a:lnTo>
                  <a:cubicBezTo>
                    <a:pt x="1080" y="456"/>
                    <a:pt x="1020" y="444"/>
                    <a:pt x="972" y="420"/>
                  </a:cubicBezTo>
                  <a:cubicBezTo>
                    <a:pt x="768" y="384"/>
                    <a:pt x="564" y="312"/>
                    <a:pt x="384" y="204"/>
                  </a:cubicBezTo>
                  <a:cubicBezTo>
                    <a:pt x="336" y="180"/>
                    <a:pt x="288" y="156"/>
                    <a:pt x="240" y="120"/>
                  </a:cubicBezTo>
                  <a:cubicBezTo>
                    <a:pt x="216" y="96"/>
                    <a:pt x="192" y="84"/>
                    <a:pt x="168" y="60"/>
                  </a:cubicBezTo>
                  <a:cubicBezTo>
                    <a:pt x="144" y="48"/>
                    <a:pt x="120" y="24"/>
                    <a:pt x="96" y="12"/>
                  </a:cubicBezTo>
                  <a:cubicBezTo>
                    <a:pt x="84" y="0"/>
                    <a:pt x="72" y="0"/>
                    <a:pt x="60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687;p78"/>
            <p:cNvSpPr/>
            <p:nvPr/>
          </p:nvSpPr>
          <p:spPr>
            <a:xfrm flipH="1">
              <a:off x="5473105" y="875318"/>
              <a:ext cx="88908" cy="36259"/>
            </a:xfrm>
            <a:custGeom>
              <a:avLst/>
              <a:gdLst/>
              <a:ahLst/>
              <a:cxnLst/>
              <a:rect l="l" t="t" r="r" b="b"/>
              <a:pathLst>
                <a:path w="613" h="250" extrusionOk="0">
                  <a:moveTo>
                    <a:pt x="30" y="0"/>
                  </a:moveTo>
                  <a:cubicBezTo>
                    <a:pt x="27" y="0"/>
                    <a:pt x="24" y="3"/>
                    <a:pt x="24" y="9"/>
                  </a:cubicBezTo>
                  <a:cubicBezTo>
                    <a:pt x="12" y="9"/>
                    <a:pt x="12" y="9"/>
                    <a:pt x="0" y="21"/>
                  </a:cubicBezTo>
                  <a:cubicBezTo>
                    <a:pt x="0" y="21"/>
                    <a:pt x="0" y="33"/>
                    <a:pt x="0" y="45"/>
                  </a:cubicBezTo>
                  <a:cubicBezTo>
                    <a:pt x="0" y="45"/>
                    <a:pt x="0" y="57"/>
                    <a:pt x="0" y="57"/>
                  </a:cubicBezTo>
                  <a:cubicBezTo>
                    <a:pt x="0" y="69"/>
                    <a:pt x="12" y="69"/>
                    <a:pt x="12" y="69"/>
                  </a:cubicBezTo>
                  <a:cubicBezTo>
                    <a:pt x="60" y="93"/>
                    <a:pt x="108" y="117"/>
                    <a:pt x="156" y="129"/>
                  </a:cubicBezTo>
                  <a:cubicBezTo>
                    <a:pt x="204" y="153"/>
                    <a:pt x="252" y="165"/>
                    <a:pt x="300" y="177"/>
                  </a:cubicBezTo>
                  <a:cubicBezTo>
                    <a:pt x="396" y="213"/>
                    <a:pt x="492" y="225"/>
                    <a:pt x="600" y="249"/>
                  </a:cubicBezTo>
                  <a:cubicBezTo>
                    <a:pt x="600" y="249"/>
                    <a:pt x="612" y="237"/>
                    <a:pt x="612" y="225"/>
                  </a:cubicBezTo>
                  <a:cubicBezTo>
                    <a:pt x="612" y="213"/>
                    <a:pt x="612" y="201"/>
                    <a:pt x="600" y="201"/>
                  </a:cubicBezTo>
                  <a:cubicBezTo>
                    <a:pt x="564" y="201"/>
                    <a:pt x="528" y="189"/>
                    <a:pt x="480" y="177"/>
                  </a:cubicBezTo>
                  <a:cubicBezTo>
                    <a:pt x="420" y="165"/>
                    <a:pt x="360" y="153"/>
                    <a:pt x="300" y="129"/>
                  </a:cubicBezTo>
                  <a:cubicBezTo>
                    <a:pt x="228" y="105"/>
                    <a:pt x="168" y="69"/>
                    <a:pt x="108" y="45"/>
                  </a:cubicBezTo>
                  <a:lnTo>
                    <a:pt x="36" y="9"/>
                  </a:lnTo>
                  <a:cubicBezTo>
                    <a:pt x="36" y="3"/>
                    <a:pt x="33" y="0"/>
                    <a:pt x="30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688;p78"/>
            <p:cNvSpPr/>
            <p:nvPr/>
          </p:nvSpPr>
          <p:spPr>
            <a:xfrm flipH="1">
              <a:off x="5187239" y="984530"/>
              <a:ext cx="31908" cy="76870"/>
            </a:xfrm>
            <a:custGeom>
              <a:avLst/>
              <a:gdLst/>
              <a:ahLst/>
              <a:cxnLst/>
              <a:rect l="l" t="t" r="r" b="b"/>
              <a:pathLst>
                <a:path w="220" h="530" extrusionOk="0">
                  <a:moveTo>
                    <a:pt x="24" y="0"/>
                  </a:moveTo>
                  <a:cubicBezTo>
                    <a:pt x="12" y="0"/>
                    <a:pt x="0" y="12"/>
                    <a:pt x="0" y="24"/>
                  </a:cubicBezTo>
                  <a:cubicBezTo>
                    <a:pt x="0" y="72"/>
                    <a:pt x="0" y="108"/>
                    <a:pt x="0" y="156"/>
                  </a:cubicBezTo>
                  <a:cubicBezTo>
                    <a:pt x="12" y="192"/>
                    <a:pt x="12" y="240"/>
                    <a:pt x="24" y="276"/>
                  </a:cubicBezTo>
                  <a:cubicBezTo>
                    <a:pt x="36" y="312"/>
                    <a:pt x="48" y="360"/>
                    <a:pt x="72" y="396"/>
                  </a:cubicBezTo>
                  <a:cubicBezTo>
                    <a:pt x="84" y="432"/>
                    <a:pt x="108" y="480"/>
                    <a:pt x="144" y="516"/>
                  </a:cubicBezTo>
                  <a:cubicBezTo>
                    <a:pt x="150" y="525"/>
                    <a:pt x="159" y="529"/>
                    <a:pt x="167" y="529"/>
                  </a:cubicBezTo>
                  <a:cubicBezTo>
                    <a:pt x="192" y="529"/>
                    <a:pt x="219" y="495"/>
                    <a:pt x="192" y="468"/>
                  </a:cubicBezTo>
                  <a:cubicBezTo>
                    <a:pt x="168" y="444"/>
                    <a:pt x="144" y="408"/>
                    <a:pt x="132" y="384"/>
                  </a:cubicBezTo>
                  <a:cubicBezTo>
                    <a:pt x="120" y="360"/>
                    <a:pt x="108" y="336"/>
                    <a:pt x="96" y="312"/>
                  </a:cubicBezTo>
                  <a:cubicBezTo>
                    <a:pt x="84" y="288"/>
                    <a:pt x="72" y="264"/>
                    <a:pt x="60" y="228"/>
                  </a:cubicBezTo>
                  <a:cubicBezTo>
                    <a:pt x="48" y="180"/>
                    <a:pt x="36" y="132"/>
                    <a:pt x="36" y="72"/>
                  </a:cubicBezTo>
                  <a:lnTo>
                    <a:pt x="36" y="24"/>
                  </a:lnTo>
                  <a:cubicBezTo>
                    <a:pt x="36" y="12"/>
                    <a:pt x="36" y="12"/>
                    <a:pt x="2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689;p78"/>
            <p:cNvSpPr/>
            <p:nvPr/>
          </p:nvSpPr>
          <p:spPr>
            <a:xfrm flipH="1">
              <a:off x="5194636" y="1118544"/>
              <a:ext cx="31473" cy="99351"/>
            </a:xfrm>
            <a:custGeom>
              <a:avLst/>
              <a:gdLst/>
              <a:ahLst/>
              <a:cxnLst/>
              <a:rect l="l" t="t" r="r" b="b"/>
              <a:pathLst>
                <a:path w="217" h="685" extrusionOk="0">
                  <a:moveTo>
                    <a:pt x="204" y="0"/>
                  </a:moveTo>
                  <a:cubicBezTo>
                    <a:pt x="192" y="0"/>
                    <a:pt x="180" y="0"/>
                    <a:pt x="180" y="12"/>
                  </a:cubicBezTo>
                  <a:lnTo>
                    <a:pt x="180" y="24"/>
                  </a:lnTo>
                  <a:cubicBezTo>
                    <a:pt x="156" y="72"/>
                    <a:pt x="132" y="120"/>
                    <a:pt x="108" y="168"/>
                  </a:cubicBezTo>
                  <a:cubicBezTo>
                    <a:pt x="84" y="216"/>
                    <a:pt x="60" y="276"/>
                    <a:pt x="48" y="324"/>
                  </a:cubicBezTo>
                  <a:cubicBezTo>
                    <a:pt x="24" y="384"/>
                    <a:pt x="12" y="432"/>
                    <a:pt x="12" y="492"/>
                  </a:cubicBezTo>
                  <a:cubicBezTo>
                    <a:pt x="0" y="540"/>
                    <a:pt x="0" y="600"/>
                    <a:pt x="0" y="660"/>
                  </a:cubicBezTo>
                  <a:cubicBezTo>
                    <a:pt x="0" y="672"/>
                    <a:pt x="0" y="672"/>
                    <a:pt x="12" y="684"/>
                  </a:cubicBezTo>
                  <a:lnTo>
                    <a:pt x="36" y="684"/>
                  </a:lnTo>
                  <a:cubicBezTo>
                    <a:pt x="48" y="684"/>
                    <a:pt x="60" y="672"/>
                    <a:pt x="60" y="660"/>
                  </a:cubicBezTo>
                  <a:cubicBezTo>
                    <a:pt x="60" y="660"/>
                    <a:pt x="60" y="648"/>
                    <a:pt x="60" y="636"/>
                  </a:cubicBezTo>
                  <a:lnTo>
                    <a:pt x="60" y="588"/>
                  </a:lnTo>
                  <a:cubicBezTo>
                    <a:pt x="60" y="504"/>
                    <a:pt x="72" y="420"/>
                    <a:pt x="96" y="336"/>
                  </a:cubicBezTo>
                  <a:cubicBezTo>
                    <a:pt x="120" y="228"/>
                    <a:pt x="156" y="120"/>
                    <a:pt x="216" y="24"/>
                  </a:cubicBezTo>
                  <a:cubicBezTo>
                    <a:pt x="216" y="12"/>
                    <a:pt x="216" y="0"/>
                    <a:pt x="20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690;p78"/>
            <p:cNvSpPr/>
            <p:nvPr/>
          </p:nvSpPr>
          <p:spPr>
            <a:xfrm flipH="1">
              <a:off x="5060622" y="925356"/>
              <a:ext cx="57580" cy="178396"/>
            </a:xfrm>
            <a:custGeom>
              <a:avLst/>
              <a:gdLst/>
              <a:ahLst/>
              <a:cxnLst/>
              <a:rect l="l" t="t" r="r" b="b"/>
              <a:pathLst>
                <a:path w="397" h="1230" extrusionOk="0">
                  <a:moveTo>
                    <a:pt x="0" y="0"/>
                  </a:moveTo>
                  <a:cubicBezTo>
                    <a:pt x="0" y="7"/>
                    <a:pt x="0" y="12"/>
                    <a:pt x="0" y="12"/>
                  </a:cubicBezTo>
                  <a:cubicBezTo>
                    <a:pt x="48" y="60"/>
                    <a:pt x="84" y="108"/>
                    <a:pt x="108" y="156"/>
                  </a:cubicBezTo>
                  <a:cubicBezTo>
                    <a:pt x="168" y="252"/>
                    <a:pt x="204" y="348"/>
                    <a:pt x="240" y="456"/>
                  </a:cubicBezTo>
                  <a:cubicBezTo>
                    <a:pt x="276" y="600"/>
                    <a:pt x="300" y="744"/>
                    <a:pt x="300" y="888"/>
                  </a:cubicBezTo>
                  <a:cubicBezTo>
                    <a:pt x="312" y="984"/>
                    <a:pt x="300" y="1080"/>
                    <a:pt x="288" y="1176"/>
                  </a:cubicBezTo>
                  <a:cubicBezTo>
                    <a:pt x="276" y="1200"/>
                    <a:pt x="300" y="1224"/>
                    <a:pt x="324" y="1224"/>
                  </a:cubicBezTo>
                  <a:cubicBezTo>
                    <a:pt x="328" y="1228"/>
                    <a:pt x="332" y="1230"/>
                    <a:pt x="336" y="1230"/>
                  </a:cubicBezTo>
                  <a:cubicBezTo>
                    <a:pt x="344" y="1230"/>
                    <a:pt x="352" y="1224"/>
                    <a:pt x="360" y="1224"/>
                  </a:cubicBezTo>
                  <a:cubicBezTo>
                    <a:pt x="360" y="1212"/>
                    <a:pt x="372" y="1200"/>
                    <a:pt x="372" y="1188"/>
                  </a:cubicBezTo>
                  <a:cubicBezTo>
                    <a:pt x="384" y="1092"/>
                    <a:pt x="396" y="996"/>
                    <a:pt x="384" y="888"/>
                  </a:cubicBezTo>
                  <a:cubicBezTo>
                    <a:pt x="384" y="720"/>
                    <a:pt x="336" y="552"/>
                    <a:pt x="276" y="396"/>
                  </a:cubicBezTo>
                  <a:cubicBezTo>
                    <a:pt x="264" y="336"/>
                    <a:pt x="240" y="288"/>
                    <a:pt x="204" y="240"/>
                  </a:cubicBezTo>
                  <a:cubicBezTo>
                    <a:pt x="180" y="192"/>
                    <a:pt x="156" y="156"/>
                    <a:pt x="120" y="108"/>
                  </a:cubicBezTo>
                  <a:cubicBezTo>
                    <a:pt x="96" y="72"/>
                    <a:pt x="60" y="36"/>
                    <a:pt x="2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691;p78"/>
            <p:cNvSpPr/>
            <p:nvPr/>
          </p:nvSpPr>
          <p:spPr>
            <a:xfrm flipH="1">
              <a:off x="5100653" y="1035003"/>
              <a:ext cx="27992" cy="171434"/>
            </a:xfrm>
            <a:custGeom>
              <a:avLst/>
              <a:gdLst/>
              <a:ahLst/>
              <a:cxnLst/>
              <a:rect l="l" t="t" r="r" b="b"/>
              <a:pathLst>
                <a:path w="193" h="1182" extrusionOk="0">
                  <a:moveTo>
                    <a:pt x="156" y="0"/>
                  </a:moveTo>
                  <a:cubicBezTo>
                    <a:pt x="144" y="0"/>
                    <a:pt x="132" y="12"/>
                    <a:pt x="132" y="24"/>
                  </a:cubicBezTo>
                  <a:cubicBezTo>
                    <a:pt x="132" y="72"/>
                    <a:pt x="144" y="132"/>
                    <a:pt x="144" y="180"/>
                  </a:cubicBezTo>
                  <a:lnTo>
                    <a:pt x="144" y="360"/>
                  </a:lnTo>
                  <a:cubicBezTo>
                    <a:pt x="144" y="420"/>
                    <a:pt x="132" y="480"/>
                    <a:pt x="132" y="540"/>
                  </a:cubicBezTo>
                  <a:cubicBezTo>
                    <a:pt x="132" y="600"/>
                    <a:pt x="108" y="660"/>
                    <a:pt x="108" y="708"/>
                  </a:cubicBezTo>
                  <a:cubicBezTo>
                    <a:pt x="96" y="768"/>
                    <a:pt x="72" y="840"/>
                    <a:pt x="60" y="900"/>
                  </a:cubicBezTo>
                  <a:lnTo>
                    <a:pt x="36" y="996"/>
                  </a:lnTo>
                  <a:cubicBezTo>
                    <a:pt x="24" y="1044"/>
                    <a:pt x="12" y="1080"/>
                    <a:pt x="0" y="1116"/>
                  </a:cubicBezTo>
                  <a:cubicBezTo>
                    <a:pt x="0" y="1128"/>
                    <a:pt x="0" y="1140"/>
                    <a:pt x="0" y="1152"/>
                  </a:cubicBezTo>
                  <a:cubicBezTo>
                    <a:pt x="0" y="1164"/>
                    <a:pt x="12" y="1176"/>
                    <a:pt x="24" y="1176"/>
                  </a:cubicBezTo>
                  <a:cubicBezTo>
                    <a:pt x="31" y="1180"/>
                    <a:pt x="37" y="1181"/>
                    <a:pt x="43" y="1181"/>
                  </a:cubicBezTo>
                  <a:cubicBezTo>
                    <a:pt x="60" y="1181"/>
                    <a:pt x="76" y="1170"/>
                    <a:pt x="84" y="1152"/>
                  </a:cubicBezTo>
                  <a:cubicBezTo>
                    <a:pt x="108" y="1056"/>
                    <a:pt x="132" y="972"/>
                    <a:pt x="156" y="876"/>
                  </a:cubicBezTo>
                  <a:cubicBezTo>
                    <a:pt x="168" y="828"/>
                    <a:pt x="168" y="780"/>
                    <a:pt x="180" y="732"/>
                  </a:cubicBezTo>
                  <a:cubicBezTo>
                    <a:pt x="180" y="684"/>
                    <a:pt x="180" y="636"/>
                    <a:pt x="192" y="588"/>
                  </a:cubicBezTo>
                  <a:cubicBezTo>
                    <a:pt x="192" y="528"/>
                    <a:pt x="192" y="492"/>
                    <a:pt x="192" y="456"/>
                  </a:cubicBezTo>
                  <a:lnTo>
                    <a:pt x="192" y="312"/>
                  </a:lnTo>
                  <a:cubicBezTo>
                    <a:pt x="192" y="216"/>
                    <a:pt x="180" y="120"/>
                    <a:pt x="168" y="12"/>
                  </a:cubicBezTo>
                  <a:cubicBezTo>
                    <a:pt x="168" y="0"/>
                    <a:pt x="156" y="0"/>
                    <a:pt x="156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692;p78"/>
            <p:cNvSpPr/>
            <p:nvPr/>
          </p:nvSpPr>
          <p:spPr>
            <a:xfrm flipH="1">
              <a:off x="5382601" y="1708553"/>
              <a:ext cx="196816" cy="188114"/>
            </a:xfrm>
            <a:custGeom>
              <a:avLst/>
              <a:gdLst/>
              <a:ahLst/>
              <a:cxnLst/>
              <a:rect l="l" t="t" r="r" b="b"/>
              <a:pathLst>
                <a:path w="1357" h="1297" extrusionOk="0">
                  <a:moveTo>
                    <a:pt x="600" y="13"/>
                  </a:moveTo>
                  <a:lnTo>
                    <a:pt x="600" y="13"/>
                  </a:lnTo>
                  <a:cubicBezTo>
                    <a:pt x="600" y="13"/>
                    <a:pt x="597" y="13"/>
                    <a:pt x="594" y="14"/>
                  </a:cubicBezTo>
                  <a:lnTo>
                    <a:pt x="594" y="14"/>
                  </a:lnTo>
                  <a:lnTo>
                    <a:pt x="600" y="13"/>
                  </a:lnTo>
                  <a:close/>
                  <a:moveTo>
                    <a:pt x="888" y="1"/>
                  </a:moveTo>
                  <a:lnTo>
                    <a:pt x="840" y="13"/>
                  </a:lnTo>
                  <a:cubicBezTo>
                    <a:pt x="768" y="37"/>
                    <a:pt x="708" y="49"/>
                    <a:pt x="636" y="61"/>
                  </a:cubicBezTo>
                  <a:lnTo>
                    <a:pt x="600" y="61"/>
                  </a:lnTo>
                  <a:cubicBezTo>
                    <a:pt x="600" y="49"/>
                    <a:pt x="600" y="37"/>
                    <a:pt x="600" y="37"/>
                  </a:cubicBezTo>
                  <a:cubicBezTo>
                    <a:pt x="600" y="37"/>
                    <a:pt x="588" y="25"/>
                    <a:pt x="588" y="25"/>
                  </a:cubicBezTo>
                  <a:cubicBezTo>
                    <a:pt x="588" y="19"/>
                    <a:pt x="591" y="16"/>
                    <a:pt x="594" y="14"/>
                  </a:cubicBezTo>
                  <a:lnTo>
                    <a:pt x="594" y="14"/>
                  </a:lnTo>
                  <a:lnTo>
                    <a:pt x="552" y="25"/>
                  </a:lnTo>
                  <a:lnTo>
                    <a:pt x="552" y="13"/>
                  </a:lnTo>
                  <a:cubicBezTo>
                    <a:pt x="444" y="37"/>
                    <a:pt x="348" y="97"/>
                    <a:pt x="264" y="169"/>
                  </a:cubicBezTo>
                  <a:cubicBezTo>
                    <a:pt x="192" y="229"/>
                    <a:pt x="120" y="313"/>
                    <a:pt x="84" y="397"/>
                  </a:cubicBezTo>
                  <a:lnTo>
                    <a:pt x="72" y="421"/>
                  </a:lnTo>
                  <a:cubicBezTo>
                    <a:pt x="72" y="349"/>
                    <a:pt x="84" y="277"/>
                    <a:pt x="96" y="205"/>
                  </a:cubicBezTo>
                  <a:cubicBezTo>
                    <a:pt x="96" y="193"/>
                    <a:pt x="96" y="181"/>
                    <a:pt x="96" y="169"/>
                  </a:cubicBezTo>
                  <a:cubicBezTo>
                    <a:pt x="108" y="157"/>
                    <a:pt x="108" y="157"/>
                    <a:pt x="96" y="145"/>
                  </a:cubicBezTo>
                  <a:cubicBezTo>
                    <a:pt x="96" y="133"/>
                    <a:pt x="96" y="133"/>
                    <a:pt x="84" y="133"/>
                  </a:cubicBezTo>
                  <a:lnTo>
                    <a:pt x="60" y="133"/>
                  </a:lnTo>
                  <a:cubicBezTo>
                    <a:pt x="48" y="133"/>
                    <a:pt x="48" y="145"/>
                    <a:pt x="48" y="145"/>
                  </a:cubicBezTo>
                  <a:cubicBezTo>
                    <a:pt x="24" y="253"/>
                    <a:pt x="12" y="349"/>
                    <a:pt x="12" y="457"/>
                  </a:cubicBezTo>
                  <a:cubicBezTo>
                    <a:pt x="0" y="517"/>
                    <a:pt x="0" y="565"/>
                    <a:pt x="12" y="625"/>
                  </a:cubicBezTo>
                  <a:lnTo>
                    <a:pt x="12" y="709"/>
                  </a:lnTo>
                  <a:cubicBezTo>
                    <a:pt x="12" y="721"/>
                    <a:pt x="12" y="733"/>
                    <a:pt x="24" y="733"/>
                  </a:cubicBezTo>
                  <a:cubicBezTo>
                    <a:pt x="24" y="757"/>
                    <a:pt x="24" y="769"/>
                    <a:pt x="36" y="793"/>
                  </a:cubicBezTo>
                  <a:cubicBezTo>
                    <a:pt x="60" y="889"/>
                    <a:pt x="96" y="997"/>
                    <a:pt x="156" y="1081"/>
                  </a:cubicBezTo>
                  <a:cubicBezTo>
                    <a:pt x="168" y="1105"/>
                    <a:pt x="180" y="1117"/>
                    <a:pt x="192" y="1141"/>
                  </a:cubicBezTo>
                  <a:cubicBezTo>
                    <a:pt x="216" y="1153"/>
                    <a:pt x="228" y="1177"/>
                    <a:pt x="252" y="1189"/>
                  </a:cubicBezTo>
                  <a:cubicBezTo>
                    <a:pt x="288" y="1225"/>
                    <a:pt x="336" y="1249"/>
                    <a:pt x="384" y="1261"/>
                  </a:cubicBezTo>
                  <a:cubicBezTo>
                    <a:pt x="444" y="1285"/>
                    <a:pt x="504" y="1297"/>
                    <a:pt x="552" y="1297"/>
                  </a:cubicBezTo>
                  <a:lnTo>
                    <a:pt x="576" y="1297"/>
                  </a:lnTo>
                  <a:cubicBezTo>
                    <a:pt x="624" y="1297"/>
                    <a:pt x="684" y="1285"/>
                    <a:pt x="732" y="1273"/>
                  </a:cubicBezTo>
                  <a:cubicBezTo>
                    <a:pt x="780" y="1261"/>
                    <a:pt x="840" y="1237"/>
                    <a:pt x="888" y="1201"/>
                  </a:cubicBezTo>
                  <a:cubicBezTo>
                    <a:pt x="948" y="1177"/>
                    <a:pt x="996" y="1141"/>
                    <a:pt x="1044" y="1105"/>
                  </a:cubicBezTo>
                  <a:cubicBezTo>
                    <a:pt x="1092" y="1069"/>
                    <a:pt x="1140" y="1021"/>
                    <a:pt x="1176" y="973"/>
                  </a:cubicBezTo>
                  <a:cubicBezTo>
                    <a:pt x="1212" y="925"/>
                    <a:pt x="1248" y="877"/>
                    <a:pt x="1272" y="817"/>
                  </a:cubicBezTo>
                  <a:cubicBezTo>
                    <a:pt x="1332" y="721"/>
                    <a:pt x="1356" y="601"/>
                    <a:pt x="1344" y="481"/>
                  </a:cubicBezTo>
                  <a:cubicBezTo>
                    <a:pt x="1344" y="421"/>
                    <a:pt x="1320" y="373"/>
                    <a:pt x="1296" y="313"/>
                  </a:cubicBezTo>
                  <a:cubicBezTo>
                    <a:pt x="1284" y="289"/>
                    <a:pt x="1272" y="265"/>
                    <a:pt x="1248" y="241"/>
                  </a:cubicBezTo>
                  <a:cubicBezTo>
                    <a:pt x="1224" y="217"/>
                    <a:pt x="1212" y="193"/>
                    <a:pt x="1188" y="169"/>
                  </a:cubicBezTo>
                  <a:cubicBezTo>
                    <a:pt x="1104" y="85"/>
                    <a:pt x="996" y="25"/>
                    <a:pt x="8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693;p78"/>
            <p:cNvSpPr/>
            <p:nvPr/>
          </p:nvSpPr>
          <p:spPr>
            <a:xfrm flipH="1">
              <a:off x="4783889" y="1672004"/>
              <a:ext cx="506616" cy="1105476"/>
            </a:xfrm>
            <a:custGeom>
              <a:avLst/>
              <a:gdLst/>
              <a:ahLst/>
              <a:cxnLst/>
              <a:rect l="l" t="t" r="r" b="b"/>
              <a:pathLst>
                <a:path w="3493" h="7622" extrusionOk="0">
                  <a:moveTo>
                    <a:pt x="1164" y="1"/>
                  </a:moveTo>
                  <a:cubicBezTo>
                    <a:pt x="1166" y="1"/>
                    <a:pt x="1167" y="1"/>
                    <a:pt x="1168" y="2"/>
                  </a:cubicBezTo>
                  <a:lnTo>
                    <a:pt x="1168" y="2"/>
                  </a:lnTo>
                  <a:cubicBezTo>
                    <a:pt x="1171" y="1"/>
                    <a:pt x="1173" y="1"/>
                    <a:pt x="1176" y="1"/>
                  </a:cubicBezTo>
                  <a:close/>
                  <a:moveTo>
                    <a:pt x="1168" y="2"/>
                  </a:moveTo>
                  <a:cubicBezTo>
                    <a:pt x="1139" y="8"/>
                    <a:pt x="1131" y="50"/>
                    <a:pt x="1164" y="61"/>
                  </a:cubicBezTo>
                  <a:lnTo>
                    <a:pt x="1176" y="61"/>
                  </a:lnTo>
                  <a:cubicBezTo>
                    <a:pt x="1140" y="61"/>
                    <a:pt x="1116" y="73"/>
                    <a:pt x="1092" y="73"/>
                  </a:cubicBezTo>
                  <a:cubicBezTo>
                    <a:pt x="1044" y="85"/>
                    <a:pt x="1008" y="109"/>
                    <a:pt x="972" y="121"/>
                  </a:cubicBezTo>
                  <a:cubicBezTo>
                    <a:pt x="924" y="145"/>
                    <a:pt x="876" y="169"/>
                    <a:pt x="840" y="205"/>
                  </a:cubicBezTo>
                  <a:cubicBezTo>
                    <a:pt x="768" y="265"/>
                    <a:pt x="696" y="325"/>
                    <a:pt x="636" y="409"/>
                  </a:cubicBezTo>
                  <a:cubicBezTo>
                    <a:pt x="600" y="445"/>
                    <a:pt x="576" y="481"/>
                    <a:pt x="552" y="517"/>
                  </a:cubicBezTo>
                  <a:cubicBezTo>
                    <a:pt x="528" y="541"/>
                    <a:pt x="492" y="613"/>
                    <a:pt x="456" y="661"/>
                  </a:cubicBezTo>
                  <a:cubicBezTo>
                    <a:pt x="348" y="853"/>
                    <a:pt x="252" y="1045"/>
                    <a:pt x="180" y="1249"/>
                  </a:cubicBezTo>
                  <a:cubicBezTo>
                    <a:pt x="108" y="1453"/>
                    <a:pt x="60" y="1657"/>
                    <a:pt x="36" y="1861"/>
                  </a:cubicBezTo>
                  <a:cubicBezTo>
                    <a:pt x="0" y="2077"/>
                    <a:pt x="0" y="2281"/>
                    <a:pt x="12" y="2497"/>
                  </a:cubicBezTo>
                  <a:cubicBezTo>
                    <a:pt x="24" y="2713"/>
                    <a:pt x="48" y="2917"/>
                    <a:pt x="96" y="3133"/>
                  </a:cubicBezTo>
                  <a:cubicBezTo>
                    <a:pt x="120" y="3229"/>
                    <a:pt x="144" y="3337"/>
                    <a:pt x="180" y="3445"/>
                  </a:cubicBezTo>
                  <a:cubicBezTo>
                    <a:pt x="192" y="3493"/>
                    <a:pt x="204" y="3529"/>
                    <a:pt x="216" y="3577"/>
                  </a:cubicBezTo>
                  <a:lnTo>
                    <a:pt x="228" y="3613"/>
                  </a:lnTo>
                  <a:lnTo>
                    <a:pt x="240" y="3649"/>
                  </a:lnTo>
                  <a:lnTo>
                    <a:pt x="288" y="3793"/>
                  </a:lnTo>
                  <a:cubicBezTo>
                    <a:pt x="360" y="4045"/>
                    <a:pt x="420" y="4273"/>
                    <a:pt x="480" y="4489"/>
                  </a:cubicBezTo>
                  <a:cubicBezTo>
                    <a:pt x="588" y="4885"/>
                    <a:pt x="672" y="5305"/>
                    <a:pt x="732" y="5713"/>
                  </a:cubicBezTo>
                  <a:cubicBezTo>
                    <a:pt x="744" y="5869"/>
                    <a:pt x="768" y="6025"/>
                    <a:pt x="780" y="6169"/>
                  </a:cubicBezTo>
                  <a:cubicBezTo>
                    <a:pt x="792" y="6313"/>
                    <a:pt x="792" y="6433"/>
                    <a:pt x="792" y="6565"/>
                  </a:cubicBezTo>
                  <a:lnTo>
                    <a:pt x="792" y="6649"/>
                  </a:lnTo>
                  <a:cubicBezTo>
                    <a:pt x="792" y="6805"/>
                    <a:pt x="816" y="6973"/>
                    <a:pt x="828" y="7141"/>
                  </a:cubicBezTo>
                  <a:cubicBezTo>
                    <a:pt x="840" y="7201"/>
                    <a:pt x="840" y="7285"/>
                    <a:pt x="852" y="7357"/>
                  </a:cubicBezTo>
                  <a:cubicBezTo>
                    <a:pt x="852" y="7393"/>
                    <a:pt x="864" y="7417"/>
                    <a:pt x="876" y="7453"/>
                  </a:cubicBezTo>
                  <a:lnTo>
                    <a:pt x="876" y="7477"/>
                  </a:lnTo>
                  <a:cubicBezTo>
                    <a:pt x="888" y="7513"/>
                    <a:pt x="900" y="7561"/>
                    <a:pt x="900" y="7597"/>
                  </a:cubicBezTo>
                  <a:cubicBezTo>
                    <a:pt x="900" y="7609"/>
                    <a:pt x="912" y="7621"/>
                    <a:pt x="912" y="7621"/>
                  </a:cubicBezTo>
                  <a:lnTo>
                    <a:pt x="936" y="7621"/>
                  </a:lnTo>
                  <a:cubicBezTo>
                    <a:pt x="936" y="7621"/>
                    <a:pt x="936" y="7609"/>
                    <a:pt x="948" y="7609"/>
                  </a:cubicBezTo>
                  <a:cubicBezTo>
                    <a:pt x="1332" y="7453"/>
                    <a:pt x="1692" y="7249"/>
                    <a:pt x="2028" y="7021"/>
                  </a:cubicBezTo>
                  <a:cubicBezTo>
                    <a:pt x="2377" y="6793"/>
                    <a:pt x="2689" y="6517"/>
                    <a:pt x="2953" y="6205"/>
                  </a:cubicBezTo>
                  <a:cubicBezTo>
                    <a:pt x="3013" y="6121"/>
                    <a:pt x="3085" y="6037"/>
                    <a:pt x="3133" y="5941"/>
                  </a:cubicBezTo>
                  <a:cubicBezTo>
                    <a:pt x="3193" y="5857"/>
                    <a:pt x="3241" y="5773"/>
                    <a:pt x="3289" y="5677"/>
                  </a:cubicBezTo>
                  <a:cubicBezTo>
                    <a:pt x="3373" y="5497"/>
                    <a:pt x="3421" y="5317"/>
                    <a:pt x="3457" y="5125"/>
                  </a:cubicBezTo>
                  <a:cubicBezTo>
                    <a:pt x="3481" y="4933"/>
                    <a:pt x="3493" y="4729"/>
                    <a:pt x="3481" y="4537"/>
                  </a:cubicBezTo>
                  <a:cubicBezTo>
                    <a:pt x="3469" y="4333"/>
                    <a:pt x="3445" y="4117"/>
                    <a:pt x="3397" y="3913"/>
                  </a:cubicBezTo>
                  <a:cubicBezTo>
                    <a:pt x="3313" y="3457"/>
                    <a:pt x="3169" y="3025"/>
                    <a:pt x="2989" y="2593"/>
                  </a:cubicBezTo>
                  <a:cubicBezTo>
                    <a:pt x="2905" y="2389"/>
                    <a:pt x="2809" y="2185"/>
                    <a:pt x="2701" y="1981"/>
                  </a:cubicBezTo>
                  <a:cubicBezTo>
                    <a:pt x="2653" y="1885"/>
                    <a:pt x="2605" y="1789"/>
                    <a:pt x="2533" y="1681"/>
                  </a:cubicBezTo>
                  <a:cubicBezTo>
                    <a:pt x="2473" y="1561"/>
                    <a:pt x="2413" y="1477"/>
                    <a:pt x="2365" y="1381"/>
                  </a:cubicBezTo>
                  <a:cubicBezTo>
                    <a:pt x="2268" y="1225"/>
                    <a:pt x="2172" y="1081"/>
                    <a:pt x="2088" y="949"/>
                  </a:cubicBezTo>
                  <a:cubicBezTo>
                    <a:pt x="2028" y="877"/>
                    <a:pt x="1980" y="805"/>
                    <a:pt x="1932" y="745"/>
                  </a:cubicBezTo>
                  <a:cubicBezTo>
                    <a:pt x="1884" y="685"/>
                    <a:pt x="1848" y="625"/>
                    <a:pt x="1788" y="541"/>
                  </a:cubicBezTo>
                  <a:lnTo>
                    <a:pt x="1728" y="481"/>
                  </a:lnTo>
                  <a:cubicBezTo>
                    <a:pt x="1668" y="397"/>
                    <a:pt x="1584" y="313"/>
                    <a:pt x="1512" y="229"/>
                  </a:cubicBezTo>
                  <a:cubicBezTo>
                    <a:pt x="1464" y="193"/>
                    <a:pt x="1428" y="145"/>
                    <a:pt x="1380" y="109"/>
                  </a:cubicBezTo>
                  <a:cubicBezTo>
                    <a:pt x="1380" y="109"/>
                    <a:pt x="1380" y="97"/>
                    <a:pt x="1380" y="85"/>
                  </a:cubicBezTo>
                  <a:cubicBezTo>
                    <a:pt x="1368" y="85"/>
                    <a:pt x="1368" y="73"/>
                    <a:pt x="1356" y="73"/>
                  </a:cubicBezTo>
                  <a:lnTo>
                    <a:pt x="1308" y="61"/>
                  </a:lnTo>
                  <a:cubicBezTo>
                    <a:pt x="1262" y="37"/>
                    <a:pt x="1215" y="14"/>
                    <a:pt x="1168" y="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694;p78"/>
            <p:cNvSpPr/>
            <p:nvPr/>
          </p:nvSpPr>
          <p:spPr>
            <a:xfrm flipH="1">
              <a:off x="4782150" y="1672004"/>
              <a:ext cx="384784" cy="1105476"/>
            </a:xfrm>
            <a:custGeom>
              <a:avLst/>
              <a:gdLst/>
              <a:ahLst/>
              <a:cxnLst/>
              <a:rect l="l" t="t" r="r" b="b"/>
              <a:pathLst>
                <a:path w="2653" h="7622" extrusionOk="0">
                  <a:moveTo>
                    <a:pt x="336" y="1"/>
                  </a:moveTo>
                  <a:cubicBezTo>
                    <a:pt x="312" y="1"/>
                    <a:pt x="300" y="13"/>
                    <a:pt x="300" y="25"/>
                  </a:cubicBezTo>
                  <a:lnTo>
                    <a:pt x="288" y="25"/>
                  </a:lnTo>
                  <a:cubicBezTo>
                    <a:pt x="276" y="49"/>
                    <a:pt x="288" y="61"/>
                    <a:pt x="312" y="73"/>
                  </a:cubicBezTo>
                  <a:lnTo>
                    <a:pt x="324" y="73"/>
                  </a:lnTo>
                  <a:cubicBezTo>
                    <a:pt x="288" y="73"/>
                    <a:pt x="264" y="73"/>
                    <a:pt x="240" y="85"/>
                  </a:cubicBezTo>
                  <a:cubicBezTo>
                    <a:pt x="192" y="97"/>
                    <a:pt x="156" y="109"/>
                    <a:pt x="120" y="133"/>
                  </a:cubicBezTo>
                  <a:lnTo>
                    <a:pt x="72" y="157"/>
                  </a:lnTo>
                  <a:cubicBezTo>
                    <a:pt x="84" y="181"/>
                    <a:pt x="108" y="205"/>
                    <a:pt x="120" y="229"/>
                  </a:cubicBezTo>
                  <a:cubicBezTo>
                    <a:pt x="132" y="265"/>
                    <a:pt x="180" y="313"/>
                    <a:pt x="204" y="361"/>
                  </a:cubicBezTo>
                  <a:cubicBezTo>
                    <a:pt x="300" y="481"/>
                    <a:pt x="408" y="589"/>
                    <a:pt x="516" y="697"/>
                  </a:cubicBezTo>
                  <a:cubicBezTo>
                    <a:pt x="576" y="769"/>
                    <a:pt x="636" y="829"/>
                    <a:pt x="696" y="889"/>
                  </a:cubicBezTo>
                  <a:cubicBezTo>
                    <a:pt x="756" y="961"/>
                    <a:pt x="816" y="1021"/>
                    <a:pt x="864" y="1093"/>
                  </a:cubicBezTo>
                  <a:cubicBezTo>
                    <a:pt x="1092" y="1369"/>
                    <a:pt x="1284" y="1657"/>
                    <a:pt x="1464" y="1969"/>
                  </a:cubicBezTo>
                  <a:cubicBezTo>
                    <a:pt x="1693" y="2365"/>
                    <a:pt x="1885" y="2785"/>
                    <a:pt x="2029" y="3217"/>
                  </a:cubicBezTo>
                  <a:cubicBezTo>
                    <a:pt x="2065" y="3325"/>
                    <a:pt x="2101" y="3433"/>
                    <a:pt x="2137" y="3553"/>
                  </a:cubicBezTo>
                  <a:cubicBezTo>
                    <a:pt x="2161" y="3661"/>
                    <a:pt x="2197" y="3769"/>
                    <a:pt x="2221" y="3889"/>
                  </a:cubicBezTo>
                  <a:cubicBezTo>
                    <a:pt x="2269" y="4105"/>
                    <a:pt x="2281" y="4321"/>
                    <a:pt x="2281" y="4549"/>
                  </a:cubicBezTo>
                  <a:cubicBezTo>
                    <a:pt x="2269" y="4645"/>
                    <a:pt x="2257" y="4753"/>
                    <a:pt x="2245" y="4861"/>
                  </a:cubicBezTo>
                  <a:cubicBezTo>
                    <a:pt x="2221" y="4969"/>
                    <a:pt x="2197" y="5065"/>
                    <a:pt x="2161" y="5173"/>
                  </a:cubicBezTo>
                  <a:cubicBezTo>
                    <a:pt x="2125" y="5269"/>
                    <a:pt x="2077" y="5377"/>
                    <a:pt x="2029" y="5473"/>
                  </a:cubicBezTo>
                  <a:cubicBezTo>
                    <a:pt x="1981" y="5581"/>
                    <a:pt x="1921" y="5677"/>
                    <a:pt x="1849" y="5773"/>
                  </a:cubicBezTo>
                  <a:cubicBezTo>
                    <a:pt x="1729" y="5953"/>
                    <a:pt x="1585" y="6121"/>
                    <a:pt x="1428" y="6277"/>
                  </a:cubicBezTo>
                  <a:cubicBezTo>
                    <a:pt x="1272" y="6433"/>
                    <a:pt x="1104" y="6577"/>
                    <a:pt x="924" y="6697"/>
                  </a:cubicBezTo>
                  <a:cubicBezTo>
                    <a:pt x="840" y="6769"/>
                    <a:pt x="744" y="6829"/>
                    <a:pt x="660" y="6877"/>
                  </a:cubicBezTo>
                  <a:cubicBezTo>
                    <a:pt x="576" y="6937"/>
                    <a:pt x="492" y="6997"/>
                    <a:pt x="396" y="7045"/>
                  </a:cubicBezTo>
                  <a:cubicBezTo>
                    <a:pt x="264" y="7129"/>
                    <a:pt x="132" y="7213"/>
                    <a:pt x="0" y="7285"/>
                  </a:cubicBezTo>
                  <a:cubicBezTo>
                    <a:pt x="0" y="7309"/>
                    <a:pt x="12" y="7333"/>
                    <a:pt x="12" y="7357"/>
                  </a:cubicBezTo>
                  <a:cubicBezTo>
                    <a:pt x="12" y="7381"/>
                    <a:pt x="24" y="7417"/>
                    <a:pt x="36" y="7453"/>
                  </a:cubicBezTo>
                  <a:lnTo>
                    <a:pt x="36" y="7465"/>
                  </a:lnTo>
                  <a:cubicBezTo>
                    <a:pt x="36" y="7513"/>
                    <a:pt x="48" y="7549"/>
                    <a:pt x="60" y="7597"/>
                  </a:cubicBezTo>
                  <a:cubicBezTo>
                    <a:pt x="60" y="7609"/>
                    <a:pt x="60" y="7609"/>
                    <a:pt x="72" y="7621"/>
                  </a:cubicBezTo>
                  <a:lnTo>
                    <a:pt x="84" y="7621"/>
                  </a:lnTo>
                  <a:cubicBezTo>
                    <a:pt x="96" y="7621"/>
                    <a:pt x="96" y="7609"/>
                    <a:pt x="108" y="7609"/>
                  </a:cubicBezTo>
                  <a:cubicBezTo>
                    <a:pt x="480" y="7453"/>
                    <a:pt x="852" y="7249"/>
                    <a:pt x="1188" y="7021"/>
                  </a:cubicBezTo>
                  <a:cubicBezTo>
                    <a:pt x="1537" y="6793"/>
                    <a:pt x="1849" y="6517"/>
                    <a:pt x="2113" y="6193"/>
                  </a:cubicBezTo>
                  <a:cubicBezTo>
                    <a:pt x="2173" y="6121"/>
                    <a:pt x="2233" y="6037"/>
                    <a:pt x="2293" y="5941"/>
                  </a:cubicBezTo>
                  <a:cubicBezTo>
                    <a:pt x="2353" y="5857"/>
                    <a:pt x="2401" y="5761"/>
                    <a:pt x="2449" y="5677"/>
                  </a:cubicBezTo>
                  <a:cubicBezTo>
                    <a:pt x="2521" y="5497"/>
                    <a:pt x="2581" y="5305"/>
                    <a:pt x="2617" y="5113"/>
                  </a:cubicBezTo>
                  <a:cubicBezTo>
                    <a:pt x="2641" y="4921"/>
                    <a:pt x="2653" y="4729"/>
                    <a:pt x="2641" y="4537"/>
                  </a:cubicBezTo>
                  <a:cubicBezTo>
                    <a:pt x="2629" y="4321"/>
                    <a:pt x="2593" y="4117"/>
                    <a:pt x="2557" y="3913"/>
                  </a:cubicBezTo>
                  <a:cubicBezTo>
                    <a:pt x="2473" y="3457"/>
                    <a:pt x="2329" y="3013"/>
                    <a:pt x="2149" y="2593"/>
                  </a:cubicBezTo>
                  <a:cubicBezTo>
                    <a:pt x="2065" y="2389"/>
                    <a:pt x="1969" y="2185"/>
                    <a:pt x="1861" y="1969"/>
                  </a:cubicBezTo>
                  <a:cubicBezTo>
                    <a:pt x="1813" y="1885"/>
                    <a:pt x="1765" y="1789"/>
                    <a:pt x="1693" y="1669"/>
                  </a:cubicBezTo>
                  <a:cubicBezTo>
                    <a:pt x="1621" y="1561"/>
                    <a:pt x="1585" y="1477"/>
                    <a:pt x="1525" y="1369"/>
                  </a:cubicBezTo>
                  <a:cubicBezTo>
                    <a:pt x="1428" y="1225"/>
                    <a:pt x="1332" y="1081"/>
                    <a:pt x="1248" y="949"/>
                  </a:cubicBezTo>
                  <a:cubicBezTo>
                    <a:pt x="1188" y="877"/>
                    <a:pt x="1140" y="793"/>
                    <a:pt x="1092" y="733"/>
                  </a:cubicBezTo>
                  <a:lnTo>
                    <a:pt x="948" y="541"/>
                  </a:lnTo>
                  <a:lnTo>
                    <a:pt x="888" y="481"/>
                  </a:lnTo>
                  <a:cubicBezTo>
                    <a:pt x="828" y="397"/>
                    <a:pt x="744" y="313"/>
                    <a:pt x="672" y="229"/>
                  </a:cubicBezTo>
                  <a:cubicBezTo>
                    <a:pt x="636" y="193"/>
                    <a:pt x="588" y="145"/>
                    <a:pt x="540" y="109"/>
                  </a:cubicBezTo>
                  <a:cubicBezTo>
                    <a:pt x="540" y="109"/>
                    <a:pt x="540" y="97"/>
                    <a:pt x="540" y="97"/>
                  </a:cubicBezTo>
                  <a:cubicBezTo>
                    <a:pt x="540" y="85"/>
                    <a:pt x="528" y="85"/>
                    <a:pt x="516" y="73"/>
                  </a:cubicBezTo>
                  <a:lnTo>
                    <a:pt x="468" y="61"/>
                  </a:lnTo>
                  <a:cubicBezTo>
                    <a:pt x="432" y="37"/>
                    <a:pt x="384" y="13"/>
                    <a:pt x="336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695;p78"/>
            <p:cNvSpPr/>
            <p:nvPr/>
          </p:nvSpPr>
          <p:spPr>
            <a:xfrm flipH="1">
              <a:off x="5055394" y="2611986"/>
              <a:ext cx="765943" cy="1634428"/>
            </a:xfrm>
            <a:custGeom>
              <a:avLst/>
              <a:gdLst/>
              <a:ahLst/>
              <a:cxnLst/>
              <a:rect l="l" t="t" r="r" b="b"/>
              <a:pathLst>
                <a:path w="5281" h="11269" extrusionOk="0">
                  <a:moveTo>
                    <a:pt x="5160" y="0"/>
                  </a:moveTo>
                  <a:cubicBezTo>
                    <a:pt x="5148" y="0"/>
                    <a:pt x="5136" y="12"/>
                    <a:pt x="5136" y="12"/>
                  </a:cubicBezTo>
                  <a:cubicBezTo>
                    <a:pt x="5124" y="24"/>
                    <a:pt x="5124" y="24"/>
                    <a:pt x="5124" y="36"/>
                  </a:cubicBezTo>
                  <a:cubicBezTo>
                    <a:pt x="5136" y="120"/>
                    <a:pt x="5136" y="204"/>
                    <a:pt x="5148" y="288"/>
                  </a:cubicBezTo>
                  <a:cubicBezTo>
                    <a:pt x="5064" y="252"/>
                    <a:pt x="4980" y="228"/>
                    <a:pt x="4896" y="204"/>
                  </a:cubicBezTo>
                  <a:cubicBezTo>
                    <a:pt x="4812" y="180"/>
                    <a:pt x="4728" y="156"/>
                    <a:pt x="4632" y="132"/>
                  </a:cubicBezTo>
                  <a:cubicBezTo>
                    <a:pt x="4452" y="96"/>
                    <a:pt x="4272" y="72"/>
                    <a:pt x="4092" y="72"/>
                  </a:cubicBezTo>
                  <a:cubicBezTo>
                    <a:pt x="3912" y="60"/>
                    <a:pt x="3732" y="60"/>
                    <a:pt x="3600" y="60"/>
                  </a:cubicBezTo>
                  <a:lnTo>
                    <a:pt x="3084" y="60"/>
                  </a:lnTo>
                  <a:cubicBezTo>
                    <a:pt x="2724" y="60"/>
                    <a:pt x="2400" y="84"/>
                    <a:pt x="2088" y="108"/>
                  </a:cubicBezTo>
                  <a:cubicBezTo>
                    <a:pt x="1752" y="144"/>
                    <a:pt x="1428" y="192"/>
                    <a:pt x="1104" y="264"/>
                  </a:cubicBezTo>
                  <a:cubicBezTo>
                    <a:pt x="771" y="335"/>
                    <a:pt x="438" y="442"/>
                    <a:pt x="128" y="584"/>
                  </a:cubicBezTo>
                  <a:lnTo>
                    <a:pt x="128" y="584"/>
                  </a:lnTo>
                  <a:cubicBezTo>
                    <a:pt x="131" y="580"/>
                    <a:pt x="128" y="572"/>
                    <a:pt x="120" y="564"/>
                  </a:cubicBezTo>
                  <a:lnTo>
                    <a:pt x="96" y="564"/>
                  </a:lnTo>
                  <a:cubicBezTo>
                    <a:pt x="84" y="564"/>
                    <a:pt x="72" y="564"/>
                    <a:pt x="72" y="588"/>
                  </a:cubicBezTo>
                  <a:lnTo>
                    <a:pt x="72" y="468"/>
                  </a:lnTo>
                  <a:lnTo>
                    <a:pt x="72" y="432"/>
                  </a:lnTo>
                  <a:cubicBezTo>
                    <a:pt x="72" y="432"/>
                    <a:pt x="72" y="420"/>
                    <a:pt x="72" y="420"/>
                  </a:cubicBezTo>
                  <a:cubicBezTo>
                    <a:pt x="65" y="413"/>
                    <a:pt x="57" y="410"/>
                    <a:pt x="49" y="410"/>
                  </a:cubicBezTo>
                  <a:cubicBezTo>
                    <a:pt x="30" y="410"/>
                    <a:pt x="12" y="427"/>
                    <a:pt x="12" y="444"/>
                  </a:cubicBezTo>
                  <a:cubicBezTo>
                    <a:pt x="0" y="1800"/>
                    <a:pt x="24" y="3180"/>
                    <a:pt x="72" y="4548"/>
                  </a:cubicBezTo>
                  <a:cubicBezTo>
                    <a:pt x="132" y="5904"/>
                    <a:pt x="204" y="7272"/>
                    <a:pt x="324" y="8641"/>
                  </a:cubicBezTo>
                  <a:cubicBezTo>
                    <a:pt x="348" y="8989"/>
                    <a:pt x="384" y="9337"/>
                    <a:pt x="420" y="9709"/>
                  </a:cubicBezTo>
                  <a:cubicBezTo>
                    <a:pt x="456" y="10033"/>
                    <a:pt x="492" y="10381"/>
                    <a:pt x="528" y="10729"/>
                  </a:cubicBezTo>
                  <a:lnTo>
                    <a:pt x="600" y="10753"/>
                  </a:lnTo>
                  <a:cubicBezTo>
                    <a:pt x="864" y="10861"/>
                    <a:pt x="1140" y="10921"/>
                    <a:pt x="1416" y="10957"/>
                  </a:cubicBezTo>
                  <a:lnTo>
                    <a:pt x="1656" y="10957"/>
                  </a:lnTo>
                  <a:cubicBezTo>
                    <a:pt x="1788" y="10957"/>
                    <a:pt x="1908" y="10957"/>
                    <a:pt x="2040" y="10933"/>
                  </a:cubicBezTo>
                  <a:cubicBezTo>
                    <a:pt x="2100" y="10921"/>
                    <a:pt x="2172" y="10897"/>
                    <a:pt x="2232" y="10885"/>
                  </a:cubicBezTo>
                  <a:cubicBezTo>
                    <a:pt x="2292" y="10861"/>
                    <a:pt x="2364" y="10837"/>
                    <a:pt x="2424" y="10813"/>
                  </a:cubicBezTo>
                  <a:cubicBezTo>
                    <a:pt x="2460" y="10789"/>
                    <a:pt x="2508" y="10765"/>
                    <a:pt x="2556" y="10741"/>
                  </a:cubicBezTo>
                  <a:cubicBezTo>
                    <a:pt x="2592" y="10717"/>
                    <a:pt x="2616" y="10693"/>
                    <a:pt x="2652" y="10669"/>
                  </a:cubicBezTo>
                  <a:cubicBezTo>
                    <a:pt x="2652" y="10525"/>
                    <a:pt x="2640" y="10393"/>
                    <a:pt x="2628" y="10249"/>
                  </a:cubicBezTo>
                  <a:lnTo>
                    <a:pt x="2628" y="10093"/>
                  </a:lnTo>
                  <a:cubicBezTo>
                    <a:pt x="2616" y="9877"/>
                    <a:pt x="2604" y="9685"/>
                    <a:pt x="2604" y="9505"/>
                  </a:cubicBezTo>
                  <a:cubicBezTo>
                    <a:pt x="2604" y="9313"/>
                    <a:pt x="2604" y="9097"/>
                    <a:pt x="2616" y="8917"/>
                  </a:cubicBezTo>
                  <a:lnTo>
                    <a:pt x="2616" y="8905"/>
                  </a:lnTo>
                  <a:cubicBezTo>
                    <a:pt x="2616" y="8701"/>
                    <a:pt x="2616" y="8557"/>
                    <a:pt x="2616" y="8400"/>
                  </a:cubicBezTo>
                  <a:cubicBezTo>
                    <a:pt x="2652" y="8689"/>
                    <a:pt x="2688" y="8977"/>
                    <a:pt x="2724" y="9313"/>
                  </a:cubicBezTo>
                  <a:cubicBezTo>
                    <a:pt x="2760" y="9613"/>
                    <a:pt x="2796" y="9913"/>
                    <a:pt x="2832" y="10213"/>
                  </a:cubicBezTo>
                  <a:cubicBezTo>
                    <a:pt x="2880" y="10513"/>
                    <a:pt x="2916" y="10813"/>
                    <a:pt x="2952" y="11125"/>
                  </a:cubicBezTo>
                  <a:cubicBezTo>
                    <a:pt x="3060" y="11161"/>
                    <a:pt x="3156" y="11185"/>
                    <a:pt x="3264" y="11209"/>
                  </a:cubicBezTo>
                  <a:cubicBezTo>
                    <a:pt x="3384" y="11233"/>
                    <a:pt x="3504" y="11245"/>
                    <a:pt x="3624" y="11257"/>
                  </a:cubicBezTo>
                  <a:cubicBezTo>
                    <a:pt x="3708" y="11269"/>
                    <a:pt x="3792" y="11269"/>
                    <a:pt x="3876" y="11269"/>
                  </a:cubicBezTo>
                  <a:lnTo>
                    <a:pt x="3996" y="11269"/>
                  </a:lnTo>
                  <a:cubicBezTo>
                    <a:pt x="4116" y="11269"/>
                    <a:pt x="4236" y="11257"/>
                    <a:pt x="4356" y="11233"/>
                  </a:cubicBezTo>
                  <a:cubicBezTo>
                    <a:pt x="4464" y="11209"/>
                    <a:pt x="4560" y="11185"/>
                    <a:pt x="4668" y="11149"/>
                  </a:cubicBezTo>
                  <a:cubicBezTo>
                    <a:pt x="4740" y="11137"/>
                    <a:pt x="4812" y="11101"/>
                    <a:pt x="4872" y="11077"/>
                  </a:cubicBezTo>
                  <a:cubicBezTo>
                    <a:pt x="4884" y="10837"/>
                    <a:pt x="4908" y="10585"/>
                    <a:pt x="4932" y="10345"/>
                  </a:cubicBezTo>
                  <a:lnTo>
                    <a:pt x="4932" y="10333"/>
                  </a:lnTo>
                  <a:lnTo>
                    <a:pt x="4944" y="10093"/>
                  </a:lnTo>
                  <a:cubicBezTo>
                    <a:pt x="4980" y="9709"/>
                    <a:pt x="5004" y="9313"/>
                    <a:pt x="5028" y="8989"/>
                  </a:cubicBezTo>
                  <a:cubicBezTo>
                    <a:pt x="5064" y="8304"/>
                    <a:pt x="5100" y="7584"/>
                    <a:pt x="5136" y="6768"/>
                  </a:cubicBezTo>
                  <a:cubicBezTo>
                    <a:pt x="5160" y="6408"/>
                    <a:pt x="5172" y="6036"/>
                    <a:pt x="5184" y="5664"/>
                  </a:cubicBezTo>
                  <a:lnTo>
                    <a:pt x="5184" y="5424"/>
                  </a:lnTo>
                  <a:lnTo>
                    <a:pt x="5184" y="5184"/>
                  </a:lnTo>
                  <a:lnTo>
                    <a:pt x="5184" y="5088"/>
                  </a:lnTo>
                  <a:cubicBezTo>
                    <a:pt x="5184" y="4920"/>
                    <a:pt x="5196" y="4740"/>
                    <a:pt x="5208" y="4572"/>
                  </a:cubicBezTo>
                  <a:lnTo>
                    <a:pt x="5220" y="4272"/>
                  </a:lnTo>
                  <a:lnTo>
                    <a:pt x="5220" y="4248"/>
                  </a:lnTo>
                  <a:cubicBezTo>
                    <a:pt x="5244" y="3648"/>
                    <a:pt x="5268" y="3024"/>
                    <a:pt x="5268" y="2400"/>
                  </a:cubicBezTo>
                  <a:cubicBezTo>
                    <a:pt x="5280" y="1608"/>
                    <a:pt x="5256" y="816"/>
                    <a:pt x="5172" y="24"/>
                  </a:cubicBezTo>
                  <a:cubicBezTo>
                    <a:pt x="5172" y="24"/>
                    <a:pt x="5172" y="12"/>
                    <a:pt x="51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696;p78"/>
            <p:cNvSpPr/>
            <p:nvPr/>
          </p:nvSpPr>
          <p:spPr>
            <a:xfrm flipH="1">
              <a:off x="5057135" y="2611986"/>
              <a:ext cx="762462" cy="231625"/>
            </a:xfrm>
            <a:custGeom>
              <a:avLst/>
              <a:gdLst/>
              <a:ahLst/>
              <a:cxnLst/>
              <a:rect l="l" t="t" r="r" b="b"/>
              <a:pathLst>
                <a:path w="5257" h="1597" extrusionOk="0">
                  <a:moveTo>
                    <a:pt x="5160" y="0"/>
                  </a:moveTo>
                  <a:cubicBezTo>
                    <a:pt x="5160" y="0"/>
                    <a:pt x="5148" y="0"/>
                    <a:pt x="5136" y="12"/>
                  </a:cubicBezTo>
                  <a:lnTo>
                    <a:pt x="5124" y="12"/>
                  </a:lnTo>
                  <a:cubicBezTo>
                    <a:pt x="5112" y="12"/>
                    <a:pt x="5112" y="24"/>
                    <a:pt x="5112" y="36"/>
                  </a:cubicBezTo>
                  <a:cubicBezTo>
                    <a:pt x="5112" y="120"/>
                    <a:pt x="5124" y="204"/>
                    <a:pt x="5136" y="288"/>
                  </a:cubicBezTo>
                  <a:cubicBezTo>
                    <a:pt x="5052" y="252"/>
                    <a:pt x="4968" y="216"/>
                    <a:pt x="4884" y="192"/>
                  </a:cubicBezTo>
                  <a:cubicBezTo>
                    <a:pt x="4800" y="168"/>
                    <a:pt x="4716" y="156"/>
                    <a:pt x="4620" y="132"/>
                  </a:cubicBezTo>
                  <a:cubicBezTo>
                    <a:pt x="4440" y="96"/>
                    <a:pt x="4260" y="72"/>
                    <a:pt x="4080" y="60"/>
                  </a:cubicBezTo>
                  <a:cubicBezTo>
                    <a:pt x="3900" y="48"/>
                    <a:pt x="3708" y="48"/>
                    <a:pt x="3588" y="48"/>
                  </a:cubicBezTo>
                  <a:lnTo>
                    <a:pt x="3072" y="48"/>
                  </a:lnTo>
                  <a:cubicBezTo>
                    <a:pt x="2712" y="48"/>
                    <a:pt x="2388" y="72"/>
                    <a:pt x="2076" y="108"/>
                  </a:cubicBezTo>
                  <a:cubicBezTo>
                    <a:pt x="1740" y="132"/>
                    <a:pt x="1416" y="192"/>
                    <a:pt x="1092" y="252"/>
                  </a:cubicBezTo>
                  <a:cubicBezTo>
                    <a:pt x="759" y="335"/>
                    <a:pt x="426" y="442"/>
                    <a:pt x="116" y="584"/>
                  </a:cubicBezTo>
                  <a:lnTo>
                    <a:pt x="116" y="584"/>
                  </a:lnTo>
                  <a:cubicBezTo>
                    <a:pt x="119" y="580"/>
                    <a:pt x="116" y="572"/>
                    <a:pt x="108" y="564"/>
                  </a:cubicBezTo>
                  <a:cubicBezTo>
                    <a:pt x="108" y="564"/>
                    <a:pt x="103" y="559"/>
                    <a:pt x="96" y="559"/>
                  </a:cubicBezTo>
                  <a:cubicBezTo>
                    <a:pt x="92" y="559"/>
                    <a:pt x="88" y="560"/>
                    <a:pt x="84" y="564"/>
                  </a:cubicBezTo>
                  <a:cubicBezTo>
                    <a:pt x="72" y="564"/>
                    <a:pt x="60" y="564"/>
                    <a:pt x="60" y="588"/>
                  </a:cubicBezTo>
                  <a:cubicBezTo>
                    <a:pt x="60" y="540"/>
                    <a:pt x="60" y="504"/>
                    <a:pt x="60" y="468"/>
                  </a:cubicBezTo>
                  <a:lnTo>
                    <a:pt x="60" y="432"/>
                  </a:lnTo>
                  <a:cubicBezTo>
                    <a:pt x="60" y="432"/>
                    <a:pt x="60" y="420"/>
                    <a:pt x="60" y="420"/>
                  </a:cubicBezTo>
                  <a:cubicBezTo>
                    <a:pt x="48" y="408"/>
                    <a:pt x="36" y="408"/>
                    <a:pt x="36" y="408"/>
                  </a:cubicBezTo>
                  <a:cubicBezTo>
                    <a:pt x="12" y="408"/>
                    <a:pt x="0" y="420"/>
                    <a:pt x="0" y="444"/>
                  </a:cubicBezTo>
                  <a:lnTo>
                    <a:pt x="0" y="1044"/>
                  </a:lnTo>
                  <a:lnTo>
                    <a:pt x="24" y="1068"/>
                  </a:lnTo>
                  <a:cubicBezTo>
                    <a:pt x="84" y="1116"/>
                    <a:pt x="144" y="1152"/>
                    <a:pt x="204" y="1188"/>
                  </a:cubicBezTo>
                  <a:cubicBezTo>
                    <a:pt x="408" y="1296"/>
                    <a:pt x="624" y="1380"/>
                    <a:pt x="840" y="1440"/>
                  </a:cubicBezTo>
                  <a:cubicBezTo>
                    <a:pt x="1080" y="1500"/>
                    <a:pt x="1320" y="1536"/>
                    <a:pt x="1560" y="1560"/>
                  </a:cubicBezTo>
                  <a:cubicBezTo>
                    <a:pt x="1800" y="1584"/>
                    <a:pt x="2040" y="1596"/>
                    <a:pt x="2280" y="1596"/>
                  </a:cubicBezTo>
                  <a:cubicBezTo>
                    <a:pt x="2508" y="1596"/>
                    <a:pt x="2736" y="1572"/>
                    <a:pt x="2964" y="1560"/>
                  </a:cubicBezTo>
                  <a:cubicBezTo>
                    <a:pt x="3108" y="1548"/>
                    <a:pt x="3240" y="1524"/>
                    <a:pt x="3384" y="1500"/>
                  </a:cubicBezTo>
                  <a:cubicBezTo>
                    <a:pt x="3528" y="1476"/>
                    <a:pt x="3672" y="1440"/>
                    <a:pt x="3816" y="1404"/>
                  </a:cubicBezTo>
                  <a:cubicBezTo>
                    <a:pt x="3972" y="1356"/>
                    <a:pt x="4140" y="1296"/>
                    <a:pt x="4296" y="1236"/>
                  </a:cubicBezTo>
                  <a:cubicBezTo>
                    <a:pt x="4452" y="1164"/>
                    <a:pt x="4608" y="1092"/>
                    <a:pt x="4752" y="1008"/>
                  </a:cubicBezTo>
                  <a:cubicBezTo>
                    <a:pt x="4884" y="924"/>
                    <a:pt x="5016" y="840"/>
                    <a:pt x="5148" y="744"/>
                  </a:cubicBezTo>
                  <a:cubicBezTo>
                    <a:pt x="5184" y="708"/>
                    <a:pt x="5220" y="684"/>
                    <a:pt x="5256" y="648"/>
                  </a:cubicBezTo>
                  <a:cubicBezTo>
                    <a:pt x="5232" y="444"/>
                    <a:pt x="5220" y="228"/>
                    <a:pt x="5196" y="36"/>
                  </a:cubicBezTo>
                  <a:cubicBezTo>
                    <a:pt x="5196" y="24"/>
                    <a:pt x="5196" y="12"/>
                    <a:pt x="5184" y="12"/>
                  </a:cubicBezTo>
                  <a:cubicBezTo>
                    <a:pt x="5184" y="0"/>
                    <a:pt x="5172" y="0"/>
                    <a:pt x="5160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697;p78"/>
            <p:cNvSpPr/>
            <p:nvPr/>
          </p:nvSpPr>
          <p:spPr>
            <a:xfrm flipH="1">
              <a:off x="5438295" y="2930486"/>
              <a:ext cx="205518" cy="1256750"/>
            </a:xfrm>
            <a:custGeom>
              <a:avLst/>
              <a:gdLst/>
              <a:ahLst/>
              <a:cxnLst/>
              <a:rect l="l" t="t" r="r" b="b"/>
              <a:pathLst>
                <a:path w="1417" h="8665" extrusionOk="0">
                  <a:moveTo>
                    <a:pt x="0" y="0"/>
                  </a:moveTo>
                  <a:lnTo>
                    <a:pt x="12" y="48"/>
                  </a:lnTo>
                  <a:lnTo>
                    <a:pt x="48" y="60"/>
                  </a:lnTo>
                  <a:cubicBezTo>
                    <a:pt x="60" y="96"/>
                    <a:pt x="84" y="144"/>
                    <a:pt x="108" y="180"/>
                  </a:cubicBezTo>
                  <a:cubicBezTo>
                    <a:pt x="132" y="216"/>
                    <a:pt x="156" y="264"/>
                    <a:pt x="180" y="300"/>
                  </a:cubicBezTo>
                  <a:cubicBezTo>
                    <a:pt x="204" y="336"/>
                    <a:pt x="240" y="372"/>
                    <a:pt x="276" y="396"/>
                  </a:cubicBezTo>
                  <a:cubicBezTo>
                    <a:pt x="312" y="432"/>
                    <a:pt x="348" y="468"/>
                    <a:pt x="384" y="492"/>
                  </a:cubicBezTo>
                  <a:cubicBezTo>
                    <a:pt x="420" y="528"/>
                    <a:pt x="456" y="552"/>
                    <a:pt x="504" y="576"/>
                  </a:cubicBezTo>
                  <a:cubicBezTo>
                    <a:pt x="552" y="600"/>
                    <a:pt x="600" y="624"/>
                    <a:pt x="648" y="648"/>
                  </a:cubicBezTo>
                  <a:lnTo>
                    <a:pt x="648" y="660"/>
                  </a:lnTo>
                  <a:cubicBezTo>
                    <a:pt x="648" y="660"/>
                    <a:pt x="648" y="672"/>
                    <a:pt x="660" y="672"/>
                  </a:cubicBezTo>
                  <a:cubicBezTo>
                    <a:pt x="648" y="684"/>
                    <a:pt x="648" y="696"/>
                    <a:pt x="660" y="708"/>
                  </a:cubicBezTo>
                  <a:cubicBezTo>
                    <a:pt x="660" y="708"/>
                    <a:pt x="660" y="720"/>
                    <a:pt x="660" y="720"/>
                  </a:cubicBezTo>
                  <a:cubicBezTo>
                    <a:pt x="720" y="1332"/>
                    <a:pt x="768" y="1944"/>
                    <a:pt x="804" y="2556"/>
                  </a:cubicBezTo>
                  <a:cubicBezTo>
                    <a:pt x="876" y="3708"/>
                    <a:pt x="912" y="4872"/>
                    <a:pt x="960" y="6024"/>
                  </a:cubicBezTo>
                  <a:cubicBezTo>
                    <a:pt x="984" y="6901"/>
                    <a:pt x="1020" y="7777"/>
                    <a:pt x="1080" y="8665"/>
                  </a:cubicBezTo>
                  <a:cubicBezTo>
                    <a:pt x="1116" y="8653"/>
                    <a:pt x="1152" y="8629"/>
                    <a:pt x="1188" y="8617"/>
                  </a:cubicBezTo>
                  <a:cubicBezTo>
                    <a:pt x="1236" y="8593"/>
                    <a:pt x="1272" y="8569"/>
                    <a:pt x="1320" y="8545"/>
                  </a:cubicBezTo>
                  <a:cubicBezTo>
                    <a:pt x="1356" y="8521"/>
                    <a:pt x="1392" y="8497"/>
                    <a:pt x="1416" y="8473"/>
                  </a:cubicBezTo>
                  <a:cubicBezTo>
                    <a:pt x="1416" y="8329"/>
                    <a:pt x="1404" y="8185"/>
                    <a:pt x="1392" y="8053"/>
                  </a:cubicBezTo>
                  <a:lnTo>
                    <a:pt x="1392" y="7897"/>
                  </a:lnTo>
                  <a:cubicBezTo>
                    <a:pt x="1380" y="7693"/>
                    <a:pt x="1368" y="7501"/>
                    <a:pt x="1368" y="7309"/>
                  </a:cubicBezTo>
                  <a:cubicBezTo>
                    <a:pt x="1368" y="7117"/>
                    <a:pt x="1368" y="6901"/>
                    <a:pt x="1380" y="6721"/>
                  </a:cubicBezTo>
                  <a:lnTo>
                    <a:pt x="1380" y="6709"/>
                  </a:lnTo>
                  <a:lnTo>
                    <a:pt x="1380" y="6337"/>
                  </a:lnTo>
                  <a:cubicBezTo>
                    <a:pt x="1344" y="6048"/>
                    <a:pt x="1320" y="5772"/>
                    <a:pt x="1296" y="5484"/>
                  </a:cubicBezTo>
                  <a:cubicBezTo>
                    <a:pt x="1236" y="4884"/>
                    <a:pt x="1188" y="4296"/>
                    <a:pt x="1140" y="3708"/>
                  </a:cubicBezTo>
                  <a:cubicBezTo>
                    <a:pt x="1116" y="3408"/>
                    <a:pt x="1092" y="3108"/>
                    <a:pt x="1068" y="2808"/>
                  </a:cubicBezTo>
                  <a:lnTo>
                    <a:pt x="1056" y="2568"/>
                  </a:lnTo>
                  <a:lnTo>
                    <a:pt x="1032" y="2364"/>
                  </a:lnTo>
                  <a:cubicBezTo>
                    <a:pt x="1020" y="2208"/>
                    <a:pt x="1020" y="2076"/>
                    <a:pt x="1008" y="1932"/>
                  </a:cubicBezTo>
                  <a:cubicBezTo>
                    <a:pt x="1008" y="1788"/>
                    <a:pt x="996" y="1632"/>
                    <a:pt x="984" y="1476"/>
                  </a:cubicBezTo>
                  <a:cubicBezTo>
                    <a:pt x="984" y="1404"/>
                    <a:pt x="984" y="1332"/>
                    <a:pt x="972" y="1248"/>
                  </a:cubicBezTo>
                  <a:lnTo>
                    <a:pt x="972" y="1140"/>
                  </a:lnTo>
                  <a:lnTo>
                    <a:pt x="972" y="1080"/>
                  </a:lnTo>
                  <a:lnTo>
                    <a:pt x="972" y="996"/>
                  </a:lnTo>
                  <a:lnTo>
                    <a:pt x="972" y="900"/>
                  </a:lnTo>
                  <a:lnTo>
                    <a:pt x="972" y="648"/>
                  </a:lnTo>
                  <a:cubicBezTo>
                    <a:pt x="972" y="612"/>
                    <a:pt x="972" y="576"/>
                    <a:pt x="972" y="540"/>
                  </a:cubicBezTo>
                  <a:cubicBezTo>
                    <a:pt x="960" y="504"/>
                    <a:pt x="960" y="480"/>
                    <a:pt x="948" y="456"/>
                  </a:cubicBezTo>
                  <a:cubicBezTo>
                    <a:pt x="948" y="432"/>
                    <a:pt x="936" y="420"/>
                    <a:pt x="924" y="408"/>
                  </a:cubicBezTo>
                  <a:cubicBezTo>
                    <a:pt x="924" y="408"/>
                    <a:pt x="924" y="396"/>
                    <a:pt x="912" y="396"/>
                  </a:cubicBezTo>
                  <a:cubicBezTo>
                    <a:pt x="828" y="396"/>
                    <a:pt x="744" y="396"/>
                    <a:pt x="660" y="372"/>
                  </a:cubicBezTo>
                  <a:cubicBezTo>
                    <a:pt x="576" y="348"/>
                    <a:pt x="492" y="312"/>
                    <a:pt x="408" y="276"/>
                  </a:cubicBezTo>
                  <a:cubicBezTo>
                    <a:pt x="324" y="228"/>
                    <a:pt x="252" y="192"/>
                    <a:pt x="180" y="132"/>
                  </a:cubicBezTo>
                  <a:cubicBezTo>
                    <a:pt x="108" y="96"/>
                    <a:pt x="60" y="48"/>
                    <a:pt x="0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698;p78"/>
            <p:cNvSpPr/>
            <p:nvPr/>
          </p:nvSpPr>
          <p:spPr>
            <a:xfrm flipH="1">
              <a:off x="5509655" y="2989661"/>
              <a:ext cx="145" cy="14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184C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699;p78"/>
            <p:cNvSpPr/>
            <p:nvPr/>
          </p:nvSpPr>
          <p:spPr>
            <a:xfrm flipH="1">
              <a:off x="5500951" y="2918303"/>
              <a:ext cx="149824" cy="74984"/>
            </a:xfrm>
            <a:custGeom>
              <a:avLst/>
              <a:gdLst/>
              <a:ahLst/>
              <a:cxnLst/>
              <a:rect l="l" t="t" r="r" b="b"/>
              <a:pathLst>
                <a:path w="1033" h="517" extrusionOk="0">
                  <a:moveTo>
                    <a:pt x="0" y="0"/>
                  </a:moveTo>
                  <a:lnTo>
                    <a:pt x="12" y="12"/>
                  </a:lnTo>
                  <a:cubicBezTo>
                    <a:pt x="0" y="24"/>
                    <a:pt x="0" y="24"/>
                    <a:pt x="12" y="36"/>
                  </a:cubicBezTo>
                  <a:cubicBezTo>
                    <a:pt x="144" y="156"/>
                    <a:pt x="288" y="276"/>
                    <a:pt x="444" y="360"/>
                  </a:cubicBezTo>
                  <a:cubicBezTo>
                    <a:pt x="528" y="408"/>
                    <a:pt x="612" y="444"/>
                    <a:pt x="696" y="468"/>
                  </a:cubicBezTo>
                  <a:cubicBezTo>
                    <a:pt x="744" y="480"/>
                    <a:pt x="792" y="492"/>
                    <a:pt x="828" y="492"/>
                  </a:cubicBezTo>
                  <a:cubicBezTo>
                    <a:pt x="888" y="504"/>
                    <a:pt x="936" y="504"/>
                    <a:pt x="984" y="516"/>
                  </a:cubicBezTo>
                  <a:cubicBezTo>
                    <a:pt x="1008" y="516"/>
                    <a:pt x="1032" y="492"/>
                    <a:pt x="1032" y="456"/>
                  </a:cubicBezTo>
                  <a:cubicBezTo>
                    <a:pt x="1032" y="444"/>
                    <a:pt x="1032" y="432"/>
                    <a:pt x="1020" y="432"/>
                  </a:cubicBezTo>
                  <a:cubicBezTo>
                    <a:pt x="1008" y="420"/>
                    <a:pt x="996" y="408"/>
                    <a:pt x="996" y="408"/>
                  </a:cubicBezTo>
                  <a:lnTo>
                    <a:pt x="840" y="396"/>
                  </a:lnTo>
                  <a:cubicBezTo>
                    <a:pt x="780" y="384"/>
                    <a:pt x="708" y="372"/>
                    <a:pt x="648" y="360"/>
                  </a:cubicBezTo>
                  <a:cubicBezTo>
                    <a:pt x="588" y="336"/>
                    <a:pt x="528" y="312"/>
                    <a:pt x="468" y="288"/>
                  </a:cubicBezTo>
                  <a:cubicBezTo>
                    <a:pt x="408" y="264"/>
                    <a:pt x="348" y="240"/>
                    <a:pt x="300" y="204"/>
                  </a:cubicBezTo>
                  <a:cubicBezTo>
                    <a:pt x="240" y="168"/>
                    <a:pt x="180" y="132"/>
                    <a:pt x="132" y="96"/>
                  </a:cubicBezTo>
                  <a:cubicBezTo>
                    <a:pt x="96" y="60"/>
                    <a:pt x="60" y="36"/>
                    <a:pt x="24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00;p78"/>
            <p:cNvSpPr/>
            <p:nvPr/>
          </p:nvSpPr>
          <p:spPr>
            <a:xfrm flipH="1">
              <a:off x="5391304" y="2982699"/>
              <a:ext cx="116755" cy="1244567"/>
            </a:xfrm>
            <a:custGeom>
              <a:avLst/>
              <a:gdLst/>
              <a:ahLst/>
              <a:cxnLst/>
              <a:rect l="l" t="t" r="r" b="b"/>
              <a:pathLst>
                <a:path w="805" h="8581" extrusionOk="0">
                  <a:moveTo>
                    <a:pt x="36" y="0"/>
                  </a:moveTo>
                  <a:cubicBezTo>
                    <a:pt x="12" y="0"/>
                    <a:pt x="0" y="12"/>
                    <a:pt x="0" y="24"/>
                  </a:cubicBezTo>
                  <a:lnTo>
                    <a:pt x="12" y="24"/>
                  </a:lnTo>
                  <a:cubicBezTo>
                    <a:pt x="24" y="588"/>
                    <a:pt x="60" y="1152"/>
                    <a:pt x="84" y="1704"/>
                  </a:cubicBezTo>
                  <a:cubicBezTo>
                    <a:pt x="120" y="2268"/>
                    <a:pt x="156" y="2832"/>
                    <a:pt x="204" y="3396"/>
                  </a:cubicBezTo>
                  <a:cubicBezTo>
                    <a:pt x="240" y="3960"/>
                    <a:pt x="288" y="4524"/>
                    <a:pt x="336" y="5076"/>
                  </a:cubicBezTo>
                  <a:cubicBezTo>
                    <a:pt x="360" y="5364"/>
                    <a:pt x="396" y="5640"/>
                    <a:pt x="420" y="5928"/>
                  </a:cubicBezTo>
                  <a:cubicBezTo>
                    <a:pt x="456" y="6205"/>
                    <a:pt x="480" y="6481"/>
                    <a:pt x="516" y="6757"/>
                  </a:cubicBezTo>
                  <a:cubicBezTo>
                    <a:pt x="540" y="7045"/>
                    <a:pt x="576" y="7357"/>
                    <a:pt x="612" y="7669"/>
                  </a:cubicBezTo>
                  <a:cubicBezTo>
                    <a:pt x="624" y="7825"/>
                    <a:pt x="636" y="7969"/>
                    <a:pt x="648" y="8125"/>
                  </a:cubicBezTo>
                  <a:cubicBezTo>
                    <a:pt x="660" y="8197"/>
                    <a:pt x="672" y="8269"/>
                    <a:pt x="684" y="8341"/>
                  </a:cubicBezTo>
                  <a:lnTo>
                    <a:pt x="696" y="8461"/>
                  </a:lnTo>
                  <a:cubicBezTo>
                    <a:pt x="696" y="8485"/>
                    <a:pt x="708" y="8509"/>
                    <a:pt x="720" y="8545"/>
                  </a:cubicBezTo>
                  <a:lnTo>
                    <a:pt x="780" y="8569"/>
                  </a:lnTo>
                  <a:lnTo>
                    <a:pt x="804" y="8581"/>
                  </a:lnTo>
                  <a:lnTo>
                    <a:pt x="804" y="8545"/>
                  </a:lnTo>
                  <a:lnTo>
                    <a:pt x="804" y="8497"/>
                  </a:lnTo>
                  <a:lnTo>
                    <a:pt x="804" y="8413"/>
                  </a:lnTo>
                  <a:cubicBezTo>
                    <a:pt x="804" y="8353"/>
                    <a:pt x="792" y="8305"/>
                    <a:pt x="792" y="8245"/>
                  </a:cubicBezTo>
                  <a:cubicBezTo>
                    <a:pt x="780" y="8125"/>
                    <a:pt x="768" y="8017"/>
                    <a:pt x="744" y="7897"/>
                  </a:cubicBezTo>
                  <a:cubicBezTo>
                    <a:pt x="720" y="7657"/>
                    <a:pt x="684" y="7429"/>
                    <a:pt x="648" y="7189"/>
                  </a:cubicBezTo>
                  <a:cubicBezTo>
                    <a:pt x="636" y="7057"/>
                    <a:pt x="612" y="6913"/>
                    <a:pt x="600" y="6781"/>
                  </a:cubicBezTo>
                  <a:cubicBezTo>
                    <a:pt x="576" y="6649"/>
                    <a:pt x="564" y="6505"/>
                    <a:pt x="552" y="6361"/>
                  </a:cubicBezTo>
                  <a:cubicBezTo>
                    <a:pt x="516" y="6085"/>
                    <a:pt x="492" y="5796"/>
                    <a:pt x="468" y="5520"/>
                  </a:cubicBezTo>
                  <a:cubicBezTo>
                    <a:pt x="408" y="4956"/>
                    <a:pt x="348" y="4404"/>
                    <a:pt x="300" y="3840"/>
                  </a:cubicBezTo>
                  <a:cubicBezTo>
                    <a:pt x="204" y="2712"/>
                    <a:pt x="120" y="1596"/>
                    <a:pt x="72" y="468"/>
                  </a:cubicBezTo>
                  <a:cubicBezTo>
                    <a:pt x="72" y="312"/>
                    <a:pt x="60" y="168"/>
                    <a:pt x="60" y="24"/>
                  </a:cubicBezTo>
                  <a:cubicBezTo>
                    <a:pt x="60" y="12"/>
                    <a:pt x="48" y="0"/>
                    <a:pt x="3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01;p78"/>
            <p:cNvSpPr/>
            <p:nvPr/>
          </p:nvSpPr>
          <p:spPr>
            <a:xfrm flipH="1">
              <a:off x="5128498" y="2852166"/>
              <a:ext cx="146343" cy="142862"/>
            </a:xfrm>
            <a:custGeom>
              <a:avLst/>
              <a:gdLst/>
              <a:ahLst/>
              <a:cxnLst/>
              <a:rect l="l" t="t" r="r" b="b"/>
              <a:pathLst>
                <a:path w="1009" h="985" extrusionOk="0">
                  <a:moveTo>
                    <a:pt x="36" y="0"/>
                  </a:moveTo>
                  <a:cubicBezTo>
                    <a:pt x="12" y="12"/>
                    <a:pt x="0" y="24"/>
                    <a:pt x="12" y="36"/>
                  </a:cubicBezTo>
                  <a:cubicBezTo>
                    <a:pt x="48" y="156"/>
                    <a:pt x="84" y="252"/>
                    <a:pt x="144" y="360"/>
                  </a:cubicBezTo>
                  <a:cubicBezTo>
                    <a:pt x="204" y="456"/>
                    <a:pt x="264" y="552"/>
                    <a:pt x="348" y="648"/>
                  </a:cubicBezTo>
                  <a:cubicBezTo>
                    <a:pt x="420" y="732"/>
                    <a:pt x="504" y="804"/>
                    <a:pt x="612" y="864"/>
                  </a:cubicBezTo>
                  <a:cubicBezTo>
                    <a:pt x="660" y="900"/>
                    <a:pt x="708" y="924"/>
                    <a:pt x="768" y="948"/>
                  </a:cubicBezTo>
                  <a:cubicBezTo>
                    <a:pt x="828" y="960"/>
                    <a:pt x="888" y="984"/>
                    <a:pt x="948" y="984"/>
                  </a:cubicBezTo>
                  <a:lnTo>
                    <a:pt x="972" y="984"/>
                  </a:lnTo>
                  <a:cubicBezTo>
                    <a:pt x="984" y="972"/>
                    <a:pt x="996" y="960"/>
                    <a:pt x="996" y="948"/>
                  </a:cubicBezTo>
                  <a:cubicBezTo>
                    <a:pt x="1008" y="936"/>
                    <a:pt x="1008" y="912"/>
                    <a:pt x="996" y="900"/>
                  </a:cubicBezTo>
                  <a:cubicBezTo>
                    <a:pt x="996" y="888"/>
                    <a:pt x="984" y="876"/>
                    <a:pt x="972" y="876"/>
                  </a:cubicBezTo>
                  <a:cubicBezTo>
                    <a:pt x="792" y="840"/>
                    <a:pt x="624" y="768"/>
                    <a:pt x="480" y="648"/>
                  </a:cubicBezTo>
                  <a:cubicBezTo>
                    <a:pt x="408" y="576"/>
                    <a:pt x="336" y="504"/>
                    <a:pt x="276" y="420"/>
                  </a:cubicBezTo>
                  <a:lnTo>
                    <a:pt x="276" y="432"/>
                  </a:lnTo>
                  <a:cubicBezTo>
                    <a:pt x="204" y="324"/>
                    <a:pt x="144" y="216"/>
                    <a:pt x="96" y="108"/>
                  </a:cubicBezTo>
                  <a:cubicBezTo>
                    <a:pt x="84" y="84"/>
                    <a:pt x="72" y="48"/>
                    <a:pt x="72" y="24"/>
                  </a:cubicBezTo>
                  <a:cubicBezTo>
                    <a:pt x="60" y="12"/>
                    <a:pt x="48" y="0"/>
                    <a:pt x="3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02;p78"/>
            <p:cNvSpPr/>
            <p:nvPr/>
          </p:nvSpPr>
          <p:spPr>
            <a:xfrm flipH="1">
              <a:off x="5058875" y="1616310"/>
              <a:ext cx="792050" cy="1183796"/>
            </a:xfrm>
            <a:custGeom>
              <a:avLst/>
              <a:gdLst/>
              <a:ahLst/>
              <a:cxnLst/>
              <a:rect l="l" t="t" r="r" b="b"/>
              <a:pathLst>
                <a:path w="5461" h="8162" extrusionOk="0">
                  <a:moveTo>
                    <a:pt x="1932" y="1"/>
                  </a:moveTo>
                  <a:cubicBezTo>
                    <a:pt x="1920" y="1"/>
                    <a:pt x="1908" y="13"/>
                    <a:pt x="1896" y="25"/>
                  </a:cubicBezTo>
                  <a:cubicBezTo>
                    <a:pt x="1896" y="13"/>
                    <a:pt x="1884" y="13"/>
                    <a:pt x="1872" y="13"/>
                  </a:cubicBezTo>
                  <a:lnTo>
                    <a:pt x="1704" y="13"/>
                  </a:lnTo>
                  <a:cubicBezTo>
                    <a:pt x="1656" y="25"/>
                    <a:pt x="1596" y="37"/>
                    <a:pt x="1548" y="49"/>
                  </a:cubicBezTo>
                  <a:cubicBezTo>
                    <a:pt x="1488" y="73"/>
                    <a:pt x="1428" y="97"/>
                    <a:pt x="1356" y="121"/>
                  </a:cubicBezTo>
                  <a:lnTo>
                    <a:pt x="1260" y="157"/>
                  </a:lnTo>
                  <a:cubicBezTo>
                    <a:pt x="1248" y="157"/>
                    <a:pt x="1248" y="157"/>
                    <a:pt x="1236" y="169"/>
                  </a:cubicBezTo>
                  <a:cubicBezTo>
                    <a:pt x="1236" y="169"/>
                    <a:pt x="1236" y="181"/>
                    <a:pt x="1224" y="181"/>
                  </a:cubicBezTo>
                  <a:cubicBezTo>
                    <a:pt x="1116" y="349"/>
                    <a:pt x="1020" y="517"/>
                    <a:pt x="924" y="709"/>
                  </a:cubicBezTo>
                  <a:cubicBezTo>
                    <a:pt x="840" y="889"/>
                    <a:pt x="756" y="1057"/>
                    <a:pt x="684" y="1249"/>
                  </a:cubicBezTo>
                  <a:cubicBezTo>
                    <a:pt x="528" y="1621"/>
                    <a:pt x="408" y="2005"/>
                    <a:pt x="312" y="2401"/>
                  </a:cubicBezTo>
                  <a:cubicBezTo>
                    <a:pt x="216" y="2797"/>
                    <a:pt x="144" y="3205"/>
                    <a:pt x="108" y="3601"/>
                  </a:cubicBezTo>
                  <a:cubicBezTo>
                    <a:pt x="60" y="3985"/>
                    <a:pt x="24" y="4381"/>
                    <a:pt x="12" y="4813"/>
                  </a:cubicBezTo>
                  <a:cubicBezTo>
                    <a:pt x="12" y="5005"/>
                    <a:pt x="0" y="5197"/>
                    <a:pt x="0" y="5401"/>
                  </a:cubicBezTo>
                  <a:lnTo>
                    <a:pt x="0" y="5605"/>
                  </a:lnTo>
                  <a:lnTo>
                    <a:pt x="0" y="5737"/>
                  </a:lnTo>
                  <a:lnTo>
                    <a:pt x="0" y="6097"/>
                  </a:lnTo>
                  <a:cubicBezTo>
                    <a:pt x="0" y="6565"/>
                    <a:pt x="36" y="7045"/>
                    <a:pt x="120" y="7501"/>
                  </a:cubicBezTo>
                  <a:cubicBezTo>
                    <a:pt x="120" y="7513"/>
                    <a:pt x="132" y="7525"/>
                    <a:pt x="132" y="7525"/>
                  </a:cubicBezTo>
                  <a:cubicBezTo>
                    <a:pt x="276" y="7633"/>
                    <a:pt x="420" y="7717"/>
                    <a:pt x="576" y="7801"/>
                  </a:cubicBezTo>
                  <a:cubicBezTo>
                    <a:pt x="720" y="7861"/>
                    <a:pt x="864" y="7921"/>
                    <a:pt x="1020" y="7969"/>
                  </a:cubicBezTo>
                  <a:cubicBezTo>
                    <a:pt x="1332" y="8065"/>
                    <a:pt x="1656" y="8125"/>
                    <a:pt x="1992" y="8149"/>
                  </a:cubicBezTo>
                  <a:cubicBezTo>
                    <a:pt x="2136" y="8161"/>
                    <a:pt x="2292" y="8161"/>
                    <a:pt x="2436" y="8161"/>
                  </a:cubicBezTo>
                  <a:cubicBezTo>
                    <a:pt x="2592" y="8161"/>
                    <a:pt x="2796" y="8161"/>
                    <a:pt x="2976" y="8137"/>
                  </a:cubicBezTo>
                  <a:cubicBezTo>
                    <a:pt x="3312" y="8113"/>
                    <a:pt x="3660" y="8065"/>
                    <a:pt x="3984" y="7981"/>
                  </a:cubicBezTo>
                  <a:cubicBezTo>
                    <a:pt x="4260" y="7909"/>
                    <a:pt x="4524" y="7801"/>
                    <a:pt x="4776" y="7681"/>
                  </a:cubicBezTo>
                  <a:cubicBezTo>
                    <a:pt x="4896" y="7621"/>
                    <a:pt x="5016" y="7549"/>
                    <a:pt x="5136" y="7465"/>
                  </a:cubicBezTo>
                  <a:cubicBezTo>
                    <a:pt x="5184" y="7429"/>
                    <a:pt x="5244" y="7381"/>
                    <a:pt x="5304" y="7333"/>
                  </a:cubicBezTo>
                  <a:cubicBezTo>
                    <a:pt x="5352" y="7285"/>
                    <a:pt x="5400" y="7237"/>
                    <a:pt x="5448" y="7189"/>
                  </a:cubicBezTo>
                  <a:cubicBezTo>
                    <a:pt x="5460" y="7177"/>
                    <a:pt x="5460" y="7165"/>
                    <a:pt x="5460" y="7165"/>
                  </a:cubicBezTo>
                  <a:lnTo>
                    <a:pt x="5460" y="6661"/>
                  </a:lnTo>
                  <a:lnTo>
                    <a:pt x="5460" y="6121"/>
                  </a:lnTo>
                  <a:cubicBezTo>
                    <a:pt x="5460" y="5773"/>
                    <a:pt x="5436" y="5437"/>
                    <a:pt x="5400" y="5089"/>
                  </a:cubicBezTo>
                  <a:lnTo>
                    <a:pt x="5400" y="5077"/>
                  </a:lnTo>
                  <a:cubicBezTo>
                    <a:pt x="5400" y="5077"/>
                    <a:pt x="5400" y="5065"/>
                    <a:pt x="5400" y="5053"/>
                  </a:cubicBezTo>
                  <a:cubicBezTo>
                    <a:pt x="5232" y="4657"/>
                    <a:pt x="5028" y="4297"/>
                    <a:pt x="4776" y="3961"/>
                  </a:cubicBezTo>
                  <a:cubicBezTo>
                    <a:pt x="4776" y="3961"/>
                    <a:pt x="4764" y="3949"/>
                    <a:pt x="4752" y="3949"/>
                  </a:cubicBezTo>
                  <a:cubicBezTo>
                    <a:pt x="4704" y="3913"/>
                    <a:pt x="4656" y="3877"/>
                    <a:pt x="4620" y="3829"/>
                  </a:cubicBezTo>
                  <a:cubicBezTo>
                    <a:pt x="4548" y="3733"/>
                    <a:pt x="4488" y="3625"/>
                    <a:pt x="4440" y="3505"/>
                  </a:cubicBezTo>
                  <a:cubicBezTo>
                    <a:pt x="4380" y="3361"/>
                    <a:pt x="4332" y="3193"/>
                    <a:pt x="4320" y="3037"/>
                  </a:cubicBezTo>
                  <a:cubicBezTo>
                    <a:pt x="4296" y="2845"/>
                    <a:pt x="4296" y="2653"/>
                    <a:pt x="4320" y="2473"/>
                  </a:cubicBezTo>
                  <a:cubicBezTo>
                    <a:pt x="4356" y="2197"/>
                    <a:pt x="4428" y="1933"/>
                    <a:pt x="4536" y="1681"/>
                  </a:cubicBezTo>
                  <a:cubicBezTo>
                    <a:pt x="4704" y="1285"/>
                    <a:pt x="4932" y="913"/>
                    <a:pt x="5196" y="577"/>
                  </a:cubicBezTo>
                  <a:lnTo>
                    <a:pt x="5232" y="529"/>
                  </a:lnTo>
                  <a:cubicBezTo>
                    <a:pt x="5244" y="517"/>
                    <a:pt x="5244" y="517"/>
                    <a:pt x="5244" y="505"/>
                  </a:cubicBezTo>
                  <a:cubicBezTo>
                    <a:pt x="5244" y="505"/>
                    <a:pt x="5244" y="493"/>
                    <a:pt x="5244" y="493"/>
                  </a:cubicBezTo>
                  <a:cubicBezTo>
                    <a:pt x="5244" y="481"/>
                    <a:pt x="5244" y="469"/>
                    <a:pt x="5232" y="469"/>
                  </a:cubicBezTo>
                  <a:cubicBezTo>
                    <a:pt x="5208" y="445"/>
                    <a:pt x="5172" y="421"/>
                    <a:pt x="5148" y="397"/>
                  </a:cubicBezTo>
                  <a:cubicBezTo>
                    <a:pt x="5124" y="373"/>
                    <a:pt x="5088" y="349"/>
                    <a:pt x="5052" y="325"/>
                  </a:cubicBezTo>
                  <a:cubicBezTo>
                    <a:pt x="4980" y="277"/>
                    <a:pt x="4896" y="241"/>
                    <a:pt x="4824" y="205"/>
                  </a:cubicBezTo>
                  <a:cubicBezTo>
                    <a:pt x="4752" y="181"/>
                    <a:pt x="4680" y="157"/>
                    <a:pt x="4596" y="121"/>
                  </a:cubicBezTo>
                  <a:cubicBezTo>
                    <a:pt x="4524" y="97"/>
                    <a:pt x="4452" y="85"/>
                    <a:pt x="4380" y="73"/>
                  </a:cubicBezTo>
                  <a:lnTo>
                    <a:pt x="4308" y="73"/>
                  </a:lnTo>
                  <a:cubicBezTo>
                    <a:pt x="4284" y="73"/>
                    <a:pt x="4260" y="73"/>
                    <a:pt x="4236" y="85"/>
                  </a:cubicBezTo>
                  <a:cubicBezTo>
                    <a:pt x="4188" y="85"/>
                    <a:pt x="4152" y="109"/>
                    <a:pt x="4116" y="133"/>
                  </a:cubicBezTo>
                  <a:cubicBezTo>
                    <a:pt x="4080" y="169"/>
                    <a:pt x="4044" y="193"/>
                    <a:pt x="4008" y="229"/>
                  </a:cubicBezTo>
                  <a:cubicBezTo>
                    <a:pt x="3960" y="277"/>
                    <a:pt x="3924" y="325"/>
                    <a:pt x="3876" y="361"/>
                  </a:cubicBezTo>
                  <a:cubicBezTo>
                    <a:pt x="3900" y="337"/>
                    <a:pt x="3924" y="301"/>
                    <a:pt x="3948" y="277"/>
                  </a:cubicBezTo>
                  <a:cubicBezTo>
                    <a:pt x="3996" y="205"/>
                    <a:pt x="4044" y="145"/>
                    <a:pt x="4092" y="85"/>
                  </a:cubicBezTo>
                  <a:cubicBezTo>
                    <a:pt x="4092" y="73"/>
                    <a:pt x="4092" y="61"/>
                    <a:pt x="4092" y="61"/>
                  </a:cubicBezTo>
                  <a:cubicBezTo>
                    <a:pt x="4092" y="49"/>
                    <a:pt x="4080" y="49"/>
                    <a:pt x="4080" y="37"/>
                  </a:cubicBezTo>
                  <a:lnTo>
                    <a:pt x="4056" y="37"/>
                  </a:lnTo>
                  <a:cubicBezTo>
                    <a:pt x="4044" y="37"/>
                    <a:pt x="4032" y="49"/>
                    <a:pt x="4032" y="49"/>
                  </a:cubicBezTo>
                  <a:cubicBezTo>
                    <a:pt x="3996" y="109"/>
                    <a:pt x="3948" y="169"/>
                    <a:pt x="3900" y="241"/>
                  </a:cubicBezTo>
                  <a:cubicBezTo>
                    <a:pt x="3732" y="445"/>
                    <a:pt x="3564" y="637"/>
                    <a:pt x="3372" y="829"/>
                  </a:cubicBezTo>
                  <a:cubicBezTo>
                    <a:pt x="3180" y="1009"/>
                    <a:pt x="2988" y="1189"/>
                    <a:pt x="2772" y="1345"/>
                  </a:cubicBezTo>
                  <a:cubicBezTo>
                    <a:pt x="2640" y="1453"/>
                    <a:pt x="2496" y="1549"/>
                    <a:pt x="2364" y="1633"/>
                  </a:cubicBezTo>
                  <a:cubicBezTo>
                    <a:pt x="2304" y="1537"/>
                    <a:pt x="2256" y="1441"/>
                    <a:pt x="2220" y="1333"/>
                  </a:cubicBezTo>
                  <a:cubicBezTo>
                    <a:pt x="2148" y="1165"/>
                    <a:pt x="2088" y="985"/>
                    <a:pt x="2052" y="793"/>
                  </a:cubicBezTo>
                  <a:cubicBezTo>
                    <a:pt x="2064" y="793"/>
                    <a:pt x="2064" y="769"/>
                    <a:pt x="2064" y="757"/>
                  </a:cubicBezTo>
                  <a:cubicBezTo>
                    <a:pt x="2064" y="733"/>
                    <a:pt x="2052" y="709"/>
                    <a:pt x="2052" y="697"/>
                  </a:cubicBezTo>
                  <a:cubicBezTo>
                    <a:pt x="2040" y="637"/>
                    <a:pt x="2040" y="577"/>
                    <a:pt x="2040" y="517"/>
                  </a:cubicBezTo>
                  <a:lnTo>
                    <a:pt x="2040" y="445"/>
                  </a:lnTo>
                  <a:cubicBezTo>
                    <a:pt x="2028" y="361"/>
                    <a:pt x="2016" y="277"/>
                    <a:pt x="2004" y="205"/>
                  </a:cubicBezTo>
                  <a:cubicBezTo>
                    <a:pt x="1992" y="193"/>
                    <a:pt x="1992" y="169"/>
                    <a:pt x="1980" y="157"/>
                  </a:cubicBezTo>
                  <a:cubicBezTo>
                    <a:pt x="1980" y="145"/>
                    <a:pt x="1968" y="145"/>
                    <a:pt x="1968" y="133"/>
                  </a:cubicBezTo>
                  <a:lnTo>
                    <a:pt x="1968" y="49"/>
                  </a:lnTo>
                  <a:cubicBezTo>
                    <a:pt x="1968" y="25"/>
                    <a:pt x="1956" y="13"/>
                    <a:pt x="1944" y="13"/>
                  </a:cubicBezTo>
                  <a:lnTo>
                    <a:pt x="193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03;p78"/>
            <p:cNvSpPr/>
            <p:nvPr/>
          </p:nvSpPr>
          <p:spPr>
            <a:xfrm flipH="1">
              <a:off x="5060621" y="1656340"/>
              <a:ext cx="238587" cy="1124621"/>
            </a:xfrm>
            <a:custGeom>
              <a:avLst/>
              <a:gdLst/>
              <a:ahLst/>
              <a:cxnLst/>
              <a:rect l="l" t="t" r="r" b="b"/>
              <a:pathLst>
                <a:path w="1645" h="7754" extrusionOk="0">
                  <a:moveTo>
                    <a:pt x="1116" y="1"/>
                  </a:moveTo>
                  <a:cubicBezTo>
                    <a:pt x="1092" y="37"/>
                    <a:pt x="1056" y="73"/>
                    <a:pt x="1020" y="109"/>
                  </a:cubicBezTo>
                  <a:lnTo>
                    <a:pt x="1020" y="85"/>
                  </a:lnTo>
                  <a:cubicBezTo>
                    <a:pt x="984" y="121"/>
                    <a:pt x="948" y="181"/>
                    <a:pt x="900" y="229"/>
                  </a:cubicBezTo>
                  <a:cubicBezTo>
                    <a:pt x="816" y="337"/>
                    <a:pt x="744" y="445"/>
                    <a:pt x="684" y="565"/>
                  </a:cubicBezTo>
                  <a:cubicBezTo>
                    <a:pt x="612" y="673"/>
                    <a:pt x="552" y="793"/>
                    <a:pt x="504" y="925"/>
                  </a:cubicBezTo>
                  <a:cubicBezTo>
                    <a:pt x="432" y="1081"/>
                    <a:pt x="372" y="1249"/>
                    <a:pt x="336" y="1417"/>
                  </a:cubicBezTo>
                  <a:cubicBezTo>
                    <a:pt x="288" y="1585"/>
                    <a:pt x="252" y="1753"/>
                    <a:pt x="228" y="1933"/>
                  </a:cubicBezTo>
                  <a:cubicBezTo>
                    <a:pt x="204" y="2125"/>
                    <a:pt x="192" y="2329"/>
                    <a:pt x="192" y="2533"/>
                  </a:cubicBezTo>
                  <a:cubicBezTo>
                    <a:pt x="192" y="2725"/>
                    <a:pt x="204" y="2929"/>
                    <a:pt x="228" y="3133"/>
                  </a:cubicBezTo>
                  <a:cubicBezTo>
                    <a:pt x="252" y="3301"/>
                    <a:pt x="288" y="3481"/>
                    <a:pt x="336" y="3661"/>
                  </a:cubicBezTo>
                  <a:cubicBezTo>
                    <a:pt x="360" y="3745"/>
                    <a:pt x="384" y="3829"/>
                    <a:pt x="420" y="3913"/>
                  </a:cubicBezTo>
                  <a:cubicBezTo>
                    <a:pt x="432" y="3961"/>
                    <a:pt x="444" y="3997"/>
                    <a:pt x="456" y="4045"/>
                  </a:cubicBezTo>
                  <a:lnTo>
                    <a:pt x="516" y="4201"/>
                  </a:lnTo>
                  <a:cubicBezTo>
                    <a:pt x="612" y="4441"/>
                    <a:pt x="684" y="4681"/>
                    <a:pt x="744" y="4933"/>
                  </a:cubicBezTo>
                  <a:cubicBezTo>
                    <a:pt x="768" y="5053"/>
                    <a:pt x="792" y="5185"/>
                    <a:pt x="816" y="5305"/>
                  </a:cubicBezTo>
                  <a:cubicBezTo>
                    <a:pt x="828" y="5377"/>
                    <a:pt x="828" y="5437"/>
                    <a:pt x="840" y="5497"/>
                  </a:cubicBezTo>
                  <a:cubicBezTo>
                    <a:pt x="840" y="5569"/>
                    <a:pt x="840" y="5605"/>
                    <a:pt x="852" y="5653"/>
                  </a:cubicBezTo>
                  <a:cubicBezTo>
                    <a:pt x="852" y="6037"/>
                    <a:pt x="768" y="6421"/>
                    <a:pt x="612" y="6781"/>
                  </a:cubicBezTo>
                  <a:cubicBezTo>
                    <a:pt x="540" y="6973"/>
                    <a:pt x="444" y="7153"/>
                    <a:pt x="336" y="7321"/>
                  </a:cubicBezTo>
                  <a:cubicBezTo>
                    <a:pt x="228" y="7477"/>
                    <a:pt x="120" y="7621"/>
                    <a:pt x="0" y="7753"/>
                  </a:cubicBezTo>
                  <a:lnTo>
                    <a:pt x="168" y="7717"/>
                  </a:lnTo>
                  <a:cubicBezTo>
                    <a:pt x="444" y="7645"/>
                    <a:pt x="708" y="7549"/>
                    <a:pt x="960" y="7417"/>
                  </a:cubicBezTo>
                  <a:cubicBezTo>
                    <a:pt x="1080" y="7357"/>
                    <a:pt x="1200" y="7285"/>
                    <a:pt x="1320" y="7213"/>
                  </a:cubicBezTo>
                  <a:cubicBezTo>
                    <a:pt x="1368" y="7165"/>
                    <a:pt x="1428" y="7117"/>
                    <a:pt x="1488" y="7069"/>
                  </a:cubicBezTo>
                  <a:cubicBezTo>
                    <a:pt x="1536" y="7021"/>
                    <a:pt x="1584" y="6973"/>
                    <a:pt x="1632" y="6925"/>
                  </a:cubicBezTo>
                  <a:cubicBezTo>
                    <a:pt x="1644" y="6913"/>
                    <a:pt x="1644" y="6913"/>
                    <a:pt x="1644" y="6901"/>
                  </a:cubicBezTo>
                  <a:lnTo>
                    <a:pt x="1644" y="6397"/>
                  </a:lnTo>
                  <a:lnTo>
                    <a:pt x="1644" y="6385"/>
                  </a:lnTo>
                  <a:lnTo>
                    <a:pt x="1644" y="5869"/>
                  </a:lnTo>
                  <a:cubicBezTo>
                    <a:pt x="1644" y="5521"/>
                    <a:pt x="1632" y="5173"/>
                    <a:pt x="1584" y="4825"/>
                  </a:cubicBezTo>
                  <a:lnTo>
                    <a:pt x="1584" y="4813"/>
                  </a:lnTo>
                  <a:cubicBezTo>
                    <a:pt x="1584" y="4813"/>
                    <a:pt x="1584" y="4801"/>
                    <a:pt x="1584" y="4801"/>
                  </a:cubicBezTo>
                  <a:lnTo>
                    <a:pt x="1584" y="4789"/>
                  </a:lnTo>
                  <a:cubicBezTo>
                    <a:pt x="1416" y="4393"/>
                    <a:pt x="1212" y="4033"/>
                    <a:pt x="960" y="3697"/>
                  </a:cubicBezTo>
                  <a:cubicBezTo>
                    <a:pt x="960" y="3697"/>
                    <a:pt x="948" y="3685"/>
                    <a:pt x="936" y="3685"/>
                  </a:cubicBezTo>
                  <a:cubicBezTo>
                    <a:pt x="888" y="3649"/>
                    <a:pt x="840" y="3613"/>
                    <a:pt x="804" y="3565"/>
                  </a:cubicBezTo>
                  <a:cubicBezTo>
                    <a:pt x="732" y="3469"/>
                    <a:pt x="672" y="3361"/>
                    <a:pt x="624" y="3241"/>
                  </a:cubicBezTo>
                  <a:cubicBezTo>
                    <a:pt x="564" y="3097"/>
                    <a:pt x="516" y="2941"/>
                    <a:pt x="504" y="2773"/>
                  </a:cubicBezTo>
                  <a:cubicBezTo>
                    <a:pt x="480" y="2581"/>
                    <a:pt x="480" y="2401"/>
                    <a:pt x="504" y="2209"/>
                  </a:cubicBezTo>
                  <a:cubicBezTo>
                    <a:pt x="540" y="1945"/>
                    <a:pt x="612" y="1669"/>
                    <a:pt x="720" y="1429"/>
                  </a:cubicBezTo>
                  <a:cubicBezTo>
                    <a:pt x="888" y="1033"/>
                    <a:pt x="1116" y="661"/>
                    <a:pt x="1380" y="325"/>
                  </a:cubicBezTo>
                  <a:cubicBezTo>
                    <a:pt x="1392" y="301"/>
                    <a:pt x="1404" y="289"/>
                    <a:pt x="1416" y="277"/>
                  </a:cubicBezTo>
                  <a:cubicBezTo>
                    <a:pt x="1428" y="265"/>
                    <a:pt x="1428" y="253"/>
                    <a:pt x="1428" y="241"/>
                  </a:cubicBezTo>
                  <a:cubicBezTo>
                    <a:pt x="1428" y="241"/>
                    <a:pt x="1428" y="241"/>
                    <a:pt x="1428" y="229"/>
                  </a:cubicBezTo>
                  <a:cubicBezTo>
                    <a:pt x="1428" y="217"/>
                    <a:pt x="1428" y="205"/>
                    <a:pt x="1428" y="205"/>
                  </a:cubicBezTo>
                  <a:cubicBezTo>
                    <a:pt x="1392" y="181"/>
                    <a:pt x="1368" y="157"/>
                    <a:pt x="1344" y="133"/>
                  </a:cubicBezTo>
                  <a:cubicBezTo>
                    <a:pt x="1308" y="109"/>
                    <a:pt x="1272" y="85"/>
                    <a:pt x="1236" y="61"/>
                  </a:cubicBezTo>
                  <a:cubicBezTo>
                    <a:pt x="1200" y="37"/>
                    <a:pt x="1164" y="25"/>
                    <a:pt x="1116" y="1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04;p78"/>
            <p:cNvSpPr/>
            <p:nvPr/>
          </p:nvSpPr>
          <p:spPr>
            <a:xfrm flipH="1">
              <a:off x="5499211" y="1846048"/>
              <a:ext cx="102832" cy="952316"/>
            </a:xfrm>
            <a:custGeom>
              <a:avLst/>
              <a:gdLst/>
              <a:ahLst/>
              <a:cxnLst/>
              <a:rect l="l" t="t" r="r" b="b"/>
              <a:pathLst>
                <a:path w="709" h="6566" extrusionOk="0">
                  <a:moveTo>
                    <a:pt x="708" y="1"/>
                  </a:moveTo>
                  <a:cubicBezTo>
                    <a:pt x="704" y="1"/>
                    <a:pt x="701" y="2"/>
                    <a:pt x="700" y="5"/>
                  </a:cubicBezTo>
                  <a:lnTo>
                    <a:pt x="700" y="5"/>
                  </a:lnTo>
                  <a:lnTo>
                    <a:pt x="708" y="1"/>
                  </a:lnTo>
                  <a:close/>
                  <a:moveTo>
                    <a:pt x="700" y="5"/>
                  </a:moveTo>
                  <a:lnTo>
                    <a:pt x="660" y="25"/>
                  </a:lnTo>
                  <a:lnTo>
                    <a:pt x="636" y="37"/>
                  </a:lnTo>
                  <a:cubicBezTo>
                    <a:pt x="456" y="745"/>
                    <a:pt x="312" y="1453"/>
                    <a:pt x="204" y="2161"/>
                  </a:cubicBezTo>
                  <a:cubicBezTo>
                    <a:pt x="60" y="3013"/>
                    <a:pt x="0" y="3877"/>
                    <a:pt x="12" y="4741"/>
                  </a:cubicBezTo>
                  <a:cubicBezTo>
                    <a:pt x="12" y="5341"/>
                    <a:pt x="72" y="5953"/>
                    <a:pt x="180" y="6553"/>
                  </a:cubicBezTo>
                  <a:lnTo>
                    <a:pt x="240" y="6565"/>
                  </a:lnTo>
                  <a:cubicBezTo>
                    <a:pt x="204" y="6397"/>
                    <a:pt x="180" y="6241"/>
                    <a:pt x="156" y="6073"/>
                  </a:cubicBezTo>
                  <a:cubicBezTo>
                    <a:pt x="156" y="6085"/>
                    <a:pt x="156" y="6085"/>
                    <a:pt x="156" y="6085"/>
                  </a:cubicBezTo>
                  <a:cubicBezTo>
                    <a:pt x="48" y="5245"/>
                    <a:pt x="36" y="4381"/>
                    <a:pt x="108" y="3541"/>
                  </a:cubicBezTo>
                  <a:cubicBezTo>
                    <a:pt x="132" y="3193"/>
                    <a:pt x="168" y="2845"/>
                    <a:pt x="216" y="2509"/>
                  </a:cubicBezTo>
                  <a:cubicBezTo>
                    <a:pt x="324" y="1669"/>
                    <a:pt x="492" y="841"/>
                    <a:pt x="708" y="25"/>
                  </a:cubicBezTo>
                  <a:cubicBezTo>
                    <a:pt x="701" y="17"/>
                    <a:pt x="698" y="9"/>
                    <a:pt x="700" y="5"/>
                  </a:cubicBezTo>
                  <a:close/>
                </a:path>
              </a:pathLst>
            </a:custGeom>
            <a:solidFill>
              <a:srgbClr val="000000">
                <a:alpha val="38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05;p78"/>
            <p:cNvSpPr/>
            <p:nvPr/>
          </p:nvSpPr>
          <p:spPr>
            <a:xfrm flipH="1">
              <a:off x="5220739" y="1583241"/>
              <a:ext cx="400449" cy="327350"/>
            </a:xfrm>
            <a:custGeom>
              <a:avLst/>
              <a:gdLst/>
              <a:ahLst/>
              <a:cxnLst/>
              <a:rect l="l" t="t" r="r" b="b"/>
              <a:pathLst>
                <a:path w="2761" h="2257" extrusionOk="0">
                  <a:moveTo>
                    <a:pt x="2340" y="1"/>
                  </a:moveTo>
                  <a:lnTo>
                    <a:pt x="2304" y="13"/>
                  </a:lnTo>
                  <a:cubicBezTo>
                    <a:pt x="2280" y="37"/>
                    <a:pt x="2244" y="73"/>
                    <a:pt x="2220" y="97"/>
                  </a:cubicBezTo>
                  <a:cubicBezTo>
                    <a:pt x="2088" y="229"/>
                    <a:pt x="1944" y="361"/>
                    <a:pt x="1800" y="469"/>
                  </a:cubicBezTo>
                  <a:cubicBezTo>
                    <a:pt x="1620" y="601"/>
                    <a:pt x="1416" y="721"/>
                    <a:pt x="1212" y="805"/>
                  </a:cubicBezTo>
                  <a:cubicBezTo>
                    <a:pt x="1140" y="841"/>
                    <a:pt x="1056" y="865"/>
                    <a:pt x="972" y="889"/>
                  </a:cubicBezTo>
                  <a:cubicBezTo>
                    <a:pt x="924" y="841"/>
                    <a:pt x="888" y="805"/>
                    <a:pt x="864" y="757"/>
                  </a:cubicBezTo>
                  <a:cubicBezTo>
                    <a:pt x="780" y="637"/>
                    <a:pt x="708" y="517"/>
                    <a:pt x="648" y="385"/>
                  </a:cubicBezTo>
                  <a:cubicBezTo>
                    <a:pt x="612" y="289"/>
                    <a:pt x="588" y="181"/>
                    <a:pt x="564" y="73"/>
                  </a:cubicBezTo>
                  <a:cubicBezTo>
                    <a:pt x="564" y="73"/>
                    <a:pt x="564" y="61"/>
                    <a:pt x="564" y="61"/>
                  </a:cubicBezTo>
                  <a:cubicBezTo>
                    <a:pt x="564" y="49"/>
                    <a:pt x="552" y="37"/>
                    <a:pt x="540" y="37"/>
                  </a:cubicBezTo>
                  <a:lnTo>
                    <a:pt x="528" y="37"/>
                  </a:lnTo>
                  <a:cubicBezTo>
                    <a:pt x="432" y="97"/>
                    <a:pt x="324" y="145"/>
                    <a:pt x="228" y="193"/>
                  </a:cubicBezTo>
                  <a:cubicBezTo>
                    <a:pt x="168" y="217"/>
                    <a:pt x="108" y="241"/>
                    <a:pt x="48" y="253"/>
                  </a:cubicBezTo>
                  <a:lnTo>
                    <a:pt x="24" y="385"/>
                  </a:lnTo>
                  <a:cubicBezTo>
                    <a:pt x="0" y="853"/>
                    <a:pt x="0" y="1345"/>
                    <a:pt x="24" y="1801"/>
                  </a:cubicBezTo>
                  <a:lnTo>
                    <a:pt x="48" y="1993"/>
                  </a:lnTo>
                  <a:lnTo>
                    <a:pt x="108" y="1945"/>
                  </a:lnTo>
                  <a:lnTo>
                    <a:pt x="288" y="1765"/>
                  </a:lnTo>
                  <a:lnTo>
                    <a:pt x="324" y="1729"/>
                  </a:lnTo>
                  <a:lnTo>
                    <a:pt x="372" y="1681"/>
                  </a:lnTo>
                  <a:lnTo>
                    <a:pt x="384" y="1669"/>
                  </a:lnTo>
                  <a:lnTo>
                    <a:pt x="564" y="1489"/>
                  </a:lnTo>
                  <a:cubicBezTo>
                    <a:pt x="744" y="1285"/>
                    <a:pt x="888" y="1129"/>
                    <a:pt x="1008" y="973"/>
                  </a:cubicBezTo>
                  <a:cubicBezTo>
                    <a:pt x="1152" y="1201"/>
                    <a:pt x="1308" y="1405"/>
                    <a:pt x="1464" y="1609"/>
                  </a:cubicBezTo>
                  <a:cubicBezTo>
                    <a:pt x="1584" y="1753"/>
                    <a:pt x="1692" y="1885"/>
                    <a:pt x="1800" y="2005"/>
                  </a:cubicBezTo>
                  <a:lnTo>
                    <a:pt x="1848" y="2053"/>
                  </a:lnTo>
                  <a:cubicBezTo>
                    <a:pt x="1872" y="2089"/>
                    <a:pt x="1908" y="2125"/>
                    <a:pt x="1944" y="2149"/>
                  </a:cubicBezTo>
                  <a:cubicBezTo>
                    <a:pt x="1968" y="2185"/>
                    <a:pt x="1992" y="2209"/>
                    <a:pt x="2028" y="2233"/>
                  </a:cubicBezTo>
                  <a:lnTo>
                    <a:pt x="2064" y="2257"/>
                  </a:lnTo>
                  <a:lnTo>
                    <a:pt x="2100" y="2257"/>
                  </a:lnTo>
                  <a:cubicBezTo>
                    <a:pt x="2100" y="2245"/>
                    <a:pt x="2112" y="2245"/>
                    <a:pt x="2112" y="2233"/>
                  </a:cubicBezTo>
                  <a:lnTo>
                    <a:pt x="2172" y="2065"/>
                  </a:lnTo>
                  <a:lnTo>
                    <a:pt x="2208" y="1957"/>
                  </a:lnTo>
                  <a:lnTo>
                    <a:pt x="2208" y="1945"/>
                  </a:lnTo>
                  <a:cubicBezTo>
                    <a:pt x="2292" y="1717"/>
                    <a:pt x="2376" y="1489"/>
                    <a:pt x="2460" y="1273"/>
                  </a:cubicBezTo>
                  <a:cubicBezTo>
                    <a:pt x="2568" y="949"/>
                    <a:pt x="2676" y="613"/>
                    <a:pt x="2760" y="277"/>
                  </a:cubicBezTo>
                  <a:lnTo>
                    <a:pt x="2760" y="265"/>
                  </a:lnTo>
                  <a:cubicBezTo>
                    <a:pt x="2760" y="253"/>
                    <a:pt x="2760" y="253"/>
                    <a:pt x="2760" y="241"/>
                  </a:cubicBezTo>
                  <a:cubicBezTo>
                    <a:pt x="2748" y="229"/>
                    <a:pt x="2748" y="229"/>
                    <a:pt x="2736" y="229"/>
                  </a:cubicBezTo>
                  <a:lnTo>
                    <a:pt x="2724" y="229"/>
                  </a:lnTo>
                  <a:cubicBezTo>
                    <a:pt x="2604" y="169"/>
                    <a:pt x="2496" y="109"/>
                    <a:pt x="2400" y="25"/>
                  </a:cubicBezTo>
                  <a:lnTo>
                    <a:pt x="2376" y="13"/>
                  </a:lnTo>
                  <a:cubicBezTo>
                    <a:pt x="2364" y="1"/>
                    <a:pt x="2352" y="1"/>
                    <a:pt x="23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06;p78"/>
            <p:cNvSpPr/>
            <p:nvPr/>
          </p:nvSpPr>
          <p:spPr>
            <a:xfrm flipH="1">
              <a:off x="5549684" y="1003095"/>
              <a:ext cx="92389" cy="48878"/>
            </a:xfrm>
            <a:custGeom>
              <a:avLst/>
              <a:gdLst/>
              <a:ahLst/>
              <a:cxnLst/>
              <a:rect l="l" t="t" r="r" b="b"/>
              <a:pathLst>
                <a:path w="637" h="337" extrusionOk="0">
                  <a:moveTo>
                    <a:pt x="473" y="1"/>
                  </a:moveTo>
                  <a:cubicBezTo>
                    <a:pt x="413" y="1"/>
                    <a:pt x="340" y="13"/>
                    <a:pt x="264" y="40"/>
                  </a:cubicBezTo>
                  <a:cubicBezTo>
                    <a:pt x="108" y="112"/>
                    <a:pt x="0" y="208"/>
                    <a:pt x="24" y="280"/>
                  </a:cubicBezTo>
                  <a:cubicBezTo>
                    <a:pt x="37" y="318"/>
                    <a:pt x="85" y="336"/>
                    <a:pt x="151" y="336"/>
                  </a:cubicBezTo>
                  <a:cubicBezTo>
                    <a:pt x="211" y="336"/>
                    <a:pt x="286" y="321"/>
                    <a:pt x="360" y="292"/>
                  </a:cubicBezTo>
                  <a:cubicBezTo>
                    <a:pt x="528" y="232"/>
                    <a:pt x="636" y="124"/>
                    <a:pt x="612" y="52"/>
                  </a:cubicBezTo>
                  <a:cubicBezTo>
                    <a:pt x="599" y="19"/>
                    <a:pt x="546" y="1"/>
                    <a:pt x="4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07;p78"/>
            <p:cNvSpPr/>
            <p:nvPr/>
          </p:nvSpPr>
          <p:spPr>
            <a:xfrm flipH="1">
              <a:off x="5295581" y="1029492"/>
              <a:ext cx="94129" cy="47717"/>
            </a:xfrm>
            <a:custGeom>
              <a:avLst/>
              <a:gdLst/>
              <a:ahLst/>
              <a:cxnLst/>
              <a:rect l="l" t="t" r="r" b="b"/>
              <a:pathLst>
                <a:path w="649" h="329" extrusionOk="0">
                  <a:moveTo>
                    <a:pt x="171" y="0"/>
                  </a:moveTo>
                  <a:cubicBezTo>
                    <a:pt x="94" y="0"/>
                    <a:pt x="38" y="22"/>
                    <a:pt x="24" y="62"/>
                  </a:cubicBezTo>
                  <a:cubicBezTo>
                    <a:pt x="0" y="134"/>
                    <a:pt x="120" y="230"/>
                    <a:pt x="288" y="290"/>
                  </a:cubicBezTo>
                  <a:cubicBezTo>
                    <a:pt x="361" y="316"/>
                    <a:pt x="429" y="329"/>
                    <a:pt x="485" y="329"/>
                  </a:cubicBezTo>
                  <a:cubicBezTo>
                    <a:pt x="558" y="329"/>
                    <a:pt x="611" y="307"/>
                    <a:pt x="624" y="266"/>
                  </a:cubicBezTo>
                  <a:cubicBezTo>
                    <a:pt x="648" y="194"/>
                    <a:pt x="528" y="98"/>
                    <a:pt x="372" y="38"/>
                  </a:cubicBezTo>
                  <a:cubicBezTo>
                    <a:pt x="300" y="12"/>
                    <a:pt x="229" y="0"/>
                    <a:pt x="1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08;p78"/>
            <p:cNvSpPr/>
            <p:nvPr/>
          </p:nvSpPr>
          <p:spPr>
            <a:xfrm flipH="1">
              <a:off x="5485723" y="1144651"/>
              <a:ext cx="51923" cy="149969"/>
            </a:xfrm>
            <a:custGeom>
              <a:avLst/>
              <a:gdLst/>
              <a:ahLst/>
              <a:cxnLst/>
              <a:rect l="l" t="t" r="r" b="b"/>
              <a:pathLst>
                <a:path w="358" h="1034" extrusionOk="0">
                  <a:moveTo>
                    <a:pt x="276" y="0"/>
                  </a:moveTo>
                  <a:cubicBezTo>
                    <a:pt x="240" y="72"/>
                    <a:pt x="204" y="144"/>
                    <a:pt x="168" y="216"/>
                  </a:cubicBezTo>
                  <a:cubicBezTo>
                    <a:pt x="120" y="312"/>
                    <a:pt x="84" y="396"/>
                    <a:pt x="48" y="504"/>
                  </a:cubicBezTo>
                  <a:cubicBezTo>
                    <a:pt x="36" y="540"/>
                    <a:pt x="24" y="589"/>
                    <a:pt x="12" y="637"/>
                  </a:cubicBezTo>
                  <a:cubicBezTo>
                    <a:pt x="12" y="685"/>
                    <a:pt x="0" y="733"/>
                    <a:pt x="12" y="769"/>
                  </a:cubicBezTo>
                  <a:cubicBezTo>
                    <a:pt x="12" y="793"/>
                    <a:pt x="12" y="817"/>
                    <a:pt x="12" y="829"/>
                  </a:cubicBezTo>
                  <a:cubicBezTo>
                    <a:pt x="24" y="853"/>
                    <a:pt x="24" y="877"/>
                    <a:pt x="36" y="889"/>
                  </a:cubicBezTo>
                  <a:cubicBezTo>
                    <a:pt x="48" y="913"/>
                    <a:pt x="60" y="925"/>
                    <a:pt x="72" y="937"/>
                  </a:cubicBezTo>
                  <a:cubicBezTo>
                    <a:pt x="84" y="961"/>
                    <a:pt x="96" y="973"/>
                    <a:pt x="120" y="985"/>
                  </a:cubicBezTo>
                  <a:cubicBezTo>
                    <a:pt x="144" y="997"/>
                    <a:pt x="168" y="1009"/>
                    <a:pt x="192" y="1021"/>
                  </a:cubicBezTo>
                  <a:cubicBezTo>
                    <a:pt x="228" y="1033"/>
                    <a:pt x="264" y="1033"/>
                    <a:pt x="312" y="1033"/>
                  </a:cubicBezTo>
                  <a:cubicBezTo>
                    <a:pt x="315" y="1033"/>
                    <a:pt x="317" y="1033"/>
                    <a:pt x="319" y="1033"/>
                  </a:cubicBezTo>
                  <a:cubicBezTo>
                    <a:pt x="358" y="1033"/>
                    <a:pt x="358" y="948"/>
                    <a:pt x="319" y="948"/>
                  </a:cubicBezTo>
                  <a:cubicBezTo>
                    <a:pt x="317" y="948"/>
                    <a:pt x="315" y="948"/>
                    <a:pt x="312" y="949"/>
                  </a:cubicBezTo>
                  <a:lnTo>
                    <a:pt x="252" y="949"/>
                  </a:lnTo>
                  <a:cubicBezTo>
                    <a:pt x="228" y="949"/>
                    <a:pt x="204" y="937"/>
                    <a:pt x="180" y="925"/>
                  </a:cubicBezTo>
                  <a:cubicBezTo>
                    <a:pt x="168" y="925"/>
                    <a:pt x="156" y="913"/>
                    <a:pt x="144" y="913"/>
                  </a:cubicBezTo>
                  <a:cubicBezTo>
                    <a:pt x="132" y="901"/>
                    <a:pt x="120" y="889"/>
                    <a:pt x="108" y="877"/>
                  </a:cubicBezTo>
                  <a:cubicBezTo>
                    <a:pt x="96" y="865"/>
                    <a:pt x="96" y="853"/>
                    <a:pt x="84" y="841"/>
                  </a:cubicBezTo>
                  <a:cubicBezTo>
                    <a:pt x="84" y="817"/>
                    <a:pt x="72" y="793"/>
                    <a:pt x="72" y="769"/>
                  </a:cubicBezTo>
                  <a:cubicBezTo>
                    <a:pt x="60" y="733"/>
                    <a:pt x="60" y="685"/>
                    <a:pt x="72" y="637"/>
                  </a:cubicBezTo>
                  <a:cubicBezTo>
                    <a:pt x="96" y="516"/>
                    <a:pt x="120" y="396"/>
                    <a:pt x="180" y="288"/>
                  </a:cubicBezTo>
                  <a:cubicBezTo>
                    <a:pt x="216" y="192"/>
                    <a:pt x="252" y="108"/>
                    <a:pt x="300" y="24"/>
                  </a:cubicBezTo>
                  <a:cubicBezTo>
                    <a:pt x="312" y="12"/>
                    <a:pt x="312" y="12"/>
                    <a:pt x="300" y="0"/>
                  </a:cubicBezTo>
                  <a:cubicBezTo>
                    <a:pt x="288" y="0"/>
                    <a:pt x="288" y="0"/>
                    <a:pt x="288" y="12"/>
                  </a:cubicBezTo>
                  <a:lnTo>
                    <a:pt x="276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09;p78"/>
            <p:cNvSpPr/>
            <p:nvPr/>
          </p:nvSpPr>
          <p:spPr>
            <a:xfrm flipH="1">
              <a:off x="5452220" y="1332618"/>
              <a:ext cx="64542" cy="33214"/>
            </a:xfrm>
            <a:custGeom>
              <a:avLst/>
              <a:gdLst/>
              <a:ahLst/>
              <a:cxnLst/>
              <a:rect l="l" t="t" r="r" b="b"/>
              <a:pathLst>
                <a:path w="445" h="229" extrusionOk="0">
                  <a:moveTo>
                    <a:pt x="408" y="1"/>
                  </a:moveTo>
                  <a:cubicBezTo>
                    <a:pt x="408" y="1"/>
                    <a:pt x="396" y="13"/>
                    <a:pt x="396" y="13"/>
                  </a:cubicBezTo>
                  <a:lnTo>
                    <a:pt x="336" y="61"/>
                  </a:lnTo>
                  <a:cubicBezTo>
                    <a:pt x="324" y="85"/>
                    <a:pt x="312" y="97"/>
                    <a:pt x="288" y="109"/>
                  </a:cubicBezTo>
                  <a:cubicBezTo>
                    <a:pt x="264" y="133"/>
                    <a:pt x="228" y="145"/>
                    <a:pt x="204" y="157"/>
                  </a:cubicBezTo>
                  <a:cubicBezTo>
                    <a:pt x="180" y="169"/>
                    <a:pt x="156" y="181"/>
                    <a:pt x="132" y="181"/>
                  </a:cubicBezTo>
                  <a:lnTo>
                    <a:pt x="24" y="181"/>
                  </a:lnTo>
                  <a:cubicBezTo>
                    <a:pt x="12" y="181"/>
                    <a:pt x="0" y="181"/>
                    <a:pt x="0" y="193"/>
                  </a:cubicBezTo>
                  <a:cubicBezTo>
                    <a:pt x="0" y="205"/>
                    <a:pt x="0" y="217"/>
                    <a:pt x="12" y="217"/>
                  </a:cubicBezTo>
                  <a:lnTo>
                    <a:pt x="72" y="229"/>
                  </a:lnTo>
                  <a:lnTo>
                    <a:pt x="132" y="229"/>
                  </a:lnTo>
                  <a:cubicBezTo>
                    <a:pt x="168" y="217"/>
                    <a:pt x="204" y="217"/>
                    <a:pt x="252" y="193"/>
                  </a:cubicBezTo>
                  <a:cubicBezTo>
                    <a:pt x="324" y="169"/>
                    <a:pt x="384" y="109"/>
                    <a:pt x="432" y="49"/>
                  </a:cubicBezTo>
                  <a:cubicBezTo>
                    <a:pt x="444" y="37"/>
                    <a:pt x="444" y="25"/>
                    <a:pt x="432" y="13"/>
                  </a:cubicBezTo>
                  <a:cubicBezTo>
                    <a:pt x="432" y="13"/>
                    <a:pt x="420" y="1"/>
                    <a:pt x="408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10;p78"/>
            <p:cNvSpPr/>
            <p:nvPr/>
          </p:nvSpPr>
          <p:spPr>
            <a:xfrm flipH="1">
              <a:off x="5236402" y="1068072"/>
              <a:ext cx="478769" cy="269915"/>
            </a:xfrm>
            <a:custGeom>
              <a:avLst/>
              <a:gdLst/>
              <a:ahLst/>
              <a:cxnLst/>
              <a:rect l="l" t="t" r="r" b="b"/>
              <a:pathLst>
                <a:path w="3301" h="1861" extrusionOk="0">
                  <a:moveTo>
                    <a:pt x="453" y="1594"/>
                  </a:moveTo>
                  <a:lnTo>
                    <a:pt x="453" y="1594"/>
                  </a:lnTo>
                  <a:cubicBezTo>
                    <a:pt x="454" y="1595"/>
                    <a:pt x="455" y="1596"/>
                    <a:pt x="456" y="1597"/>
                  </a:cubicBezTo>
                  <a:cubicBezTo>
                    <a:pt x="504" y="1609"/>
                    <a:pt x="540" y="1609"/>
                    <a:pt x="588" y="1609"/>
                  </a:cubicBezTo>
                  <a:cubicBezTo>
                    <a:pt x="545" y="1609"/>
                    <a:pt x="495" y="1602"/>
                    <a:pt x="453" y="1594"/>
                  </a:cubicBezTo>
                  <a:close/>
                  <a:moveTo>
                    <a:pt x="2484" y="192"/>
                  </a:moveTo>
                  <a:cubicBezTo>
                    <a:pt x="2544" y="204"/>
                    <a:pt x="2616" y="216"/>
                    <a:pt x="2676" y="228"/>
                  </a:cubicBezTo>
                  <a:cubicBezTo>
                    <a:pt x="2736" y="252"/>
                    <a:pt x="2808" y="288"/>
                    <a:pt x="2868" y="324"/>
                  </a:cubicBezTo>
                  <a:cubicBezTo>
                    <a:pt x="2988" y="396"/>
                    <a:pt x="3084" y="504"/>
                    <a:pt x="3144" y="624"/>
                  </a:cubicBezTo>
                  <a:cubicBezTo>
                    <a:pt x="3180" y="684"/>
                    <a:pt x="3204" y="756"/>
                    <a:pt x="3216" y="828"/>
                  </a:cubicBezTo>
                  <a:cubicBezTo>
                    <a:pt x="3228" y="900"/>
                    <a:pt x="3240" y="960"/>
                    <a:pt x="3240" y="1032"/>
                  </a:cubicBezTo>
                  <a:cubicBezTo>
                    <a:pt x="3240" y="1104"/>
                    <a:pt x="3216" y="1177"/>
                    <a:pt x="3204" y="1249"/>
                  </a:cubicBezTo>
                  <a:cubicBezTo>
                    <a:pt x="3156" y="1381"/>
                    <a:pt x="3084" y="1501"/>
                    <a:pt x="2976" y="1597"/>
                  </a:cubicBezTo>
                  <a:cubicBezTo>
                    <a:pt x="2928" y="1645"/>
                    <a:pt x="2868" y="1693"/>
                    <a:pt x="2808" y="1717"/>
                  </a:cubicBezTo>
                  <a:cubicBezTo>
                    <a:pt x="2748" y="1753"/>
                    <a:pt x="2688" y="1777"/>
                    <a:pt x="2616" y="1789"/>
                  </a:cubicBezTo>
                  <a:cubicBezTo>
                    <a:pt x="2556" y="1813"/>
                    <a:pt x="2484" y="1813"/>
                    <a:pt x="2424" y="1813"/>
                  </a:cubicBezTo>
                  <a:lnTo>
                    <a:pt x="2400" y="1813"/>
                  </a:lnTo>
                  <a:cubicBezTo>
                    <a:pt x="2328" y="1813"/>
                    <a:pt x="2256" y="1801"/>
                    <a:pt x="2184" y="1777"/>
                  </a:cubicBezTo>
                  <a:cubicBezTo>
                    <a:pt x="2124" y="1753"/>
                    <a:pt x="2052" y="1729"/>
                    <a:pt x="1992" y="1693"/>
                  </a:cubicBezTo>
                  <a:cubicBezTo>
                    <a:pt x="1932" y="1645"/>
                    <a:pt x="1884" y="1609"/>
                    <a:pt x="1836" y="1549"/>
                  </a:cubicBezTo>
                  <a:cubicBezTo>
                    <a:pt x="1800" y="1513"/>
                    <a:pt x="1776" y="1477"/>
                    <a:pt x="1752" y="1441"/>
                  </a:cubicBezTo>
                  <a:cubicBezTo>
                    <a:pt x="1740" y="1417"/>
                    <a:pt x="1728" y="1405"/>
                    <a:pt x="1716" y="1381"/>
                  </a:cubicBezTo>
                  <a:lnTo>
                    <a:pt x="1716" y="1369"/>
                  </a:lnTo>
                  <a:lnTo>
                    <a:pt x="1716" y="1357"/>
                  </a:lnTo>
                  <a:lnTo>
                    <a:pt x="1716" y="1345"/>
                  </a:lnTo>
                  <a:lnTo>
                    <a:pt x="1692" y="1297"/>
                  </a:lnTo>
                  <a:lnTo>
                    <a:pt x="1692" y="1285"/>
                  </a:lnTo>
                  <a:lnTo>
                    <a:pt x="1692" y="1273"/>
                  </a:lnTo>
                  <a:lnTo>
                    <a:pt x="1692" y="1249"/>
                  </a:lnTo>
                  <a:lnTo>
                    <a:pt x="1692" y="1237"/>
                  </a:lnTo>
                  <a:lnTo>
                    <a:pt x="1692" y="1225"/>
                  </a:lnTo>
                  <a:cubicBezTo>
                    <a:pt x="1692" y="1225"/>
                    <a:pt x="1692" y="1225"/>
                    <a:pt x="1692" y="1213"/>
                  </a:cubicBezTo>
                  <a:cubicBezTo>
                    <a:pt x="1680" y="1153"/>
                    <a:pt x="1668" y="1080"/>
                    <a:pt x="1668" y="1008"/>
                  </a:cubicBezTo>
                  <a:cubicBezTo>
                    <a:pt x="1668" y="972"/>
                    <a:pt x="1680" y="936"/>
                    <a:pt x="1680" y="888"/>
                  </a:cubicBezTo>
                  <a:cubicBezTo>
                    <a:pt x="1680" y="864"/>
                    <a:pt x="1692" y="840"/>
                    <a:pt x="1704" y="804"/>
                  </a:cubicBezTo>
                  <a:lnTo>
                    <a:pt x="1704" y="792"/>
                  </a:lnTo>
                  <a:cubicBezTo>
                    <a:pt x="1704" y="780"/>
                    <a:pt x="1704" y="756"/>
                    <a:pt x="1716" y="744"/>
                  </a:cubicBezTo>
                  <a:cubicBezTo>
                    <a:pt x="1716" y="684"/>
                    <a:pt x="1716" y="624"/>
                    <a:pt x="1740" y="564"/>
                  </a:cubicBezTo>
                  <a:cubicBezTo>
                    <a:pt x="1752" y="540"/>
                    <a:pt x="1776" y="516"/>
                    <a:pt x="1788" y="492"/>
                  </a:cubicBezTo>
                  <a:cubicBezTo>
                    <a:pt x="1800" y="468"/>
                    <a:pt x="1824" y="456"/>
                    <a:pt x="1836" y="432"/>
                  </a:cubicBezTo>
                  <a:lnTo>
                    <a:pt x="1872" y="408"/>
                  </a:lnTo>
                  <a:lnTo>
                    <a:pt x="1896" y="384"/>
                  </a:lnTo>
                  <a:cubicBezTo>
                    <a:pt x="1920" y="360"/>
                    <a:pt x="1944" y="348"/>
                    <a:pt x="1956" y="336"/>
                  </a:cubicBezTo>
                  <a:lnTo>
                    <a:pt x="2004" y="336"/>
                  </a:lnTo>
                  <a:lnTo>
                    <a:pt x="2040" y="288"/>
                  </a:lnTo>
                  <a:cubicBezTo>
                    <a:pt x="2100" y="264"/>
                    <a:pt x="2160" y="228"/>
                    <a:pt x="2232" y="216"/>
                  </a:cubicBezTo>
                  <a:cubicBezTo>
                    <a:pt x="2292" y="204"/>
                    <a:pt x="2352" y="192"/>
                    <a:pt x="2424" y="192"/>
                  </a:cubicBezTo>
                  <a:close/>
                  <a:moveTo>
                    <a:pt x="684" y="0"/>
                  </a:moveTo>
                  <a:cubicBezTo>
                    <a:pt x="648" y="0"/>
                    <a:pt x="612" y="12"/>
                    <a:pt x="576" y="12"/>
                  </a:cubicBezTo>
                  <a:cubicBezTo>
                    <a:pt x="552" y="24"/>
                    <a:pt x="528" y="24"/>
                    <a:pt x="504" y="36"/>
                  </a:cubicBezTo>
                  <a:lnTo>
                    <a:pt x="456" y="60"/>
                  </a:lnTo>
                  <a:cubicBezTo>
                    <a:pt x="444" y="72"/>
                    <a:pt x="420" y="72"/>
                    <a:pt x="396" y="96"/>
                  </a:cubicBezTo>
                  <a:cubicBezTo>
                    <a:pt x="348" y="120"/>
                    <a:pt x="312" y="156"/>
                    <a:pt x="276" y="192"/>
                  </a:cubicBezTo>
                  <a:cubicBezTo>
                    <a:pt x="252" y="204"/>
                    <a:pt x="240" y="228"/>
                    <a:pt x="216" y="240"/>
                  </a:cubicBezTo>
                  <a:cubicBezTo>
                    <a:pt x="192" y="288"/>
                    <a:pt x="156" y="324"/>
                    <a:pt x="132" y="372"/>
                  </a:cubicBezTo>
                  <a:cubicBezTo>
                    <a:pt x="120" y="396"/>
                    <a:pt x="108" y="420"/>
                    <a:pt x="96" y="444"/>
                  </a:cubicBezTo>
                  <a:cubicBezTo>
                    <a:pt x="72" y="480"/>
                    <a:pt x="60" y="528"/>
                    <a:pt x="48" y="564"/>
                  </a:cubicBezTo>
                  <a:cubicBezTo>
                    <a:pt x="48" y="576"/>
                    <a:pt x="48" y="576"/>
                    <a:pt x="36" y="588"/>
                  </a:cubicBezTo>
                  <a:cubicBezTo>
                    <a:pt x="12" y="660"/>
                    <a:pt x="0" y="744"/>
                    <a:pt x="0" y="828"/>
                  </a:cubicBezTo>
                  <a:cubicBezTo>
                    <a:pt x="0" y="828"/>
                    <a:pt x="0" y="840"/>
                    <a:pt x="0" y="852"/>
                  </a:cubicBezTo>
                  <a:lnTo>
                    <a:pt x="0" y="924"/>
                  </a:lnTo>
                  <a:cubicBezTo>
                    <a:pt x="0" y="996"/>
                    <a:pt x="12" y="1068"/>
                    <a:pt x="36" y="1129"/>
                  </a:cubicBezTo>
                  <a:cubicBezTo>
                    <a:pt x="36" y="1153"/>
                    <a:pt x="48" y="1177"/>
                    <a:pt x="48" y="1189"/>
                  </a:cubicBezTo>
                  <a:cubicBezTo>
                    <a:pt x="60" y="1213"/>
                    <a:pt x="72" y="1237"/>
                    <a:pt x="84" y="1261"/>
                  </a:cubicBezTo>
                  <a:cubicBezTo>
                    <a:pt x="96" y="1297"/>
                    <a:pt x="120" y="1333"/>
                    <a:pt x="132" y="1357"/>
                  </a:cubicBezTo>
                  <a:cubicBezTo>
                    <a:pt x="156" y="1393"/>
                    <a:pt x="180" y="1417"/>
                    <a:pt x="216" y="1453"/>
                  </a:cubicBezTo>
                  <a:cubicBezTo>
                    <a:pt x="264" y="1501"/>
                    <a:pt x="324" y="1549"/>
                    <a:pt x="408" y="1585"/>
                  </a:cubicBezTo>
                  <a:cubicBezTo>
                    <a:pt x="421" y="1588"/>
                    <a:pt x="437" y="1591"/>
                    <a:pt x="453" y="1594"/>
                  </a:cubicBezTo>
                  <a:lnTo>
                    <a:pt x="453" y="1594"/>
                  </a:lnTo>
                  <a:cubicBezTo>
                    <a:pt x="418" y="1572"/>
                    <a:pt x="383" y="1560"/>
                    <a:pt x="348" y="1537"/>
                  </a:cubicBezTo>
                  <a:cubicBezTo>
                    <a:pt x="312" y="1513"/>
                    <a:pt x="276" y="1489"/>
                    <a:pt x="252" y="1453"/>
                  </a:cubicBezTo>
                  <a:cubicBezTo>
                    <a:pt x="216" y="1417"/>
                    <a:pt x="180" y="1369"/>
                    <a:pt x="156" y="1321"/>
                  </a:cubicBezTo>
                  <a:cubicBezTo>
                    <a:pt x="120" y="1261"/>
                    <a:pt x="96" y="1189"/>
                    <a:pt x="84" y="1129"/>
                  </a:cubicBezTo>
                  <a:cubicBezTo>
                    <a:pt x="84" y="1104"/>
                    <a:pt x="72" y="1080"/>
                    <a:pt x="72" y="1056"/>
                  </a:cubicBezTo>
                  <a:cubicBezTo>
                    <a:pt x="60" y="996"/>
                    <a:pt x="60" y="948"/>
                    <a:pt x="60" y="888"/>
                  </a:cubicBezTo>
                  <a:cubicBezTo>
                    <a:pt x="60" y="816"/>
                    <a:pt x="72" y="756"/>
                    <a:pt x="84" y="696"/>
                  </a:cubicBezTo>
                  <a:lnTo>
                    <a:pt x="108" y="624"/>
                  </a:lnTo>
                  <a:lnTo>
                    <a:pt x="108" y="612"/>
                  </a:lnTo>
                  <a:cubicBezTo>
                    <a:pt x="108" y="600"/>
                    <a:pt x="132" y="564"/>
                    <a:pt x="132" y="528"/>
                  </a:cubicBezTo>
                  <a:cubicBezTo>
                    <a:pt x="156" y="492"/>
                    <a:pt x="180" y="456"/>
                    <a:pt x="204" y="408"/>
                  </a:cubicBezTo>
                  <a:cubicBezTo>
                    <a:pt x="216" y="384"/>
                    <a:pt x="240" y="348"/>
                    <a:pt x="276" y="324"/>
                  </a:cubicBezTo>
                  <a:lnTo>
                    <a:pt x="276" y="312"/>
                  </a:lnTo>
                  <a:cubicBezTo>
                    <a:pt x="324" y="276"/>
                    <a:pt x="360" y="240"/>
                    <a:pt x="408" y="216"/>
                  </a:cubicBezTo>
                  <a:cubicBezTo>
                    <a:pt x="456" y="156"/>
                    <a:pt x="516" y="108"/>
                    <a:pt x="576" y="72"/>
                  </a:cubicBezTo>
                  <a:lnTo>
                    <a:pt x="588" y="96"/>
                  </a:lnTo>
                  <a:lnTo>
                    <a:pt x="708" y="96"/>
                  </a:lnTo>
                  <a:cubicBezTo>
                    <a:pt x="744" y="108"/>
                    <a:pt x="768" y="108"/>
                    <a:pt x="792" y="108"/>
                  </a:cubicBezTo>
                  <a:lnTo>
                    <a:pt x="828" y="120"/>
                  </a:lnTo>
                  <a:cubicBezTo>
                    <a:pt x="864" y="132"/>
                    <a:pt x="912" y="156"/>
                    <a:pt x="948" y="180"/>
                  </a:cubicBezTo>
                  <a:cubicBezTo>
                    <a:pt x="984" y="204"/>
                    <a:pt x="1008" y="228"/>
                    <a:pt x="1044" y="264"/>
                  </a:cubicBezTo>
                  <a:cubicBezTo>
                    <a:pt x="1080" y="300"/>
                    <a:pt x="1116" y="348"/>
                    <a:pt x="1140" y="396"/>
                  </a:cubicBezTo>
                  <a:cubicBezTo>
                    <a:pt x="1164" y="456"/>
                    <a:pt x="1188" y="516"/>
                    <a:pt x="1212" y="588"/>
                  </a:cubicBezTo>
                  <a:cubicBezTo>
                    <a:pt x="1224" y="660"/>
                    <a:pt x="1236" y="744"/>
                    <a:pt x="1236" y="828"/>
                  </a:cubicBezTo>
                  <a:cubicBezTo>
                    <a:pt x="1224" y="912"/>
                    <a:pt x="1212" y="996"/>
                    <a:pt x="1188" y="1092"/>
                  </a:cubicBezTo>
                  <a:cubicBezTo>
                    <a:pt x="1164" y="1165"/>
                    <a:pt x="1128" y="1237"/>
                    <a:pt x="1080" y="1309"/>
                  </a:cubicBezTo>
                  <a:cubicBezTo>
                    <a:pt x="1044" y="1357"/>
                    <a:pt x="1008" y="1417"/>
                    <a:pt x="960" y="1453"/>
                  </a:cubicBezTo>
                  <a:cubicBezTo>
                    <a:pt x="912" y="1489"/>
                    <a:pt x="876" y="1525"/>
                    <a:pt x="828" y="1549"/>
                  </a:cubicBezTo>
                  <a:cubicBezTo>
                    <a:pt x="780" y="1573"/>
                    <a:pt x="744" y="1585"/>
                    <a:pt x="696" y="1597"/>
                  </a:cubicBezTo>
                  <a:cubicBezTo>
                    <a:pt x="660" y="1609"/>
                    <a:pt x="624" y="1609"/>
                    <a:pt x="588" y="1609"/>
                  </a:cubicBezTo>
                  <a:lnTo>
                    <a:pt x="636" y="1609"/>
                  </a:lnTo>
                  <a:cubicBezTo>
                    <a:pt x="672" y="1609"/>
                    <a:pt x="708" y="1597"/>
                    <a:pt x="744" y="1597"/>
                  </a:cubicBezTo>
                  <a:cubicBezTo>
                    <a:pt x="780" y="1573"/>
                    <a:pt x="828" y="1561"/>
                    <a:pt x="864" y="1537"/>
                  </a:cubicBezTo>
                  <a:cubicBezTo>
                    <a:pt x="924" y="1501"/>
                    <a:pt x="984" y="1453"/>
                    <a:pt x="1044" y="1393"/>
                  </a:cubicBezTo>
                  <a:cubicBezTo>
                    <a:pt x="1092" y="1333"/>
                    <a:pt x="1140" y="1273"/>
                    <a:pt x="1176" y="1201"/>
                  </a:cubicBezTo>
                  <a:cubicBezTo>
                    <a:pt x="1212" y="1129"/>
                    <a:pt x="1236" y="1044"/>
                    <a:pt x="1248" y="972"/>
                  </a:cubicBezTo>
                  <a:cubicBezTo>
                    <a:pt x="1260" y="924"/>
                    <a:pt x="1272" y="888"/>
                    <a:pt x="1272" y="840"/>
                  </a:cubicBezTo>
                  <a:cubicBezTo>
                    <a:pt x="1296" y="828"/>
                    <a:pt x="1320" y="828"/>
                    <a:pt x="1344" y="828"/>
                  </a:cubicBezTo>
                  <a:lnTo>
                    <a:pt x="1440" y="828"/>
                  </a:lnTo>
                  <a:cubicBezTo>
                    <a:pt x="1476" y="828"/>
                    <a:pt x="1524" y="840"/>
                    <a:pt x="1572" y="864"/>
                  </a:cubicBezTo>
                  <a:cubicBezTo>
                    <a:pt x="1560" y="876"/>
                    <a:pt x="1560" y="888"/>
                    <a:pt x="1572" y="912"/>
                  </a:cubicBezTo>
                  <a:cubicBezTo>
                    <a:pt x="1560" y="948"/>
                    <a:pt x="1560" y="996"/>
                    <a:pt x="1572" y="1044"/>
                  </a:cubicBezTo>
                  <a:cubicBezTo>
                    <a:pt x="1572" y="1117"/>
                    <a:pt x="1584" y="1189"/>
                    <a:pt x="1608" y="1249"/>
                  </a:cubicBezTo>
                  <a:cubicBezTo>
                    <a:pt x="1620" y="1297"/>
                    <a:pt x="1632" y="1333"/>
                    <a:pt x="1656" y="1381"/>
                  </a:cubicBezTo>
                  <a:cubicBezTo>
                    <a:pt x="1668" y="1405"/>
                    <a:pt x="1680" y="1429"/>
                    <a:pt x="1704" y="1465"/>
                  </a:cubicBezTo>
                  <a:cubicBezTo>
                    <a:pt x="1848" y="1693"/>
                    <a:pt x="2100" y="1849"/>
                    <a:pt x="2376" y="1861"/>
                  </a:cubicBezTo>
                  <a:lnTo>
                    <a:pt x="2436" y="1861"/>
                  </a:lnTo>
                  <a:cubicBezTo>
                    <a:pt x="2904" y="1861"/>
                    <a:pt x="3276" y="1489"/>
                    <a:pt x="3300" y="1032"/>
                  </a:cubicBezTo>
                  <a:cubicBezTo>
                    <a:pt x="3300" y="984"/>
                    <a:pt x="3300" y="948"/>
                    <a:pt x="3300" y="912"/>
                  </a:cubicBezTo>
                  <a:cubicBezTo>
                    <a:pt x="3300" y="864"/>
                    <a:pt x="3288" y="828"/>
                    <a:pt x="3276" y="792"/>
                  </a:cubicBezTo>
                  <a:cubicBezTo>
                    <a:pt x="3264" y="720"/>
                    <a:pt x="3228" y="636"/>
                    <a:pt x="3192" y="576"/>
                  </a:cubicBezTo>
                  <a:cubicBezTo>
                    <a:pt x="3156" y="504"/>
                    <a:pt x="3108" y="444"/>
                    <a:pt x="3048" y="384"/>
                  </a:cubicBezTo>
                  <a:cubicBezTo>
                    <a:pt x="3000" y="336"/>
                    <a:pt x="2940" y="288"/>
                    <a:pt x="2868" y="252"/>
                  </a:cubicBezTo>
                  <a:cubicBezTo>
                    <a:pt x="2808" y="204"/>
                    <a:pt x="2736" y="180"/>
                    <a:pt x="2652" y="156"/>
                  </a:cubicBezTo>
                  <a:cubicBezTo>
                    <a:pt x="2628" y="156"/>
                    <a:pt x="2604" y="144"/>
                    <a:pt x="2580" y="144"/>
                  </a:cubicBezTo>
                  <a:lnTo>
                    <a:pt x="2328" y="144"/>
                  </a:lnTo>
                  <a:cubicBezTo>
                    <a:pt x="2280" y="144"/>
                    <a:pt x="2232" y="156"/>
                    <a:pt x="2196" y="168"/>
                  </a:cubicBezTo>
                  <a:lnTo>
                    <a:pt x="2124" y="192"/>
                  </a:lnTo>
                  <a:lnTo>
                    <a:pt x="2112" y="192"/>
                  </a:lnTo>
                  <a:cubicBezTo>
                    <a:pt x="2064" y="216"/>
                    <a:pt x="2016" y="240"/>
                    <a:pt x="1968" y="264"/>
                  </a:cubicBezTo>
                  <a:cubicBezTo>
                    <a:pt x="1920" y="300"/>
                    <a:pt x="1872" y="348"/>
                    <a:pt x="1824" y="384"/>
                  </a:cubicBezTo>
                  <a:cubicBezTo>
                    <a:pt x="1800" y="408"/>
                    <a:pt x="1776" y="432"/>
                    <a:pt x="1764" y="456"/>
                  </a:cubicBezTo>
                  <a:cubicBezTo>
                    <a:pt x="1728" y="504"/>
                    <a:pt x="1704" y="540"/>
                    <a:pt x="1680" y="588"/>
                  </a:cubicBezTo>
                  <a:cubicBezTo>
                    <a:pt x="1632" y="660"/>
                    <a:pt x="1608" y="732"/>
                    <a:pt x="1584" y="804"/>
                  </a:cubicBezTo>
                  <a:lnTo>
                    <a:pt x="1584" y="816"/>
                  </a:lnTo>
                  <a:cubicBezTo>
                    <a:pt x="1560" y="804"/>
                    <a:pt x="1548" y="804"/>
                    <a:pt x="1524" y="792"/>
                  </a:cubicBezTo>
                  <a:cubicBezTo>
                    <a:pt x="1512" y="792"/>
                    <a:pt x="1500" y="780"/>
                    <a:pt x="1488" y="780"/>
                  </a:cubicBezTo>
                  <a:lnTo>
                    <a:pt x="1392" y="780"/>
                  </a:lnTo>
                  <a:cubicBezTo>
                    <a:pt x="1356" y="780"/>
                    <a:pt x="1320" y="792"/>
                    <a:pt x="1284" y="804"/>
                  </a:cubicBezTo>
                  <a:cubicBezTo>
                    <a:pt x="1284" y="780"/>
                    <a:pt x="1284" y="768"/>
                    <a:pt x="1284" y="744"/>
                  </a:cubicBezTo>
                  <a:cubicBezTo>
                    <a:pt x="1272" y="672"/>
                    <a:pt x="1272" y="600"/>
                    <a:pt x="1248" y="516"/>
                  </a:cubicBezTo>
                  <a:cubicBezTo>
                    <a:pt x="1236" y="444"/>
                    <a:pt x="1200" y="372"/>
                    <a:pt x="1164" y="312"/>
                  </a:cubicBezTo>
                  <a:cubicBezTo>
                    <a:pt x="1128" y="240"/>
                    <a:pt x="1080" y="180"/>
                    <a:pt x="1020" y="132"/>
                  </a:cubicBezTo>
                  <a:cubicBezTo>
                    <a:pt x="984" y="108"/>
                    <a:pt x="960" y="96"/>
                    <a:pt x="924" y="72"/>
                  </a:cubicBezTo>
                  <a:cubicBezTo>
                    <a:pt x="912" y="72"/>
                    <a:pt x="900" y="60"/>
                    <a:pt x="888" y="48"/>
                  </a:cubicBezTo>
                  <a:lnTo>
                    <a:pt x="828" y="48"/>
                  </a:lnTo>
                  <a:lnTo>
                    <a:pt x="780" y="36"/>
                  </a:lnTo>
                  <a:lnTo>
                    <a:pt x="696" y="36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11;p78"/>
            <p:cNvSpPr/>
            <p:nvPr/>
          </p:nvSpPr>
          <p:spPr>
            <a:xfrm rot="-3866904" flipH="1">
              <a:off x="5327479" y="1191240"/>
              <a:ext cx="67567" cy="46195"/>
            </a:xfrm>
            <a:custGeom>
              <a:avLst/>
              <a:gdLst/>
              <a:ahLst/>
              <a:cxnLst/>
              <a:rect l="l" t="t" r="r" b="b"/>
              <a:pathLst>
                <a:path w="649" h="329" extrusionOk="0">
                  <a:moveTo>
                    <a:pt x="171" y="0"/>
                  </a:moveTo>
                  <a:cubicBezTo>
                    <a:pt x="94" y="0"/>
                    <a:pt x="38" y="22"/>
                    <a:pt x="24" y="62"/>
                  </a:cubicBezTo>
                  <a:cubicBezTo>
                    <a:pt x="0" y="134"/>
                    <a:pt x="120" y="230"/>
                    <a:pt x="288" y="290"/>
                  </a:cubicBezTo>
                  <a:cubicBezTo>
                    <a:pt x="361" y="316"/>
                    <a:pt x="429" y="329"/>
                    <a:pt x="485" y="329"/>
                  </a:cubicBezTo>
                  <a:cubicBezTo>
                    <a:pt x="558" y="329"/>
                    <a:pt x="611" y="307"/>
                    <a:pt x="624" y="266"/>
                  </a:cubicBezTo>
                  <a:cubicBezTo>
                    <a:pt x="648" y="194"/>
                    <a:pt x="528" y="98"/>
                    <a:pt x="372" y="38"/>
                  </a:cubicBezTo>
                  <a:cubicBezTo>
                    <a:pt x="300" y="12"/>
                    <a:pt x="229" y="0"/>
                    <a:pt x="1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12;p78"/>
            <p:cNvSpPr/>
            <p:nvPr/>
          </p:nvSpPr>
          <p:spPr>
            <a:xfrm rot="-3866904" flipH="1">
              <a:off x="5578229" y="1165890"/>
              <a:ext cx="67567" cy="46195"/>
            </a:xfrm>
            <a:custGeom>
              <a:avLst/>
              <a:gdLst/>
              <a:ahLst/>
              <a:cxnLst/>
              <a:rect l="l" t="t" r="r" b="b"/>
              <a:pathLst>
                <a:path w="649" h="329" extrusionOk="0">
                  <a:moveTo>
                    <a:pt x="171" y="0"/>
                  </a:moveTo>
                  <a:cubicBezTo>
                    <a:pt x="94" y="0"/>
                    <a:pt x="38" y="22"/>
                    <a:pt x="24" y="62"/>
                  </a:cubicBezTo>
                  <a:cubicBezTo>
                    <a:pt x="0" y="134"/>
                    <a:pt x="120" y="230"/>
                    <a:pt x="288" y="290"/>
                  </a:cubicBezTo>
                  <a:cubicBezTo>
                    <a:pt x="361" y="316"/>
                    <a:pt x="429" y="329"/>
                    <a:pt x="485" y="329"/>
                  </a:cubicBezTo>
                  <a:cubicBezTo>
                    <a:pt x="558" y="329"/>
                    <a:pt x="611" y="307"/>
                    <a:pt x="624" y="266"/>
                  </a:cubicBezTo>
                  <a:cubicBezTo>
                    <a:pt x="648" y="194"/>
                    <a:pt x="528" y="98"/>
                    <a:pt x="372" y="38"/>
                  </a:cubicBezTo>
                  <a:cubicBezTo>
                    <a:pt x="300" y="12"/>
                    <a:pt x="229" y="0"/>
                    <a:pt x="1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" name="Google Shape;5713;p78"/>
          <p:cNvGrpSpPr/>
          <p:nvPr/>
        </p:nvGrpSpPr>
        <p:grpSpPr>
          <a:xfrm>
            <a:off x="4495800" y="3333750"/>
            <a:ext cx="380833" cy="1192471"/>
            <a:chOff x="6094425" y="775800"/>
            <a:chExt cx="1144675" cy="3584225"/>
          </a:xfrm>
        </p:grpSpPr>
        <p:sp>
          <p:nvSpPr>
            <p:cNvPr id="173" name="Google Shape;5714;p78"/>
            <p:cNvSpPr/>
            <p:nvPr/>
          </p:nvSpPr>
          <p:spPr>
            <a:xfrm>
              <a:off x="6353437" y="775800"/>
              <a:ext cx="817123" cy="817237"/>
            </a:xfrm>
            <a:custGeom>
              <a:avLst/>
              <a:gdLst/>
              <a:ahLst/>
              <a:cxnLst/>
              <a:rect l="l" t="t" r="r" b="b"/>
              <a:pathLst>
                <a:path w="7153" h="7154" extrusionOk="0">
                  <a:moveTo>
                    <a:pt x="2148" y="1"/>
                  </a:moveTo>
                  <a:lnTo>
                    <a:pt x="2136" y="13"/>
                  </a:lnTo>
                  <a:lnTo>
                    <a:pt x="1956" y="13"/>
                  </a:lnTo>
                  <a:cubicBezTo>
                    <a:pt x="1800" y="13"/>
                    <a:pt x="1644" y="49"/>
                    <a:pt x="1476" y="85"/>
                  </a:cubicBezTo>
                  <a:cubicBezTo>
                    <a:pt x="1164" y="169"/>
                    <a:pt x="876" y="301"/>
                    <a:pt x="624" y="505"/>
                  </a:cubicBezTo>
                  <a:cubicBezTo>
                    <a:pt x="492" y="601"/>
                    <a:pt x="384" y="709"/>
                    <a:pt x="300" y="841"/>
                  </a:cubicBezTo>
                  <a:cubicBezTo>
                    <a:pt x="204" y="961"/>
                    <a:pt x="132" y="1105"/>
                    <a:pt x="84" y="1249"/>
                  </a:cubicBezTo>
                  <a:cubicBezTo>
                    <a:pt x="36" y="1393"/>
                    <a:pt x="0" y="1549"/>
                    <a:pt x="0" y="1705"/>
                  </a:cubicBezTo>
                  <a:cubicBezTo>
                    <a:pt x="0" y="1789"/>
                    <a:pt x="0" y="1873"/>
                    <a:pt x="12" y="1957"/>
                  </a:cubicBezTo>
                  <a:cubicBezTo>
                    <a:pt x="36" y="2041"/>
                    <a:pt x="48" y="2125"/>
                    <a:pt x="84" y="2221"/>
                  </a:cubicBezTo>
                  <a:cubicBezTo>
                    <a:pt x="144" y="2389"/>
                    <a:pt x="216" y="2545"/>
                    <a:pt x="300" y="2701"/>
                  </a:cubicBezTo>
                  <a:cubicBezTo>
                    <a:pt x="384" y="2857"/>
                    <a:pt x="456" y="3013"/>
                    <a:pt x="516" y="3181"/>
                  </a:cubicBezTo>
                  <a:cubicBezTo>
                    <a:pt x="552" y="3277"/>
                    <a:pt x="576" y="3385"/>
                    <a:pt x="588" y="3493"/>
                  </a:cubicBezTo>
                  <a:cubicBezTo>
                    <a:pt x="588" y="3517"/>
                    <a:pt x="600" y="3529"/>
                    <a:pt x="624" y="3529"/>
                  </a:cubicBezTo>
                  <a:cubicBezTo>
                    <a:pt x="624" y="3553"/>
                    <a:pt x="624" y="3589"/>
                    <a:pt x="636" y="3625"/>
                  </a:cubicBezTo>
                  <a:cubicBezTo>
                    <a:pt x="636" y="3685"/>
                    <a:pt x="636" y="3757"/>
                    <a:pt x="636" y="3829"/>
                  </a:cubicBezTo>
                  <a:cubicBezTo>
                    <a:pt x="624" y="3889"/>
                    <a:pt x="624" y="3961"/>
                    <a:pt x="600" y="4021"/>
                  </a:cubicBezTo>
                  <a:cubicBezTo>
                    <a:pt x="576" y="4141"/>
                    <a:pt x="552" y="4249"/>
                    <a:pt x="504" y="4369"/>
                  </a:cubicBezTo>
                  <a:cubicBezTo>
                    <a:pt x="492" y="4417"/>
                    <a:pt x="468" y="4465"/>
                    <a:pt x="456" y="4513"/>
                  </a:cubicBezTo>
                  <a:cubicBezTo>
                    <a:pt x="432" y="4561"/>
                    <a:pt x="420" y="4621"/>
                    <a:pt x="396" y="4681"/>
                  </a:cubicBezTo>
                  <a:cubicBezTo>
                    <a:pt x="336" y="4849"/>
                    <a:pt x="300" y="5029"/>
                    <a:pt x="288" y="5209"/>
                  </a:cubicBezTo>
                  <a:cubicBezTo>
                    <a:pt x="264" y="5377"/>
                    <a:pt x="276" y="5545"/>
                    <a:pt x="312" y="5713"/>
                  </a:cubicBezTo>
                  <a:cubicBezTo>
                    <a:pt x="336" y="5797"/>
                    <a:pt x="360" y="5869"/>
                    <a:pt x="396" y="5953"/>
                  </a:cubicBezTo>
                  <a:cubicBezTo>
                    <a:pt x="432" y="6025"/>
                    <a:pt x="480" y="6097"/>
                    <a:pt x="528" y="6169"/>
                  </a:cubicBezTo>
                  <a:cubicBezTo>
                    <a:pt x="648" y="6325"/>
                    <a:pt x="792" y="6469"/>
                    <a:pt x="948" y="6577"/>
                  </a:cubicBezTo>
                  <a:cubicBezTo>
                    <a:pt x="1116" y="6697"/>
                    <a:pt x="1308" y="6805"/>
                    <a:pt x="1500" y="6877"/>
                  </a:cubicBezTo>
                  <a:cubicBezTo>
                    <a:pt x="1692" y="6961"/>
                    <a:pt x="1896" y="7021"/>
                    <a:pt x="2100" y="7069"/>
                  </a:cubicBezTo>
                  <a:cubicBezTo>
                    <a:pt x="2244" y="7093"/>
                    <a:pt x="2388" y="7117"/>
                    <a:pt x="2532" y="7129"/>
                  </a:cubicBezTo>
                  <a:cubicBezTo>
                    <a:pt x="2664" y="7141"/>
                    <a:pt x="2808" y="7153"/>
                    <a:pt x="2952" y="7153"/>
                  </a:cubicBezTo>
                  <a:cubicBezTo>
                    <a:pt x="3108" y="7153"/>
                    <a:pt x="3216" y="7153"/>
                    <a:pt x="3360" y="7141"/>
                  </a:cubicBezTo>
                  <a:cubicBezTo>
                    <a:pt x="3660" y="7117"/>
                    <a:pt x="3960" y="7081"/>
                    <a:pt x="4260" y="7021"/>
                  </a:cubicBezTo>
                  <a:cubicBezTo>
                    <a:pt x="4560" y="6949"/>
                    <a:pt x="4860" y="6877"/>
                    <a:pt x="5160" y="6769"/>
                  </a:cubicBezTo>
                  <a:cubicBezTo>
                    <a:pt x="5436" y="6661"/>
                    <a:pt x="5712" y="6529"/>
                    <a:pt x="5976" y="6373"/>
                  </a:cubicBezTo>
                  <a:cubicBezTo>
                    <a:pt x="6216" y="6229"/>
                    <a:pt x="6432" y="6049"/>
                    <a:pt x="6624" y="5845"/>
                  </a:cubicBezTo>
                  <a:cubicBezTo>
                    <a:pt x="6720" y="5737"/>
                    <a:pt x="6792" y="5629"/>
                    <a:pt x="6864" y="5521"/>
                  </a:cubicBezTo>
                  <a:cubicBezTo>
                    <a:pt x="6936" y="5401"/>
                    <a:pt x="6996" y="5281"/>
                    <a:pt x="7044" y="5149"/>
                  </a:cubicBezTo>
                  <a:cubicBezTo>
                    <a:pt x="7104" y="4981"/>
                    <a:pt x="7140" y="4801"/>
                    <a:pt x="7140" y="4609"/>
                  </a:cubicBezTo>
                  <a:cubicBezTo>
                    <a:pt x="7152" y="4405"/>
                    <a:pt x="7128" y="4201"/>
                    <a:pt x="7068" y="3997"/>
                  </a:cubicBezTo>
                  <a:cubicBezTo>
                    <a:pt x="7008" y="3805"/>
                    <a:pt x="6936" y="3613"/>
                    <a:pt x="6840" y="3421"/>
                  </a:cubicBezTo>
                  <a:cubicBezTo>
                    <a:pt x="6792" y="3313"/>
                    <a:pt x="6732" y="3205"/>
                    <a:pt x="6672" y="3097"/>
                  </a:cubicBezTo>
                  <a:lnTo>
                    <a:pt x="6552" y="2857"/>
                  </a:lnTo>
                  <a:cubicBezTo>
                    <a:pt x="6504" y="2749"/>
                    <a:pt x="6456" y="2641"/>
                    <a:pt x="6420" y="2533"/>
                  </a:cubicBezTo>
                  <a:cubicBezTo>
                    <a:pt x="6348" y="2317"/>
                    <a:pt x="6288" y="2089"/>
                    <a:pt x="6240" y="1861"/>
                  </a:cubicBezTo>
                  <a:cubicBezTo>
                    <a:pt x="6192" y="1645"/>
                    <a:pt x="6144" y="1417"/>
                    <a:pt x="6072" y="1201"/>
                  </a:cubicBezTo>
                  <a:cubicBezTo>
                    <a:pt x="6048" y="1117"/>
                    <a:pt x="6012" y="1021"/>
                    <a:pt x="5964" y="937"/>
                  </a:cubicBezTo>
                  <a:cubicBezTo>
                    <a:pt x="5928" y="865"/>
                    <a:pt x="5880" y="781"/>
                    <a:pt x="5832" y="721"/>
                  </a:cubicBezTo>
                  <a:cubicBezTo>
                    <a:pt x="5736" y="589"/>
                    <a:pt x="5628" y="481"/>
                    <a:pt x="5496" y="397"/>
                  </a:cubicBezTo>
                  <a:cubicBezTo>
                    <a:pt x="5268" y="265"/>
                    <a:pt x="5016" y="181"/>
                    <a:pt x="4764" y="169"/>
                  </a:cubicBezTo>
                  <a:cubicBezTo>
                    <a:pt x="4668" y="157"/>
                    <a:pt x="4572" y="157"/>
                    <a:pt x="4476" y="157"/>
                  </a:cubicBezTo>
                  <a:lnTo>
                    <a:pt x="4344" y="157"/>
                  </a:lnTo>
                  <a:lnTo>
                    <a:pt x="4128" y="169"/>
                  </a:lnTo>
                  <a:lnTo>
                    <a:pt x="4020" y="181"/>
                  </a:lnTo>
                  <a:lnTo>
                    <a:pt x="3900" y="193"/>
                  </a:lnTo>
                  <a:lnTo>
                    <a:pt x="3768" y="193"/>
                  </a:lnTo>
                  <a:cubicBezTo>
                    <a:pt x="3696" y="193"/>
                    <a:pt x="3624" y="193"/>
                    <a:pt x="3552" y="181"/>
                  </a:cubicBezTo>
                  <a:cubicBezTo>
                    <a:pt x="3456" y="169"/>
                    <a:pt x="3348" y="157"/>
                    <a:pt x="3216" y="133"/>
                  </a:cubicBezTo>
                  <a:lnTo>
                    <a:pt x="2964" y="109"/>
                  </a:lnTo>
                  <a:cubicBezTo>
                    <a:pt x="2820" y="73"/>
                    <a:pt x="2688" y="49"/>
                    <a:pt x="2544" y="37"/>
                  </a:cubicBezTo>
                  <a:cubicBezTo>
                    <a:pt x="2436" y="13"/>
                    <a:pt x="2316" y="13"/>
                    <a:pt x="2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15;p78"/>
            <p:cNvSpPr/>
            <p:nvPr/>
          </p:nvSpPr>
          <p:spPr>
            <a:xfrm>
              <a:off x="6415123" y="1134956"/>
              <a:ext cx="20677" cy="105782"/>
            </a:xfrm>
            <a:custGeom>
              <a:avLst/>
              <a:gdLst/>
              <a:ahLst/>
              <a:cxnLst/>
              <a:rect l="l" t="t" r="r" b="b"/>
              <a:pathLst>
                <a:path w="181" h="926" extrusionOk="0">
                  <a:moveTo>
                    <a:pt x="36" y="1"/>
                  </a:moveTo>
                  <a:cubicBezTo>
                    <a:pt x="12" y="13"/>
                    <a:pt x="0" y="25"/>
                    <a:pt x="12" y="49"/>
                  </a:cubicBezTo>
                  <a:cubicBezTo>
                    <a:pt x="36" y="169"/>
                    <a:pt x="48" y="277"/>
                    <a:pt x="72" y="397"/>
                  </a:cubicBezTo>
                  <a:cubicBezTo>
                    <a:pt x="84" y="553"/>
                    <a:pt x="96" y="721"/>
                    <a:pt x="96" y="877"/>
                  </a:cubicBezTo>
                  <a:cubicBezTo>
                    <a:pt x="96" y="889"/>
                    <a:pt x="108" y="901"/>
                    <a:pt x="108" y="913"/>
                  </a:cubicBezTo>
                  <a:cubicBezTo>
                    <a:pt x="120" y="913"/>
                    <a:pt x="132" y="913"/>
                    <a:pt x="144" y="925"/>
                  </a:cubicBezTo>
                  <a:cubicBezTo>
                    <a:pt x="156" y="925"/>
                    <a:pt x="180" y="901"/>
                    <a:pt x="180" y="877"/>
                  </a:cubicBezTo>
                  <a:cubicBezTo>
                    <a:pt x="168" y="601"/>
                    <a:pt x="144" y="313"/>
                    <a:pt x="84" y="25"/>
                  </a:cubicBezTo>
                  <a:cubicBezTo>
                    <a:pt x="84" y="13"/>
                    <a:pt x="60" y="1"/>
                    <a:pt x="48" y="1"/>
                  </a:cubicBezTo>
                  <a:close/>
                </a:path>
              </a:pathLst>
            </a:custGeom>
            <a:solidFill>
              <a:srgbClr val="7C26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16;p78"/>
            <p:cNvSpPr/>
            <p:nvPr/>
          </p:nvSpPr>
          <p:spPr>
            <a:xfrm>
              <a:off x="6415123" y="1140439"/>
              <a:ext cx="19306" cy="107152"/>
            </a:xfrm>
            <a:custGeom>
              <a:avLst/>
              <a:gdLst/>
              <a:ahLst/>
              <a:cxnLst/>
              <a:rect l="l" t="t" r="r" b="b"/>
              <a:pathLst>
                <a:path w="169" h="938" extrusionOk="0">
                  <a:moveTo>
                    <a:pt x="36" y="1"/>
                  </a:moveTo>
                  <a:cubicBezTo>
                    <a:pt x="12" y="1"/>
                    <a:pt x="0" y="25"/>
                    <a:pt x="12" y="49"/>
                  </a:cubicBezTo>
                  <a:cubicBezTo>
                    <a:pt x="36" y="169"/>
                    <a:pt x="48" y="289"/>
                    <a:pt x="60" y="409"/>
                  </a:cubicBezTo>
                  <a:cubicBezTo>
                    <a:pt x="72" y="565"/>
                    <a:pt x="84" y="733"/>
                    <a:pt x="84" y="889"/>
                  </a:cubicBezTo>
                  <a:cubicBezTo>
                    <a:pt x="84" y="913"/>
                    <a:pt x="96" y="937"/>
                    <a:pt x="120" y="937"/>
                  </a:cubicBezTo>
                  <a:cubicBezTo>
                    <a:pt x="144" y="937"/>
                    <a:pt x="156" y="925"/>
                    <a:pt x="168" y="901"/>
                  </a:cubicBezTo>
                  <a:cubicBezTo>
                    <a:pt x="168" y="601"/>
                    <a:pt x="132" y="313"/>
                    <a:pt x="84" y="25"/>
                  </a:cubicBezTo>
                  <a:cubicBezTo>
                    <a:pt x="72" y="13"/>
                    <a:pt x="60" y="1"/>
                    <a:pt x="48" y="1"/>
                  </a:cubicBezTo>
                  <a:close/>
                </a:path>
              </a:pathLst>
            </a:custGeom>
            <a:solidFill>
              <a:srgbClr val="7C26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17;p78"/>
            <p:cNvSpPr/>
            <p:nvPr/>
          </p:nvSpPr>
          <p:spPr>
            <a:xfrm>
              <a:off x="6413753" y="1128102"/>
              <a:ext cx="22047" cy="141766"/>
            </a:xfrm>
            <a:custGeom>
              <a:avLst/>
              <a:gdLst/>
              <a:ahLst/>
              <a:cxnLst/>
              <a:rect l="l" t="t" r="r" b="b"/>
              <a:pathLst>
                <a:path w="193" h="1241" extrusionOk="0">
                  <a:moveTo>
                    <a:pt x="36" y="1"/>
                  </a:moveTo>
                  <a:cubicBezTo>
                    <a:pt x="24" y="13"/>
                    <a:pt x="12" y="13"/>
                    <a:pt x="0" y="25"/>
                  </a:cubicBezTo>
                  <a:cubicBezTo>
                    <a:pt x="0" y="37"/>
                    <a:pt x="0" y="37"/>
                    <a:pt x="0" y="49"/>
                  </a:cubicBezTo>
                  <a:cubicBezTo>
                    <a:pt x="48" y="181"/>
                    <a:pt x="84" y="325"/>
                    <a:pt x="96" y="457"/>
                  </a:cubicBezTo>
                  <a:lnTo>
                    <a:pt x="96" y="445"/>
                  </a:lnTo>
                  <a:lnTo>
                    <a:pt x="96" y="445"/>
                  </a:lnTo>
                  <a:cubicBezTo>
                    <a:pt x="120" y="697"/>
                    <a:pt x="108" y="949"/>
                    <a:pt x="84" y="1213"/>
                  </a:cubicBezTo>
                  <a:cubicBezTo>
                    <a:pt x="84" y="1231"/>
                    <a:pt x="105" y="1240"/>
                    <a:pt x="126" y="1240"/>
                  </a:cubicBezTo>
                  <a:cubicBezTo>
                    <a:pt x="147" y="1240"/>
                    <a:pt x="168" y="1231"/>
                    <a:pt x="168" y="1213"/>
                  </a:cubicBezTo>
                  <a:cubicBezTo>
                    <a:pt x="180" y="1009"/>
                    <a:pt x="192" y="805"/>
                    <a:pt x="180" y="613"/>
                  </a:cubicBezTo>
                  <a:cubicBezTo>
                    <a:pt x="180" y="409"/>
                    <a:pt x="144" y="217"/>
                    <a:pt x="84" y="25"/>
                  </a:cubicBezTo>
                  <a:cubicBezTo>
                    <a:pt x="84" y="13"/>
                    <a:pt x="72" y="13"/>
                    <a:pt x="60" y="1"/>
                  </a:cubicBezTo>
                  <a:close/>
                </a:path>
              </a:pathLst>
            </a:custGeom>
            <a:solidFill>
              <a:srgbClr val="7C26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18;p78"/>
            <p:cNvSpPr/>
            <p:nvPr/>
          </p:nvSpPr>
          <p:spPr>
            <a:xfrm>
              <a:off x="6421977" y="862162"/>
              <a:ext cx="621096" cy="734988"/>
            </a:xfrm>
            <a:custGeom>
              <a:avLst/>
              <a:gdLst/>
              <a:ahLst/>
              <a:cxnLst/>
              <a:rect l="l" t="t" r="r" b="b"/>
              <a:pathLst>
                <a:path w="5437" h="6434" extrusionOk="0">
                  <a:moveTo>
                    <a:pt x="1968" y="1"/>
                  </a:moveTo>
                  <a:cubicBezTo>
                    <a:pt x="1972" y="1"/>
                    <a:pt x="1975" y="1"/>
                    <a:pt x="1979" y="1"/>
                  </a:cubicBezTo>
                  <a:lnTo>
                    <a:pt x="1979" y="1"/>
                  </a:lnTo>
                  <a:cubicBezTo>
                    <a:pt x="1979" y="1"/>
                    <a:pt x="1980" y="1"/>
                    <a:pt x="1980" y="1"/>
                  </a:cubicBezTo>
                  <a:close/>
                  <a:moveTo>
                    <a:pt x="1979" y="1"/>
                  </a:moveTo>
                  <a:cubicBezTo>
                    <a:pt x="1883" y="1"/>
                    <a:pt x="1776" y="13"/>
                    <a:pt x="1680" y="25"/>
                  </a:cubicBezTo>
                  <a:cubicBezTo>
                    <a:pt x="1584" y="37"/>
                    <a:pt x="1488" y="49"/>
                    <a:pt x="1404" y="73"/>
                  </a:cubicBezTo>
                  <a:cubicBezTo>
                    <a:pt x="1308" y="97"/>
                    <a:pt x="1224" y="133"/>
                    <a:pt x="1140" y="169"/>
                  </a:cubicBezTo>
                  <a:cubicBezTo>
                    <a:pt x="1056" y="205"/>
                    <a:pt x="984" y="241"/>
                    <a:pt x="912" y="289"/>
                  </a:cubicBezTo>
                  <a:cubicBezTo>
                    <a:pt x="840" y="325"/>
                    <a:pt x="768" y="373"/>
                    <a:pt x="708" y="421"/>
                  </a:cubicBezTo>
                  <a:cubicBezTo>
                    <a:pt x="648" y="457"/>
                    <a:pt x="600" y="505"/>
                    <a:pt x="552" y="565"/>
                  </a:cubicBezTo>
                  <a:cubicBezTo>
                    <a:pt x="492" y="613"/>
                    <a:pt x="444" y="661"/>
                    <a:pt x="396" y="721"/>
                  </a:cubicBezTo>
                  <a:cubicBezTo>
                    <a:pt x="348" y="781"/>
                    <a:pt x="312" y="829"/>
                    <a:pt x="276" y="889"/>
                  </a:cubicBezTo>
                  <a:cubicBezTo>
                    <a:pt x="240" y="949"/>
                    <a:pt x="216" y="1021"/>
                    <a:pt x="192" y="1081"/>
                  </a:cubicBezTo>
                  <a:cubicBezTo>
                    <a:pt x="156" y="1141"/>
                    <a:pt x="132" y="1213"/>
                    <a:pt x="120" y="1285"/>
                  </a:cubicBezTo>
                  <a:cubicBezTo>
                    <a:pt x="96" y="1345"/>
                    <a:pt x="84" y="1417"/>
                    <a:pt x="72" y="1489"/>
                  </a:cubicBezTo>
                  <a:cubicBezTo>
                    <a:pt x="60" y="1561"/>
                    <a:pt x="60" y="1645"/>
                    <a:pt x="60" y="1717"/>
                  </a:cubicBezTo>
                  <a:cubicBezTo>
                    <a:pt x="60" y="1801"/>
                    <a:pt x="60" y="1873"/>
                    <a:pt x="72" y="1957"/>
                  </a:cubicBezTo>
                  <a:cubicBezTo>
                    <a:pt x="84" y="2029"/>
                    <a:pt x="96" y="2101"/>
                    <a:pt x="120" y="2173"/>
                  </a:cubicBezTo>
                  <a:cubicBezTo>
                    <a:pt x="132" y="2257"/>
                    <a:pt x="156" y="2341"/>
                    <a:pt x="180" y="2425"/>
                  </a:cubicBezTo>
                  <a:cubicBezTo>
                    <a:pt x="240" y="2653"/>
                    <a:pt x="288" y="2881"/>
                    <a:pt x="312" y="3109"/>
                  </a:cubicBezTo>
                  <a:cubicBezTo>
                    <a:pt x="348" y="3325"/>
                    <a:pt x="348" y="3553"/>
                    <a:pt x="336" y="3781"/>
                  </a:cubicBezTo>
                  <a:cubicBezTo>
                    <a:pt x="336" y="3889"/>
                    <a:pt x="312" y="3997"/>
                    <a:pt x="288" y="4117"/>
                  </a:cubicBezTo>
                  <a:cubicBezTo>
                    <a:pt x="276" y="4177"/>
                    <a:pt x="264" y="4237"/>
                    <a:pt x="252" y="4297"/>
                  </a:cubicBezTo>
                  <a:cubicBezTo>
                    <a:pt x="228" y="4357"/>
                    <a:pt x="216" y="4405"/>
                    <a:pt x="204" y="4465"/>
                  </a:cubicBezTo>
                  <a:cubicBezTo>
                    <a:pt x="120" y="4681"/>
                    <a:pt x="60" y="4897"/>
                    <a:pt x="12" y="5125"/>
                  </a:cubicBezTo>
                  <a:cubicBezTo>
                    <a:pt x="0" y="5173"/>
                    <a:pt x="0" y="5233"/>
                    <a:pt x="0" y="5281"/>
                  </a:cubicBezTo>
                  <a:cubicBezTo>
                    <a:pt x="0" y="5329"/>
                    <a:pt x="0" y="5377"/>
                    <a:pt x="12" y="5437"/>
                  </a:cubicBezTo>
                  <a:cubicBezTo>
                    <a:pt x="12" y="5485"/>
                    <a:pt x="24" y="5521"/>
                    <a:pt x="36" y="5569"/>
                  </a:cubicBezTo>
                  <a:cubicBezTo>
                    <a:pt x="36" y="5593"/>
                    <a:pt x="48" y="5605"/>
                    <a:pt x="60" y="5617"/>
                  </a:cubicBezTo>
                  <a:cubicBezTo>
                    <a:pt x="144" y="5713"/>
                    <a:pt x="240" y="5785"/>
                    <a:pt x="336" y="5857"/>
                  </a:cubicBezTo>
                  <a:cubicBezTo>
                    <a:pt x="504" y="5977"/>
                    <a:pt x="684" y="6085"/>
                    <a:pt x="876" y="6157"/>
                  </a:cubicBezTo>
                  <a:cubicBezTo>
                    <a:pt x="1212" y="6301"/>
                    <a:pt x="1572" y="6385"/>
                    <a:pt x="1932" y="6409"/>
                  </a:cubicBezTo>
                  <a:cubicBezTo>
                    <a:pt x="2064" y="6421"/>
                    <a:pt x="2208" y="6433"/>
                    <a:pt x="2352" y="6433"/>
                  </a:cubicBezTo>
                  <a:cubicBezTo>
                    <a:pt x="2472" y="6433"/>
                    <a:pt x="2604" y="6433"/>
                    <a:pt x="2748" y="6421"/>
                  </a:cubicBezTo>
                  <a:cubicBezTo>
                    <a:pt x="3048" y="6397"/>
                    <a:pt x="3348" y="6361"/>
                    <a:pt x="3648" y="6301"/>
                  </a:cubicBezTo>
                  <a:cubicBezTo>
                    <a:pt x="3960" y="6241"/>
                    <a:pt x="4260" y="6157"/>
                    <a:pt x="4548" y="6049"/>
                  </a:cubicBezTo>
                  <a:cubicBezTo>
                    <a:pt x="4836" y="5941"/>
                    <a:pt x="5100" y="5809"/>
                    <a:pt x="5364" y="5653"/>
                  </a:cubicBezTo>
                  <a:cubicBezTo>
                    <a:pt x="5364" y="5617"/>
                    <a:pt x="5376" y="5593"/>
                    <a:pt x="5388" y="5569"/>
                  </a:cubicBezTo>
                  <a:cubicBezTo>
                    <a:pt x="5400" y="5509"/>
                    <a:pt x="5412" y="5437"/>
                    <a:pt x="5424" y="5377"/>
                  </a:cubicBezTo>
                  <a:cubicBezTo>
                    <a:pt x="5436" y="5305"/>
                    <a:pt x="5436" y="5233"/>
                    <a:pt x="5436" y="5173"/>
                  </a:cubicBezTo>
                  <a:cubicBezTo>
                    <a:pt x="5436" y="5113"/>
                    <a:pt x="5424" y="5041"/>
                    <a:pt x="5424" y="4981"/>
                  </a:cubicBezTo>
                  <a:cubicBezTo>
                    <a:pt x="5412" y="4921"/>
                    <a:pt x="5400" y="4861"/>
                    <a:pt x="5388" y="4813"/>
                  </a:cubicBezTo>
                  <a:cubicBezTo>
                    <a:pt x="5364" y="4753"/>
                    <a:pt x="5352" y="4693"/>
                    <a:pt x="5328" y="4645"/>
                  </a:cubicBezTo>
                  <a:cubicBezTo>
                    <a:pt x="5304" y="4573"/>
                    <a:pt x="5268" y="4513"/>
                    <a:pt x="5232" y="4453"/>
                  </a:cubicBezTo>
                  <a:cubicBezTo>
                    <a:pt x="5184" y="4381"/>
                    <a:pt x="5136" y="4309"/>
                    <a:pt x="5076" y="4237"/>
                  </a:cubicBezTo>
                  <a:cubicBezTo>
                    <a:pt x="5028" y="4177"/>
                    <a:pt x="4992" y="4129"/>
                    <a:pt x="4944" y="4069"/>
                  </a:cubicBezTo>
                  <a:cubicBezTo>
                    <a:pt x="4812" y="3925"/>
                    <a:pt x="4692" y="3769"/>
                    <a:pt x="4584" y="3613"/>
                  </a:cubicBezTo>
                  <a:cubicBezTo>
                    <a:pt x="4524" y="3541"/>
                    <a:pt x="4476" y="3457"/>
                    <a:pt x="4428" y="3373"/>
                  </a:cubicBezTo>
                  <a:cubicBezTo>
                    <a:pt x="4392" y="3277"/>
                    <a:pt x="4356" y="3181"/>
                    <a:pt x="4320" y="3085"/>
                  </a:cubicBezTo>
                  <a:cubicBezTo>
                    <a:pt x="4296" y="2977"/>
                    <a:pt x="4284" y="2869"/>
                    <a:pt x="4272" y="2761"/>
                  </a:cubicBezTo>
                  <a:cubicBezTo>
                    <a:pt x="4260" y="2653"/>
                    <a:pt x="4260" y="2545"/>
                    <a:pt x="4248" y="2437"/>
                  </a:cubicBezTo>
                  <a:cubicBezTo>
                    <a:pt x="4248" y="2209"/>
                    <a:pt x="4248" y="1993"/>
                    <a:pt x="4224" y="1777"/>
                  </a:cubicBezTo>
                  <a:cubicBezTo>
                    <a:pt x="4212" y="1705"/>
                    <a:pt x="4200" y="1633"/>
                    <a:pt x="4176" y="1561"/>
                  </a:cubicBezTo>
                  <a:cubicBezTo>
                    <a:pt x="4164" y="1525"/>
                    <a:pt x="4164" y="1477"/>
                    <a:pt x="4140" y="1441"/>
                  </a:cubicBezTo>
                  <a:cubicBezTo>
                    <a:pt x="4128" y="1405"/>
                    <a:pt x="4116" y="1369"/>
                    <a:pt x="4104" y="1345"/>
                  </a:cubicBezTo>
                  <a:cubicBezTo>
                    <a:pt x="4044" y="1201"/>
                    <a:pt x="3972" y="1081"/>
                    <a:pt x="3876" y="961"/>
                  </a:cubicBezTo>
                  <a:cubicBezTo>
                    <a:pt x="3600" y="613"/>
                    <a:pt x="3252" y="349"/>
                    <a:pt x="2844" y="169"/>
                  </a:cubicBezTo>
                  <a:cubicBezTo>
                    <a:pt x="2748" y="133"/>
                    <a:pt x="2652" y="97"/>
                    <a:pt x="2556" y="73"/>
                  </a:cubicBezTo>
                  <a:cubicBezTo>
                    <a:pt x="2460" y="49"/>
                    <a:pt x="2376" y="37"/>
                    <a:pt x="2280" y="25"/>
                  </a:cubicBezTo>
                  <a:cubicBezTo>
                    <a:pt x="2176" y="2"/>
                    <a:pt x="2082" y="1"/>
                    <a:pt x="1979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19;p78"/>
            <p:cNvSpPr/>
            <p:nvPr/>
          </p:nvSpPr>
          <p:spPr>
            <a:xfrm>
              <a:off x="6373999" y="1126731"/>
              <a:ext cx="87847" cy="174323"/>
            </a:xfrm>
            <a:custGeom>
              <a:avLst/>
              <a:gdLst/>
              <a:ahLst/>
              <a:cxnLst/>
              <a:rect l="l" t="t" r="r" b="b"/>
              <a:pathLst>
                <a:path w="769" h="1526" extrusionOk="0">
                  <a:moveTo>
                    <a:pt x="372" y="1"/>
                  </a:moveTo>
                  <a:cubicBezTo>
                    <a:pt x="348" y="1"/>
                    <a:pt x="324" y="13"/>
                    <a:pt x="312" y="25"/>
                  </a:cubicBezTo>
                  <a:cubicBezTo>
                    <a:pt x="288" y="49"/>
                    <a:pt x="264" y="61"/>
                    <a:pt x="240" y="85"/>
                  </a:cubicBezTo>
                  <a:cubicBezTo>
                    <a:pt x="216" y="109"/>
                    <a:pt x="192" y="133"/>
                    <a:pt x="168" y="157"/>
                  </a:cubicBezTo>
                  <a:cubicBezTo>
                    <a:pt x="144" y="181"/>
                    <a:pt x="120" y="217"/>
                    <a:pt x="108" y="253"/>
                  </a:cubicBezTo>
                  <a:cubicBezTo>
                    <a:pt x="60" y="313"/>
                    <a:pt x="36" y="385"/>
                    <a:pt x="24" y="457"/>
                  </a:cubicBezTo>
                  <a:cubicBezTo>
                    <a:pt x="0" y="613"/>
                    <a:pt x="12" y="769"/>
                    <a:pt x="60" y="913"/>
                  </a:cubicBezTo>
                  <a:cubicBezTo>
                    <a:pt x="72" y="997"/>
                    <a:pt x="108" y="1069"/>
                    <a:pt x="144" y="1141"/>
                  </a:cubicBezTo>
                  <a:cubicBezTo>
                    <a:pt x="180" y="1201"/>
                    <a:pt x="228" y="1261"/>
                    <a:pt x="276" y="1321"/>
                  </a:cubicBezTo>
                  <a:cubicBezTo>
                    <a:pt x="348" y="1405"/>
                    <a:pt x="456" y="1477"/>
                    <a:pt x="564" y="1525"/>
                  </a:cubicBezTo>
                  <a:lnTo>
                    <a:pt x="576" y="1525"/>
                  </a:lnTo>
                  <a:cubicBezTo>
                    <a:pt x="588" y="1525"/>
                    <a:pt x="600" y="1513"/>
                    <a:pt x="612" y="1489"/>
                  </a:cubicBezTo>
                  <a:cubicBezTo>
                    <a:pt x="612" y="1477"/>
                    <a:pt x="600" y="1453"/>
                    <a:pt x="576" y="1453"/>
                  </a:cubicBezTo>
                  <a:lnTo>
                    <a:pt x="564" y="1453"/>
                  </a:lnTo>
                  <a:cubicBezTo>
                    <a:pt x="576" y="1441"/>
                    <a:pt x="588" y="1441"/>
                    <a:pt x="588" y="1429"/>
                  </a:cubicBezTo>
                  <a:cubicBezTo>
                    <a:pt x="648" y="1321"/>
                    <a:pt x="684" y="1213"/>
                    <a:pt x="720" y="1093"/>
                  </a:cubicBezTo>
                  <a:cubicBezTo>
                    <a:pt x="732" y="1057"/>
                    <a:pt x="744" y="1021"/>
                    <a:pt x="744" y="985"/>
                  </a:cubicBezTo>
                  <a:cubicBezTo>
                    <a:pt x="756" y="937"/>
                    <a:pt x="744" y="937"/>
                    <a:pt x="756" y="913"/>
                  </a:cubicBezTo>
                  <a:cubicBezTo>
                    <a:pt x="768" y="805"/>
                    <a:pt x="768" y="697"/>
                    <a:pt x="756" y="589"/>
                  </a:cubicBezTo>
                  <a:cubicBezTo>
                    <a:pt x="744" y="469"/>
                    <a:pt x="720" y="361"/>
                    <a:pt x="684" y="241"/>
                  </a:cubicBezTo>
                  <a:cubicBezTo>
                    <a:pt x="672" y="193"/>
                    <a:pt x="648" y="157"/>
                    <a:pt x="612" y="109"/>
                  </a:cubicBezTo>
                  <a:cubicBezTo>
                    <a:pt x="588" y="73"/>
                    <a:pt x="552" y="37"/>
                    <a:pt x="516" y="13"/>
                  </a:cubicBezTo>
                  <a:cubicBezTo>
                    <a:pt x="492" y="13"/>
                    <a:pt x="468" y="1"/>
                    <a:pt x="444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20;p78"/>
            <p:cNvSpPr/>
            <p:nvPr/>
          </p:nvSpPr>
          <p:spPr>
            <a:xfrm>
              <a:off x="6421977" y="856222"/>
              <a:ext cx="571746" cy="824548"/>
            </a:xfrm>
            <a:custGeom>
              <a:avLst/>
              <a:gdLst/>
              <a:ahLst/>
              <a:cxnLst/>
              <a:rect l="l" t="t" r="r" b="b"/>
              <a:pathLst>
                <a:path w="5005" h="7218" extrusionOk="0">
                  <a:moveTo>
                    <a:pt x="864" y="413"/>
                  </a:moveTo>
                  <a:cubicBezTo>
                    <a:pt x="852" y="437"/>
                    <a:pt x="840" y="449"/>
                    <a:pt x="828" y="461"/>
                  </a:cubicBezTo>
                  <a:lnTo>
                    <a:pt x="864" y="413"/>
                  </a:lnTo>
                  <a:close/>
                  <a:moveTo>
                    <a:pt x="1605" y="0"/>
                  </a:moveTo>
                  <a:cubicBezTo>
                    <a:pt x="1526" y="0"/>
                    <a:pt x="1447" y="11"/>
                    <a:pt x="1368" y="29"/>
                  </a:cubicBezTo>
                  <a:cubicBezTo>
                    <a:pt x="1260" y="53"/>
                    <a:pt x="1164" y="89"/>
                    <a:pt x="1080" y="137"/>
                  </a:cubicBezTo>
                  <a:cubicBezTo>
                    <a:pt x="996" y="185"/>
                    <a:pt x="924" y="245"/>
                    <a:pt x="864" y="317"/>
                  </a:cubicBezTo>
                  <a:cubicBezTo>
                    <a:pt x="840" y="317"/>
                    <a:pt x="828" y="317"/>
                    <a:pt x="828" y="341"/>
                  </a:cubicBezTo>
                  <a:cubicBezTo>
                    <a:pt x="708" y="509"/>
                    <a:pt x="612" y="701"/>
                    <a:pt x="540" y="905"/>
                  </a:cubicBezTo>
                  <a:cubicBezTo>
                    <a:pt x="456" y="1109"/>
                    <a:pt x="396" y="1313"/>
                    <a:pt x="348" y="1517"/>
                  </a:cubicBezTo>
                  <a:cubicBezTo>
                    <a:pt x="300" y="1721"/>
                    <a:pt x="264" y="1913"/>
                    <a:pt x="228" y="2105"/>
                  </a:cubicBezTo>
                  <a:lnTo>
                    <a:pt x="216" y="2153"/>
                  </a:lnTo>
                  <a:cubicBezTo>
                    <a:pt x="192" y="2261"/>
                    <a:pt x="168" y="2369"/>
                    <a:pt x="144" y="2477"/>
                  </a:cubicBezTo>
                  <a:cubicBezTo>
                    <a:pt x="132" y="2573"/>
                    <a:pt x="108" y="2669"/>
                    <a:pt x="84" y="2777"/>
                  </a:cubicBezTo>
                  <a:cubicBezTo>
                    <a:pt x="36" y="2945"/>
                    <a:pt x="12" y="3125"/>
                    <a:pt x="0" y="3293"/>
                  </a:cubicBezTo>
                  <a:cubicBezTo>
                    <a:pt x="0" y="3461"/>
                    <a:pt x="0" y="3617"/>
                    <a:pt x="36" y="3785"/>
                  </a:cubicBezTo>
                  <a:cubicBezTo>
                    <a:pt x="60" y="3941"/>
                    <a:pt x="96" y="4085"/>
                    <a:pt x="168" y="4229"/>
                  </a:cubicBezTo>
                  <a:cubicBezTo>
                    <a:pt x="288" y="4517"/>
                    <a:pt x="492" y="4769"/>
                    <a:pt x="744" y="4937"/>
                  </a:cubicBezTo>
                  <a:cubicBezTo>
                    <a:pt x="888" y="5033"/>
                    <a:pt x="1044" y="5117"/>
                    <a:pt x="1200" y="5177"/>
                  </a:cubicBezTo>
                  <a:cubicBezTo>
                    <a:pt x="1296" y="5213"/>
                    <a:pt x="1392" y="5249"/>
                    <a:pt x="1488" y="5273"/>
                  </a:cubicBezTo>
                  <a:cubicBezTo>
                    <a:pt x="1536" y="5285"/>
                    <a:pt x="1596" y="5285"/>
                    <a:pt x="1656" y="5297"/>
                  </a:cubicBezTo>
                  <a:cubicBezTo>
                    <a:pt x="1656" y="5354"/>
                    <a:pt x="1667" y="5410"/>
                    <a:pt x="1668" y="5466"/>
                  </a:cubicBezTo>
                  <a:lnTo>
                    <a:pt x="1668" y="5466"/>
                  </a:lnTo>
                  <a:cubicBezTo>
                    <a:pt x="1656" y="5586"/>
                    <a:pt x="1644" y="5706"/>
                    <a:pt x="1608" y="5813"/>
                  </a:cubicBezTo>
                  <a:cubicBezTo>
                    <a:pt x="1572" y="5969"/>
                    <a:pt x="1500" y="6113"/>
                    <a:pt x="1428" y="6257"/>
                  </a:cubicBezTo>
                  <a:cubicBezTo>
                    <a:pt x="1344" y="6377"/>
                    <a:pt x="1260" y="6485"/>
                    <a:pt x="1164" y="6593"/>
                  </a:cubicBezTo>
                  <a:cubicBezTo>
                    <a:pt x="1152" y="6593"/>
                    <a:pt x="1152" y="6605"/>
                    <a:pt x="1152" y="6617"/>
                  </a:cubicBezTo>
                  <a:cubicBezTo>
                    <a:pt x="1152" y="6629"/>
                    <a:pt x="1152" y="6641"/>
                    <a:pt x="1164" y="6641"/>
                  </a:cubicBezTo>
                  <a:lnTo>
                    <a:pt x="1176" y="6653"/>
                  </a:lnTo>
                  <a:cubicBezTo>
                    <a:pt x="1200" y="6701"/>
                    <a:pt x="1224" y="6749"/>
                    <a:pt x="1260" y="6785"/>
                  </a:cubicBezTo>
                  <a:cubicBezTo>
                    <a:pt x="1296" y="6833"/>
                    <a:pt x="1332" y="6869"/>
                    <a:pt x="1368" y="6905"/>
                  </a:cubicBezTo>
                  <a:cubicBezTo>
                    <a:pt x="1464" y="6977"/>
                    <a:pt x="1560" y="7037"/>
                    <a:pt x="1656" y="7085"/>
                  </a:cubicBezTo>
                  <a:cubicBezTo>
                    <a:pt x="1776" y="7133"/>
                    <a:pt x="1896" y="7169"/>
                    <a:pt x="2016" y="7181"/>
                  </a:cubicBezTo>
                  <a:cubicBezTo>
                    <a:pt x="2136" y="7205"/>
                    <a:pt x="2268" y="7217"/>
                    <a:pt x="2388" y="7217"/>
                  </a:cubicBezTo>
                  <a:lnTo>
                    <a:pt x="2412" y="7217"/>
                  </a:lnTo>
                  <a:cubicBezTo>
                    <a:pt x="2544" y="7217"/>
                    <a:pt x="2676" y="7205"/>
                    <a:pt x="2808" y="7181"/>
                  </a:cubicBezTo>
                  <a:cubicBezTo>
                    <a:pt x="2928" y="7157"/>
                    <a:pt x="3048" y="7109"/>
                    <a:pt x="3168" y="7061"/>
                  </a:cubicBezTo>
                  <a:cubicBezTo>
                    <a:pt x="3276" y="7013"/>
                    <a:pt x="3384" y="6953"/>
                    <a:pt x="3468" y="6881"/>
                  </a:cubicBezTo>
                  <a:cubicBezTo>
                    <a:pt x="3516" y="6845"/>
                    <a:pt x="3564" y="6809"/>
                    <a:pt x="3600" y="6761"/>
                  </a:cubicBezTo>
                  <a:cubicBezTo>
                    <a:pt x="3636" y="6713"/>
                    <a:pt x="3660" y="6665"/>
                    <a:pt x="3696" y="6617"/>
                  </a:cubicBezTo>
                  <a:cubicBezTo>
                    <a:pt x="3720" y="6557"/>
                    <a:pt x="3744" y="6497"/>
                    <a:pt x="3768" y="6437"/>
                  </a:cubicBezTo>
                  <a:cubicBezTo>
                    <a:pt x="3768" y="6425"/>
                    <a:pt x="3768" y="6413"/>
                    <a:pt x="3756" y="6401"/>
                  </a:cubicBezTo>
                  <a:cubicBezTo>
                    <a:pt x="3756" y="6389"/>
                    <a:pt x="3744" y="6389"/>
                    <a:pt x="3732" y="6389"/>
                  </a:cubicBezTo>
                  <a:lnTo>
                    <a:pt x="3720" y="6377"/>
                  </a:lnTo>
                  <a:cubicBezTo>
                    <a:pt x="3648" y="6233"/>
                    <a:pt x="3588" y="6089"/>
                    <a:pt x="3540" y="5933"/>
                  </a:cubicBezTo>
                  <a:cubicBezTo>
                    <a:pt x="3504" y="5765"/>
                    <a:pt x="3480" y="5609"/>
                    <a:pt x="3480" y="5441"/>
                  </a:cubicBezTo>
                  <a:cubicBezTo>
                    <a:pt x="3492" y="5285"/>
                    <a:pt x="3504" y="5141"/>
                    <a:pt x="3552" y="4997"/>
                  </a:cubicBezTo>
                  <a:cubicBezTo>
                    <a:pt x="3588" y="4853"/>
                    <a:pt x="3648" y="4709"/>
                    <a:pt x="3720" y="4589"/>
                  </a:cubicBezTo>
                  <a:lnTo>
                    <a:pt x="3888" y="4589"/>
                  </a:lnTo>
                  <a:cubicBezTo>
                    <a:pt x="4020" y="4589"/>
                    <a:pt x="4164" y="4577"/>
                    <a:pt x="4296" y="4541"/>
                  </a:cubicBezTo>
                  <a:cubicBezTo>
                    <a:pt x="4380" y="4517"/>
                    <a:pt x="4464" y="4481"/>
                    <a:pt x="4548" y="4433"/>
                  </a:cubicBezTo>
                  <a:cubicBezTo>
                    <a:pt x="4620" y="4373"/>
                    <a:pt x="4680" y="4325"/>
                    <a:pt x="4740" y="4253"/>
                  </a:cubicBezTo>
                  <a:cubicBezTo>
                    <a:pt x="4800" y="4181"/>
                    <a:pt x="4848" y="4109"/>
                    <a:pt x="4896" y="4025"/>
                  </a:cubicBezTo>
                  <a:cubicBezTo>
                    <a:pt x="4932" y="3941"/>
                    <a:pt x="4968" y="3857"/>
                    <a:pt x="4980" y="3773"/>
                  </a:cubicBezTo>
                  <a:cubicBezTo>
                    <a:pt x="5004" y="3677"/>
                    <a:pt x="5004" y="3593"/>
                    <a:pt x="5004" y="3509"/>
                  </a:cubicBezTo>
                  <a:cubicBezTo>
                    <a:pt x="4992" y="3413"/>
                    <a:pt x="4956" y="3329"/>
                    <a:pt x="4908" y="3257"/>
                  </a:cubicBezTo>
                  <a:cubicBezTo>
                    <a:pt x="4872" y="3197"/>
                    <a:pt x="4824" y="3137"/>
                    <a:pt x="4764" y="3101"/>
                  </a:cubicBezTo>
                  <a:cubicBezTo>
                    <a:pt x="4704" y="3065"/>
                    <a:pt x="4632" y="3041"/>
                    <a:pt x="4560" y="3041"/>
                  </a:cubicBezTo>
                  <a:lnTo>
                    <a:pt x="4524" y="3041"/>
                  </a:lnTo>
                  <a:cubicBezTo>
                    <a:pt x="4416" y="3041"/>
                    <a:pt x="4308" y="3077"/>
                    <a:pt x="4212" y="3137"/>
                  </a:cubicBezTo>
                  <a:cubicBezTo>
                    <a:pt x="4284" y="2933"/>
                    <a:pt x="4332" y="2729"/>
                    <a:pt x="4344" y="2525"/>
                  </a:cubicBezTo>
                  <a:cubicBezTo>
                    <a:pt x="4368" y="2285"/>
                    <a:pt x="4356" y="2045"/>
                    <a:pt x="4308" y="1817"/>
                  </a:cubicBezTo>
                  <a:cubicBezTo>
                    <a:pt x="4284" y="1721"/>
                    <a:pt x="4260" y="1613"/>
                    <a:pt x="4224" y="1517"/>
                  </a:cubicBezTo>
                  <a:cubicBezTo>
                    <a:pt x="4200" y="1433"/>
                    <a:pt x="4164" y="1349"/>
                    <a:pt x="4116" y="1265"/>
                  </a:cubicBezTo>
                  <a:cubicBezTo>
                    <a:pt x="4032" y="1109"/>
                    <a:pt x="3936" y="965"/>
                    <a:pt x="3816" y="833"/>
                  </a:cubicBezTo>
                  <a:cubicBezTo>
                    <a:pt x="3564" y="569"/>
                    <a:pt x="3264" y="377"/>
                    <a:pt x="2916" y="257"/>
                  </a:cubicBezTo>
                  <a:cubicBezTo>
                    <a:pt x="2856" y="233"/>
                    <a:pt x="2784" y="209"/>
                    <a:pt x="2688" y="173"/>
                  </a:cubicBezTo>
                  <a:cubicBezTo>
                    <a:pt x="2616" y="161"/>
                    <a:pt x="2556" y="137"/>
                    <a:pt x="2484" y="125"/>
                  </a:cubicBezTo>
                  <a:cubicBezTo>
                    <a:pt x="2328" y="89"/>
                    <a:pt x="2172" y="53"/>
                    <a:pt x="2016" y="41"/>
                  </a:cubicBezTo>
                  <a:cubicBezTo>
                    <a:pt x="1908" y="17"/>
                    <a:pt x="1800" y="17"/>
                    <a:pt x="1704" y="17"/>
                  </a:cubicBezTo>
                  <a:lnTo>
                    <a:pt x="1716" y="5"/>
                  </a:lnTo>
                  <a:lnTo>
                    <a:pt x="1692" y="5"/>
                  </a:lnTo>
                  <a:cubicBezTo>
                    <a:pt x="1663" y="2"/>
                    <a:pt x="1634" y="0"/>
                    <a:pt x="1605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21;p78"/>
            <p:cNvSpPr/>
            <p:nvPr/>
          </p:nvSpPr>
          <p:spPr>
            <a:xfrm>
              <a:off x="6511081" y="856222"/>
              <a:ext cx="411360" cy="325456"/>
            </a:xfrm>
            <a:custGeom>
              <a:avLst/>
              <a:gdLst/>
              <a:ahLst/>
              <a:cxnLst/>
              <a:rect l="l" t="t" r="r" b="b"/>
              <a:pathLst>
                <a:path w="3601" h="2849" extrusionOk="0">
                  <a:moveTo>
                    <a:pt x="825" y="0"/>
                  </a:moveTo>
                  <a:cubicBezTo>
                    <a:pt x="746" y="0"/>
                    <a:pt x="667" y="11"/>
                    <a:pt x="588" y="29"/>
                  </a:cubicBezTo>
                  <a:cubicBezTo>
                    <a:pt x="480" y="53"/>
                    <a:pt x="384" y="89"/>
                    <a:pt x="300" y="137"/>
                  </a:cubicBezTo>
                  <a:cubicBezTo>
                    <a:pt x="216" y="185"/>
                    <a:pt x="144" y="245"/>
                    <a:pt x="84" y="317"/>
                  </a:cubicBezTo>
                  <a:cubicBezTo>
                    <a:pt x="72" y="317"/>
                    <a:pt x="48" y="317"/>
                    <a:pt x="48" y="341"/>
                  </a:cubicBezTo>
                  <a:lnTo>
                    <a:pt x="0" y="413"/>
                  </a:lnTo>
                  <a:cubicBezTo>
                    <a:pt x="72" y="569"/>
                    <a:pt x="144" y="713"/>
                    <a:pt x="240" y="869"/>
                  </a:cubicBezTo>
                  <a:cubicBezTo>
                    <a:pt x="456" y="1229"/>
                    <a:pt x="732" y="1565"/>
                    <a:pt x="1032" y="1865"/>
                  </a:cubicBezTo>
                  <a:cubicBezTo>
                    <a:pt x="1152" y="1973"/>
                    <a:pt x="1284" y="2081"/>
                    <a:pt x="1416" y="2189"/>
                  </a:cubicBezTo>
                  <a:cubicBezTo>
                    <a:pt x="1488" y="2237"/>
                    <a:pt x="1548" y="2273"/>
                    <a:pt x="1608" y="2321"/>
                  </a:cubicBezTo>
                  <a:cubicBezTo>
                    <a:pt x="1680" y="2357"/>
                    <a:pt x="1752" y="2405"/>
                    <a:pt x="1824" y="2441"/>
                  </a:cubicBezTo>
                  <a:cubicBezTo>
                    <a:pt x="1968" y="2513"/>
                    <a:pt x="2100" y="2573"/>
                    <a:pt x="2256" y="2633"/>
                  </a:cubicBezTo>
                  <a:cubicBezTo>
                    <a:pt x="2400" y="2681"/>
                    <a:pt x="2544" y="2729"/>
                    <a:pt x="2700" y="2765"/>
                  </a:cubicBezTo>
                  <a:cubicBezTo>
                    <a:pt x="2976" y="2825"/>
                    <a:pt x="3252" y="2849"/>
                    <a:pt x="3528" y="2849"/>
                  </a:cubicBezTo>
                  <a:cubicBezTo>
                    <a:pt x="3552" y="2741"/>
                    <a:pt x="3576" y="2621"/>
                    <a:pt x="3588" y="2513"/>
                  </a:cubicBezTo>
                  <a:cubicBezTo>
                    <a:pt x="3600" y="2273"/>
                    <a:pt x="3588" y="2045"/>
                    <a:pt x="3540" y="1805"/>
                  </a:cubicBezTo>
                  <a:cubicBezTo>
                    <a:pt x="3528" y="1709"/>
                    <a:pt x="3492" y="1601"/>
                    <a:pt x="3468" y="1505"/>
                  </a:cubicBezTo>
                  <a:cubicBezTo>
                    <a:pt x="3372" y="1253"/>
                    <a:pt x="3228" y="1025"/>
                    <a:pt x="3048" y="821"/>
                  </a:cubicBezTo>
                  <a:cubicBezTo>
                    <a:pt x="2796" y="557"/>
                    <a:pt x="2484" y="365"/>
                    <a:pt x="2148" y="245"/>
                  </a:cubicBezTo>
                  <a:cubicBezTo>
                    <a:pt x="2076" y="209"/>
                    <a:pt x="2004" y="197"/>
                    <a:pt x="1920" y="161"/>
                  </a:cubicBezTo>
                  <a:cubicBezTo>
                    <a:pt x="1848" y="149"/>
                    <a:pt x="1776" y="125"/>
                    <a:pt x="1716" y="113"/>
                  </a:cubicBezTo>
                  <a:cubicBezTo>
                    <a:pt x="1560" y="77"/>
                    <a:pt x="1404" y="41"/>
                    <a:pt x="1248" y="29"/>
                  </a:cubicBezTo>
                  <a:cubicBezTo>
                    <a:pt x="1140" y="5"/>
                    <a:pt x="1032" y="5"/>
                    <a:pt x="924" y="5"/>
                  </a:cubicBezTo>
                  <a:lnTo>
                    <a:pt x="912" y="5"/>
                  </a:lnTo>
                  <a:cubicBezTo>
                    <a:pt x="883" y="2"/>
                    <a:pt x="854" y="0"/>
                    <a:pt x="825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22;p78"/>
            <p:cNvSpPr/>
            <p:nvPr/>
          </p:nvSpPr>
          <p:spPr>
            <a:xfrm>
              <a:off x="6867493" y="1239253"/>
              <a:ext cx="60430" cy="104297"/>
            </a:xfrm>
            <a:custGeom>
              <a:avLst/>
              <a:gdLst/>
              <a:ahLst/>
              <a:cxnLst/>
              <a:rect l="l" t="t" r="r" b="b"/>
              <a:pathLst>
                <a:path w="529" h="913" extrusionOk="0">
                  <a:moveTo>
                    <a:pt x="492" y="0"/>
                  </a:moveTo>
                  <a:cubicBezTo>
                    <a:pt x="480" y="0"/>
                    <a:pt x="456" y="12"/>
                    <a:pt x="456" y="36"/>
                  </a:cubicBezTo>
                  <a:lnTo>
                    <a:pt x="468" y="24"/>
                  </a:lnTo>
                  <a:lnTo>
                    <a:pt x="468" y="24"/>
                  </a:lnTo>
                  <a:cubicBezTo>
                    <a:pt x="456" y="84"/>
                    <a:pt x="444" y="144"/>
                    <a:pt x="432" y="216"/>
                  </a:cubicBezTo>
                  <a:cubicBezTo>
                    <a:pt x="408" y="324"/>
                    <a:pt x="372" y="432"/>
                    <a:pt x="312" y="540"/>
                  </a:cubicBezTo>
                  <a:lnTo>
                    <a:pt x="312" y="528"/>
                  </a:lnTo>
                  <a:cubicBezTo>
                    <a:pt x="276" y="600"/>
                    <a:pt x="216" y="672"/>
                    <a:pt x="168" y="732"/>
                  </a:cubicBezTo>
                  <a:cubicBezTo>
                    <a:pt x="120" y="792"/>
                    <a:pt x="72" y="828"/>
                    <a:pt x="12" y="864"/>
                  </a:cubicBezTo>
                  <a:cubicBezTo>
                    <a:pt x="0" y="876"/>
                    <a:pt x="0" y="888"/>
                    <a:pt x="12" y="900"/>
                  </a:cubicBezTo>
                  <a:cubicBezTo>
                    <a:pt x="24" y="900"/>
                    <a:pt x="24" y="912"/>
                    <a:pt x="36" y="912"/>
                  </a:cubicBezTo>
                  <a:lnTo>
                    <a:pt x="48" y="912"/>
                  </a:lnTo>
                  <a:cubicBezTo>
                    <a:pt x="120" y="864"/>
                    <a:pt x="180" y="804"/>
                    <a:pt x="228" y="744"/>
                  </a:cubicBezTo>
                  <a:cubicBezTo>
                    <a:pt x="264" y="720"/>
                    <a:pt x="288" y="684"/>
                    <a:pt x="312" y="648"/>
                  </a:cubicBezTo>
                  <a:cubicBezTo>
                    <a:pt x="336" y="612"/>
                    <a:pt x="360" y="576"/>
                    <a:pt x="384" y="528"/>
                  </a:cubicBezTo>
                  <a:cubicBezTo>
                    <a:pt x="420" y="456"/>
                    <a:pt x="456" y="372"/>
                    <a:pt x="480" y="288"/>
                  </a:cubicBezTo>
                  <a:cubicBezTo>
                    <a:pt x="504" y="204"/>
                    <a:pt x="516" y="120"/>
                    <a:pt x="528" y="36"/>
                  </a:cubicBezTo>
                  <a:cubicBezTo>
                    <a:pt x="528" y="12"/>
                    <a:pt x="516" y="0"/>
                    <a:pt x="492" y="0"/>
                  </a:cubicBezTo>
                  <a:close/>
                </a:path>
              </a:pathLst>
            </a:custGeom>
            <a:solidFill>
              <a:srgbClr val="AB52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23;p78"/>
            <p:cNvSpPr/>
            <p:nvPr/>
          </p:nvSpPr>
          <p:spPr>
            <a:xfrm>
              <a:off x="6920955" y="1231028"/>
              <a:ext cx="67056" cy="25132"/>
            </a:xfrm>
            <a:custGeom>
              <a:avLst/>
              <a:gdLst/>
              <a:ahLst/>
              <a:cxnLst/>
              <a:rect l="l" t="t" r="r" b="b"/>
              <a:pathLst>
                <a:path w="587" h="220" extrusionOk="0">
                  <a:moveTo>
                    <a:pt x="156" y="0"/>
                  </a:moveTo>
                  <a:cubicBezTo>
                    <a:pt x="132" y="0"/>
                    <a:pt x="108" y="12"/>
                    <a:pt x="84" y="24"/>
                  </a:cubicBezTo>
                  <a:cubicBezTo>
                    <a:pt x="60" y="24"/>
                    <a:pt x="36" y="48"/>
                    <a:pt x="12" y="60"/>
                  </a:cubicBezTo>
                  <a:cubicBezTo>
                    <a:pt x="0" y="72"/>
                    <a:pt x="0" y="84"/>
                    <a:pt x="0" y="96"/>
                  </a:cubicBezTo>
                  <a:cubicBezTo>
                    <a:pt x="9" y="105"/>
                    <a:pt x="17" y="113"/>
                    <a:pt x="30" y="113"/>
                  </a:cubicBezTo>
                  <a:cubicBezTo>
                    <a:pt x="35" y="113"/>
                    <a:pt x="41" y="112"/>
                    <a:pt x="48" y="108"/>
                  </a:cubicBezTo>
                  <a:lnTo>
                    <a:pt x="84" y="84"/>
                  </a:lnTo>
                  <a:lnTo>
                    <a:pt x="108" y="72"/>
                  </a:lnTo>
                  <a:lnTo>
                    <a:pt x="192" y="72"/>
                  </a:lnTo>
                  <a:cubicBezTo>
                    <a:pt x="208" y="68"/>
                    <a:pt x="223" y="67"/>
                    <a:pt x="237" y="67"/>
                  </a:cubicBezTo>
                  <a:cubicBezTo>
                    <a:pt x="264" y="67"/>
                    <a:pt x="288" y="72"/>
                    <a:pt x="312" y="72"/>
                  </a:cubicBezTo>
                  <a:lnTo>
                    <a:pt x="372" y="96"/>
                  </a:lnTo>
                  <a:cubicBezTo>
                    <a:pt x="384" y="96"/>
                    <a:pt x="408" y="108"/>
                    <a:pt x="420" y="120"/>
                  </a:cubicBezTo>
                  <a:cubicBezTo>
                    <a:pt x="456" y="132"/>
                    <a:pt x="492" y="156"/>
                    <a:pt x="516" y="180"/>
                  </a:cubicBezTo>
                  <a:lnTo>
                    <a:pt x="552" y="216"/>
                  </a:lnTo>
                  <a:cubicBezTo>
                    <a:pt x="555" y="218"/>
                    <a:pt x="557" y="219"/>
                    <a:pt x="560" y="219"/>
                  </a:cubicBezTo>
                  <a:cubicBezTo>
                    <a:pt x="572" y="219"/>
                    <a:pt x="586" y="202"/>
                    <a:pt x="576" y="192"/>
                  </a:cubicBezTo>
                  <a:cubicBezTo>
                    <a:pt x="564" y="168"/>
                    <a:pt x="552" y="156"/>
                    <a:pt x="528" y="144"/>
                  </a:cubicBezTo>
                  <a:cubicBezTo>
                    <a:pt x="504" y="120"/>
                    <a:pt x="492" y="108"/>
                    <a:pt x="468" y="96"/>
                  </a:cubicBezTo>
                  <a:cubicBezTo>
                    <a:pt x="420" y="60"/>
                    <a:pt x="372" y="48"/>
                    <a:pt x="324" y="24"/>
                  </a:cubicBezTo>
                  <a:cubicBezTo>
                    <a:pt x="300" y="24"/>
                    <a:pt x="276" y="12"/>
                    <a:pt x="252" y="12"/>
                  </a:cubicBezTo>
                  <a:lnTo>
                    <a:pt x="168" y="12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AB52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24;p78"/>
            <p:cNvSpPr/>
            <p:nvPr/>
          </p:nvSpPr>
          <p:spPr>
            <a:xfrm>
              <a:off x="6619375" y="1409235"/>
              <a:ext cx="192029" cy="54947"/>
            </a:xfrm>
            <a:custGeom>
              <a:avLst/>
              <a:gdLst/>
              <a:ahLst/>
              <a:cxnLst/>
              <a:rect l="l" t="t" r="r" b="b"/>
              <a:pathLst>
                <a:path w="1681" h="481" extrusionOk="0">
                  <a:moveTo>
                    <a:pt x="1644" y="0"/>
                  </a:moveTo>
                  <a:lnTo>
                    <a:pt x="1584" y="48"/>
                  </a:lnTo>
                  <a:lnTo>
                    <a:pt x="1524" y="96"/>
                  </a:lnTo>
                  <a:cubicBezTo>
                    <a:pt x="1476" y="120"/>
                    <a:pt x="1440" y="156"/>
                    <a:pt x="1392" y="180"/>
                  </a:cubicBezTo>
                  <a:cubicBezTo>
                    <a:pt x="1320" y="216"/>
                    <a:pt x="1248" y="252"/>
                    <a:pt x="1164" y="288"/>
                  </a:cubicBezTo>
                  <a:cubicBezTo>
                    <a:pt x="1080" y="312"/>
                    <a:pt x="996" y="336"/>
                    <a:pt x="912" y="360"/>
                  </a:cubicBezTo>
                  <a:cubicBezTo>
                    <a:pt x="672" y="420"/>
                    <a:pt x="432" y="444"/>
                    <a:pt x="180" y="444"/>
                  </a:cubicBezTo>
                  <a:cubicBezTo>
                    <a:pt x="120" y="444"/>
                    <a:pt x="72" y="444"/>
                    <a:pt x="24" y="432"/>
                  </a:cubicBezTo>
                  <a:cubicBezTo>
                    <a:pt x="0" y="444"/>
                    <a:pt x="0" y="468"/>
                    <a:pt x="24" y="468"/>
                  </a:cubicBezTo>
                  <a:cubicBezTo>
                    <a:pt x="168" y="480"/>
                    <a:pt x="300" y="480"/>
                    <a:pt x="444" y="480"/>
                  </a:cubicBezTo>
                  <a:cubicBezTo>
                    <a:pt x="600" y="468"/>
                    <a:pt x="756" y="456"/>
                    <a:pt x="900" y="420"/>
                  </a:cubicBezTo>
                  <a:cubicBezTo>
                    <a:pt x="1044" y="396"/>
                    <a:pt x="1188" y="348"/>
                    <a:pt x="1332" y="288"/>
                  </a:cubicBezTo>
                  <a:cubicBezTo>
                    <a:pt x="1392" y="252"/>
                    <a:pt x="1452" y="216"/>
                    <a:pt x="1512" y="180"/>
                  </a:cubicBezTo>
                  <a:cubicBezTo>
                    <a:pt x="1548" y="156"/>
                    <a:pt x="1572" y="132"/>
                    <a:pt x="1596" y="108"/>
                  </a:cubicBezTo>
                  <a:cubicBezTo>
                    <a:pt x="1632" y="84"/>
                    <a:pt x="1656" y="60"/>
                    <a:pt x="1680" y="36"/>
                  </a:cubicBezTo>
                  <a:cubicBezTo>
                    <a:pt x="1680" y="24"/>
                    <a:pt x="1680" y="12"/>
                    <a:pt x="1680" y="12"/>
                  </a:cubicBezTo>
                  <a:cubicBezTo>
                    <a:pt x="1668" y="0"/>
                    <a:pt x="1668" y="0"/>
                    <a:pt x="165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25;p78"/>
            <p:cNvSpPr/>
            <p:nvPr/>
          </p:nvSpPr>
          <p:spPr>
            <a:xfrm>
              <a:off x="6406898" y="819667"/>
              <a:ext cx="551184" cy="411474"/>
            </a:xfrm>
            <a:custGeom>
              <a:avLst/>
              <a:gdLst/>
              <a:ahLst/>
              <a:cxnLst/>
              <a:rect l="l" t="t" r="r" b="b"/>
              <a:pathLst>
                <a:path w="4825" h="3602" extrusionOk="0">
                  <a:moveTo>
                    <a:pt x="4548" y="3037"/>
                  </a:moveTo>
                  <a:lnTo>
                    <a:pt x="4548" y="3037"/>
                  </a:lnTo>
                  <a:cubicBezTo>
                    <a:pt x="4536" y="3085"/>
                    <a:pt x="4524" y="3121"/>
                    <a:pt x="4500" y="3169"/>
                  </a:cubicBezTo>
                  <a:cubicBezTo>
                    <a:pt x="4512" y="3121"/>
                    <a:pt x="4536" y="3085"/>
                    <a:pt x="4548" y="3037"/>
                  </a:cubicBezTo>
                  <a:close/>
                  <a:moveTo>
                    <a:pt x="1788" y="1"/>
                  </a:moveTo>
                  <a:cubicBezTo>
                    <a:pt x="1620" y="13"/>
                    <a:pt x="1464" y="37"/>
                    <a:pt x="1308" y="85"/>
                  </a:cubicBezTo>
                  <a:cubicBezTo>
                    <a:pt x="1152" y="121"/>
                    <a:pt x="1008" y="181"/>
                    <a:pt x="876" y="253"/>
                  </a:cubicBezTo>
                  <a:cubicBezTo>
                    <a:pt x="804" y="289"/>
                    <a:pt x="744" y="325"/>
                    <a:pt x="684" y="373"/>
                  </a:cubicBezTo>
                  <a:cubicBezTo>
                    <a:pt x="636" y="409"/>
                    <a:pt x="576" y="457"/>
                    <a:pt x="540" y="505"/>
                  </a:cubicBezTo>
                  <a:cubicBezTo>
                    <a:pt x="492" y="541"/>
                    <a:pt x="456" y="589"/>
                    <a:pt x="408" y="661"/>
                  </a:cubicBezTo>
                  <a:cubicBezTo>
                    <a:pt x="360" y="721"/>
                    <a:pt x="324" y="781"/>
                    <a:pt x="276" y="841"/>
                  </a:cubicBezTo>
                  <a:cubicBezTo>
                    <a:pt x="228" y="913"/>
                    <a:pt x="180" y="985"/>
                    <a:pt x="144" y="1057"/>
                  </a:cubicBezTo>
                  <a:cubicBezTo>
                    <a:pt x="108" y="1129"/>
                    <a:pt x="72" y="1201"/>
                    <a:pt x="48" y="1273"/>
                  </a:cubicBezTo>
                  <a:cubicBezTo>
                    <a:pt x="36" y="1321"/>
                    <a:pt x="24" y="1381"/>
                    <a:pt x="12" y="1429"/>
                  </a:cubicBezTo>
                  <a:cubicBezTo>
                    <a:pt x="0" y="1477"/>
                    <a:pt x="0" y="1513"/>
                    <a:pt x="0" y="1561"/>
                  </a:cubicBezTo>
                  <a:cubicBezTo>
                    <a:pt x="0" y="1609"/>
                    <a:pt x="12" y="1645"/>
                    <a:pt x="24" y="1693"/>
                  </a:cubicBezTo>
                  <a:cubicBezTo>
                    <a:pt x="36" y="1705"/>
                    <a:pt x="48" y="1729"/>
                    <a:pt x="60" y="1753"/>
                  </a:cubicBezTo>
                  <a:cubicBezTo>
                    <a:pt x="60" y="1765"/>
                    <a:pt x="72" y="1777"/>
                    <a:pt x="72" y="1789"/>
                  </a:cubicBezTo>
                  <a:cubicBezTo>
                    <a:pt x="84" y="1801"/>
                    <a:pt x="96" y="1813"/>
                    <a:pt x="96" y="1813"/>
                  </a:cubicBezTo>
                  <a:cubicBezTo>
                    <a:pt x="108" y="1825"/>
                    <a:pt x="132" y="1837"/>
                    <a:pt x="144" y="1837"/>
                  </a:cubicBezTo>
                  <a:cubicBezTo>
                    <a:pt x="168" y="1837"/>
                    <a:pt x="180" y="1825"/>
                    <a:pt x="192" y="1813"/>
                  </a:cubicBezTo>
                  <a:cubicBezTo>
                    <a:pt x="204" y="1801"/>
                    <a:pt x="216" y="1789"/>
                    <a:pt x="228" y="1777"/>
                  </a:cubicBezTo>
                  <a:lnTo>
                    <a:pt x="252" y="1729"/>
                  </a:lnTo>
                  <a:lnTo>
                    <a:pt x="276" y="1705"/>
                  </a:lnTo>
                  <a:cubicBezTo>
                    <a:pt x="288" y="1681"/>
                    <a:pt x="312" y="1657"/>
                    <a:pt x="324" y="1633"/>
                  </a:cubicBezTo>
                  <a:lnTo>
                    <a:pt x="372" y="1585"/>
                  </a:lnTo>
                  <a:lnTo>
                    <a:pt x="408" y="1549"/>
                  </a:lnTo>
                  <a:lnTo>
                    <a:pt x="552" y="1405"/>
                  </a:lnTo>
                  <a:cubicBezTo>
                    <a:pt x="744" y="1189"/>
                    <a:pt x="972" y="1009"/>
                    <a:pt x="1212" y="853"/>
                  </a:cubicBezTo>
                  <a:cubicBezTo>
                    <a:pt x="1260" y="829"/>
                    <a:pt x="1296" y="805"/>
                    <a:pt x="1344" y="793"/>
                  </a:cubicBezTo>
                  <a:cubicBezTo>
                    <a:pt x="1644" y="1477"/>
                    <a:pt x="2184" y="2041"/>
                    <a:pt x="2856" y="2401"/>
                  </a:cubicBezTo>
                  <a:cubicBezTo>
                    <a:pt x="3180" y="2569"/>
                    <a:pt x="3528" y="2689"/>
                    <a:pt x="3900" y="2749"/>
                  </a:cubicBezTo>
                  <a:cubicBezTo>
                    <a:pt x="3900" y="2785"/>
                    <a:pt x="3912" y="2821"/>
                    <a:pt x="3924" y="2869"/>
                  </a:cubicBezTo>
                  <a:cubicBezTo>
                    <a:pt x="3936" y="2929"/>
                    <a:pt x="3948" y="2989"/>
                    <a:pt x="3960" y="3049"/>
                  </a:cubicBezTo>
                  <a:cubicBezTo>
                    <a:pt x="4008" y="3169"/>
                    <a:pt x="4056" y="3289"/>
                    <a:pt x="4116" y="3397"/>
                  </a:cubicBezTo>
                  <a:cubicBezTo>
                    <a:pt x="4140" y="3445"/>
                    <a:pt x="4164" y="3481"/>
                    <a:pt x="4200" y="3529"/>
                  </a:cubicBezTo>
                  <a:cubicBezTo>
                    <a:pt x="4224" y="3553"/>
                    <a:pt x="4260" y="3577"/>
                    <a:pt x="4296" y="3601"/>
                  </a:cubicBezTo>
                  <a:lnTo>
                    <a:pt x="4356" y="3601"/>
                  </a:lnTo>
                  <a:cubicBezTo>
                    <a:pt x="4368" y="3589"/>
                    <a:pt x="4392" y="3589"/>
                    <a:pt x="4404" y="3577"/>
                  </a:cubicBezTo>
                  <a:cubicBezTo>
                    <a:pt x="4416" y="3565"/>
                    <a:pt x="4428" y="3553"/>
                    <a:pt x="4440" y="3529"/>
                  </a:cubicBezTo>
                  <a:cubicBezTo>
                    <a:pt x="4464" y="3505"/>
                    <a:pt x="4476" y="3481"/>
                    <a:pt x="4476" y="3457"/>
                  </a:cubicBezTo>
                  <a:cubicBezTo>
                    <a:pt x="4476" y="3445"/>
                    <a:pt x="4488" y="3433"/>
                    <a:pt x="4500" y="3421"/>
                  </a:cubicBezTo>
                  <a:cubicBezTo>
                    <a:pt x="4500" y="3409"/>
                    <a:pt x="4500" y="3397"/>
                    <a:pt x="4512" y="3385"/>
                  </a:cubicBezTo>
                  <a:cubicBezTo>
                    <a:pt x="4512" y="3373"/>
                    <a:pt x="4512" y="3373"/>
                    <a:pt x="4512" y="3373"/>
                  </a:cubicBezTo>
                  <a:lnTo>
                    <a:pt x="4524" y="3373"/>
                  </a:lnTo>
                  <a:cubicBezTo>
                    <a:pt x="4632" y="3061"/>
                    <a:pt x="4728" y="2737"/>
                    <a:pt x="4788" y="2413"/>
                  </a:cubicBezTo>
                  <a:cubicBezTo>
                    <a:pt x="4812" y="2245"/>
                    <a:pt x="4824" y="2077"/>
                    <a:pt x="4824" y="1921"/>
                  </a:cubicBezTo>
                  <a:cubicBezTo>
                    <a:pt x="4824" y="1753"/>
                    <a:pt x="4800" y="1597"/>
                    <a:pt x="4752" y="1453"/>
                  </a:cubicBezTo>
                  <a:cubicBezTo>
                    <a:pt x="4704" y="1285"/>
                    <a:pt x="4632" y="1141"/>
                    <a:pt x="4536" y="1009"/>
                  </a:cubicBezTo>
                  <a:cubicBezTo>
                    <a:pt x="4428" y="853"/>
                    <a:pt x="4296" y="721"/>
                    <a:pt x="4140" y="613"/>
                  </a:cubicBezTo>
                  <a:cubicBezTo>
                    <a:pt x="3876" y="433"/>
                    <a:pt x="3600" y="289"/>
                    <a:pt x="3300" y="205"/>
                  </a:cubicBezTo>
                  <a:cubicBezTo>
                    <a:pt x="2976" y="97"/>
                    <a:pt x="2640" y="37"/>
                    <a:pt x="2304" y="13"/>
                  </a:cubicBezTo>
                  <a:cubicBezTo>
                    <a:pt x="2220" y="13"/>
                    <a:pt x="2136" y="1"/>
                    <a:pt x="2052" y="1"/>
                  </a:cubicBezTo>
                  <a:cubicBezTo>
                    <a:pt x="1968" y="1"/>
                    <a:pt x="1872" y="1"/>
                    <a:pt x="1788" y="13"/>
                  </a:cubicBezTo>
                  <a:lnTo>
                    <a:pt x="178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26;p78"/>
            <p:cNvSpPr/>
            <p:nvPr/>
          </p:nvSpPr>
          <p:spPr>
            <a:xfrm>
              <a:off x="6607038" y="901916"/>
              <a:ext cx="263769" cy="211563"/>
            </a:xfrm>
            <a:custGeom>
              <a:avLst/>
              <a:gdLst/>
              <a:ahLst/>
              <a:cxnLst/>
              <a:rect l="l" t="t" r="r" b="b"/>
              <a:pathLst>
                <a:path w="2309" h="1852" extrusionOk="0">
                  <a:moveTo>
                    <a:pt x="0" y="1"/>
                  </a:moveTo>
                  <a:lnTo>
                    <a:pt x="12" y="13"/>
                  </a:lnTo>
                  <a:cubicBezTo>
                    <a:pt x="0" y="25"/>
                    <a:pt x="0" y="37"/>
                    <a:pt x="12" y="37"/>
                  </a:cubicBezTo>
                  <a:cubicBezTo>
                    <a:pt x="48" y="133"/>
                    <a:pt x="84" y="217"/>
                    <a:pt x="132" y="301"/>
                  </a:cubicBezTo>
                  <a:cubicBezTo>
                    <a:pt x="180" y="385"/>
                    <a:pt x="228" y="469"/>
                    <a:pt x="288" y="541"/>
                  </a:cubicBezTo>
                  <a:cubicBezTo>
                    <a:pt x="384" y="697"/>
                    <a:pt x="504" y="841"/>
                    <a:pt x="636" y="973"/>
                  </a:cubicBezTo>
                  <a:cubicBezTo>
                    <a:pt x="708" y="1033"/>
                    <a:pt x="768" y="1093"/>
                    <a:pt x="840" y="1153"/>
                  </a:cubicBezTo>
                  <a:cubicBezTo>
                    <a:pt x="912" y="1213"/>
                    <a:pt x="996" y="1273"/>
                    <a:pt x="1068" y="1333"/>
                  </a:cubicBezTo>
                  <a:cubicBezTo>
                    <a:pt x="1212" y="1441"/>
                    <a:pt x="1380" y="1525"/>
                    <a:pt x="1548" y="1609"/>
                  </a:cubicBezTo>
                  <a:cubicBezTo>
                    <a:pt x="1644" y="1657"/>
                    <a:pt x="1752" y="1705"/>
                    <a:pt x="1860" y="1753"/>
                  </a:cubicBezTo>
                  <a:cubicBezTo>
                    <a:pt x="1968" y="1789"/>
                    <a:pt x="2076" y="1825"/>
                    <a:pt x="2184" y="1849"/>
                  </a:cubicBezTo>
                  <a:cubicBezTo>
                    <a:pt x="2192" y="1851"/>
                    <a:pt x="2200" y="1852"/>
                    <a:pt x="2207" y="1852"/>
                  </a:cubicBezTo>
                  <a:cubicBezTo>
                    <a:pt x="2285" y="1852"/>
                    <a:pt x="2308" y="1739"/>
                    <a:pt x="2220" y="1717"/>
                  </a:cubicBezTo>
                  <a:cubicBezTo>
                    <a:pt x="2016" y="1669"/>
                    <a:pt x="1812" y="1597"/>
                    <a:pt x="1620" y="1525"/>
                  </a:cubicBezTo>
                  <a:lnTo>
                    <a:pt x="1608" y="1525"/>
                  </a:lnTo>
                  <a:cubicBezTo>
                    <a:pt x="1356" y="1417"/>
                    <a:pt x="1116" y="1273"/>
                    <a:pt x="888" y="1105"/>
                  </a:cubicBezTo>
                  <a:cubicBezTo>
                    <a:pt x="792" y="1021"/>
                    <a:pt x="696" y="949"/>
                    <a:pt x="612" y="853"/>
                  </a:cubicBezTo>
                  <a:cubicBezTo>
                    <a:pt x="516" y="769"/>
                    <a:pt x="432" y="673"/>
                    <a:pt x="360" y="577"/>
                  </a:cubicBezTo>
                  <a:cubicBezTo>
                    <a:pt x="228" y="409"/>
                    <a:pt x="108" y="217"/>
                    <a:pt x="24" y="13"/>
                  </a:cubicBezTo>
                  <a:cubicBezTo>
                    <a:pt x="12" y="1"/>
                    <a:pt x="12" y="1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27;p78"/>
            <p:cNvSpPr/>
            <p:nvPr/>
          </p:nvSpPr>
          <p:spPr>
            <a:xfrm>
              <a:off x="6707108" y="967715"/>
              <a:ext cx="142223" cy="87961"/>
            </a:xfrm>
            <a:custGeom>
              <a:avLst/>
              <a:gdLst/>
              <a:ahLst/>
              <a:cxnLst/>
              <a:rect l="l" t="t" r="r" b="b"/>
              <a:pathLst>
                <a:path w="1245" h="770" extrusionOk="0">
                  <a:moveTo>
                    <a:pt x="24" y="1"/>
                  </a:moveTo>
                  <a:lnTo>
                    <a:pt x="12" y="13"/>
                  </a:lnTo>
                  <a:cubicBezTo>
                    <a:pt x="0" y="13"/>
                    <a:pt x="0" y="25"/>
                    <a:pt x="12" y="37"/>
                  </a:cubicBezTo>
                  <a:cubicBezTo>
                    <a:pt x="36" y="73"/>
                    <a:pt x="72" y="109"/>
                    <a:pt x="108" y="157"/>
                  </a:cubicBezTo>
                  <a:cubicBezTo>
                    <a:pt x="144" y="193"/>
                    <a:pt x="192" y="229"/>
                    <a:pt x="228" y="277"/>
                  </a:cubicBezTo>
                  <a:cubicBezTo>
                    <a:pt x="324" y="349"/>
                    <a:pt x="408" y="409"/>
                    <a:pt x="516" y="481"/>
                  </a:cubicBezTo>
                  <a:cubicBezTo>
                    <a:pt x="612" y="541"/>
                    <a:pt x="720" y="589"/>
                    <a:pt x="828" y="637"/>
                  </a:cubicBezTo>
                  <a:lnTo>
                    <a:pt x="984" y="709"/>
                  </a:lnTo>
                  <a:cubicBezTo>
                    <a:pt x="1032" y="733"/>
                    <a:pt x="1092" y="745"/>
                    <a:pt x="1140" y="769"/>
                  </a:cubicBezTo>
                  <a:cubicBezTo>
                    <a:pt x="1144" y="770"/>
                    <a:pt x="1149" y="770"/>
                    <a:pt x="1152" y="770"/>
                  </a:cubicBezTo>
                  <a:cubicBezTo>
                    <a:pt x="1216" y="770"/>
                    <a:pt x="1244" y="684"/>
                    <a:pt x="1176" y="661"/>
                  </a:cubicBezTo>
                  <a:lnTo>
                    <a:pt x="1080" y="637"/>
                  </a:lnTo>
                  <a:lnTo>
                    <a:pt x="960" y="601"/>
                  </a:lnTo>
                  <a:cubicBezTo>
                    <a:pt x="900" y="589"/>
                    <a:pt x="828" y="553"/>
                    <a:pt x="756" y="529"/>
                  </a:cubicBezTo>
                  <a:cubicBezTo>
                    <a:pt x="600" y="457"/>
                    <a:pt x="444" y="373"/>
                    <a:pt x="312" y="265"/>
                  </a:cubicBezTo>
                  <a:cubicBezTo>
                    <a:pt x="216" y="193"/>
                    <a:pt x="132" y="109"/>
                    <a:pt x="60" y="25"/>
                  </a:cubicBezTo>
                  <a:lnTo>
                    <a:pt x="48" y="13"/>
                  </a:lnTo>
                  <a:cubicBezTo>
                    <a:pt x="48" y="13"/>
                    <a:pt x="36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28;p78"/>
            <p:cNvSpPr/>
            <p:nvPr/>
          </p:nvSpPr>
          <p:spPr>
            <a:xfrm>
              <a:off x="7082712" y="1159631"/>
              <a:ext cx="52205" cy="237952"/>
            </a:xfrm>
            <a:custGeom>
              <a:avLst/>
              <a:gdLst/>
              <a:ahLst/>
              <a:cxnLst/>
              <a:rect l="l" t="t" r="r" b="b"/>
              <a:pathLst>
                <a:path w="457" h="2083" extrusionOk="0">
                  <a:moveTo>
                    <a:pt x="12" y="1"/>
                  </a:moveTo>
                  <a:cubicBezTo>
                    <a:pt x="0" y="13"/>
                    <a:pt x="0" y="25"/>
                    <a:pt x="0" y="37"/>
                  </a:cubicBezTo>
                  <a:cubicBezTo>
                    <a:pt x="84" y="133"/>
                    <a:pt x="144" y="253"/>
                    <a:pt x="204" y="373"/>
                  </a:cubicBezTo>
                  <a:cubicBezTo>
                    <a:pt x="264" y="529"/>
                    <a:pt x="312" y="685"/>
                    <a:pt x="324" y="853"/>
                  </a:cubicBezTo>
                  <a:cubicBezTo>
                    <a:pt x="336" y="901"/>
                    <a:pt x="336" y="937"/>
                    <a:pt x="348" y="985"/>
                  </a:cubicBezTo>
                  <a:lnTo>
                    <a:pt x="348" y="1129"/>
                  </a:lnTo>
                  <a:cubicBezTo>
                    <a:pt x="348" y="1225"/>
                    <a:pt x="336" y="1321"/>
                    <a:pt x="324" y="1417"/>
                  </a:cubicBezTo>
                  <a:cubicBezTo>
                    <a:pt x="312" y="1513"/>
                    <a:pt x="288" y="1609"/>
                    <a:pt x="264" y="1717"/>
                  </a:cubicBezTo>
                  <a:cubicBezTo>
                    <a:pt x="240" y="1813"/>
                    <a:pt x="216" y="1897"/>
                    <a:pt x="180" y="1993"/>
                  </a:cubicBezTo>
                  <a:cubicBezTo>
                    <a:pt x="168" y="2005"/>
                    <a:pt x="168" y="2017"/>
                    <a:pt x="180" y="2029"/>
                  </a:cubicBezTo>
                  <a:cubicBezTo>
                    <a:pt x="180" y="2053"/>
                    <a:pt x="192" y="2065"/>
                    <a:pt x="204" y="2077"/>
                  </a:cubicBezTo>
                  <a:cubicBezTo>
                    <a:pt x="220" y="2077"/>
                    <a:pt x="231" y="2082"/>
                    <a:pt x="244" y="2082"/>
                  </a:cubicBezTo>
                  <a:cubicBezTo>
                    <a:pt x="250" y="2082"/>
                    <a:pt x="256" y="2081"/>
                    <a:pt x="264" y="2077"/>
                  </a:cubicBezTo>
                  <a:cubicBezTo>
                    <a:pt x="276" y="2077"/>
                    <a:pt x="288" y="2065"/>
                    <a:pt x="300" y="2041"/>
                  </a:cubicBezTo>
                  <a:cubicBezTo>
                    <a:pt x="372" y="1885"/>
                    <a:pt x="420" y="1705"/>
                    <a:pt x="432" y="1525"/>
                  </a:cubicBezTo>
                  <a:cubicBezTo>
                    <a:pt x="444" y="1441"/>
                    <a:pt x="456" y="1357"/>
                    <a:pt x="456" y="1273"/>
                  </a:cubicBezTo>
                  <a:cubicBezTo>
                    <a:pt x="456" y="1177"/>
                    <a:pt x="444" y="1093"/>
                    <a:pt x="432" y="997"/>
                  </a:cubicBezTo>
                  <a:cubicBezTo>
                    <a:pt x="420" y="913"/>
                    <a:pt x="408" y="829"/>
                    <a:pt x="384" y="745"/>
                  </a:cubicBezTo>
                  <a:cubicBezTo>
                    <a:pt x="360" y="661"/>
                    <a:pt x="336" y="565"/>
                    <a:pt x="300" y="481"/>
                  </a:cubicBezTo>
                  <a:cubicBezTo>
                    <a:pt x="276" y="397"/>
                    <a:pt x="228" y="325"/>
                    <a:pt x="192" y="241"/>
                  </a:cubicBezTo>
                  <a:cubicBezTo>
                    <a:pt x="144" y="157"/>
                    <a:pt x="96" y="85"/>
                    <a:pt x="36" y="13"/>
                  </a:cubicBezTo>
                  <a:cubicBezTo>
                    <a:pt x="36" y="13"/>
                    <a:pt x="24" y="1"/>
                    <a:pt x="24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29;p78"/>
            <p:cNvSpPr/>
            <p:nvPr/>
          </p:nvSpPr>
          <p:spPr>
            <a:xfrm>
              <a:off x="6990867" y="882724"/>
              <a:ext cx="61458" cy="199797"/>
            </a:xfrm>
            <a:custGeom>
              <a:avLst/>
              <a:gdLst/>
              <a:ahLst/>
              <a:cxnLst/>
              <a:rect l="l" t="t" r="r" b="b"/>
              <a:pathLst>
                <a:path w="538" h="1749" extrusionOk="0">
                  <a:moveTo>
                    <a:pt x="12" y="1"/>
                  </a:moveTo>
                  <a:lnTo>
                    <a:pt x="12" y="13"/>
                  </a:lnTo>
                  <a:cubicBezTo>
                    <a:pt x="0" y="13"/>
                    <a:pt x="0" y="25"/>
                    <a:pt x="0" y="37"/>
                  </a:cubicBezTo>
                  <a:cubicBezTo>
                    <a:pt x="36" y="85"/>
                    <a:pt x="60" y="133"/>
                    <a:pt x="84" y="193"/>
                  </a:cubicBezTo>
                  <a:cubicBezTo>
                    <a:pt x="168" y="433"/>
                    <a:pt x="228" y="685"/>
                    <a:pt x="264" y="937"/>
                  </a:cubicBezTo>
                  <a:cubicBezTo>
                    <a:pt x="276" y="1069"/>
                    <a:pt x="300" y="1201"/>
                    <a:pt x="324" y="1333"/>
                  </a:cubicBezTo>
                  <a:cubicBezTo>
                    <a:pt x="348" y="1465"/>
                    <a:pt x="384" y="1585"/>
                    <a:pt x="432" y="1717"/>
                  </a:cubicBezTo>
                  <a:cubicBezTo>
                    <a:pt x="432" y="1729"/>
                    <a:pt x="444" y="1729"/>
                    <a:pt x="456" y="1741"/>
                  </a:cubicBezTo>
                  <a:cubicBezTo>
                    <a:pt x="464" y="1746"/>
                    <a:pt x="473" y="1749"/>
                    <a:pt x="481" y="1749"/>
                  </a:cubicBezTo>
                  <a:cubicBezTo>
                    <a:pt x="511" y="1749"/>
                    <a:pt x="538" y="1718"/>
                    <a:pt x="528" y="1681"/>
                  </a:cubicBezTo>
                  <a:cubicBezTo>
                    <a:pt x="480" y="1549"/>
                    <a:pt x="444" y="1405"/>
                    <a:pt x="420" y="1273"/>
                  </a:cubicBezTo>
                  <a:cubicBezTo>
                    <a:pt x="408" y="1201"/>
                    <a:pt x="384" y="1129"/>
                    <a:pt x="372" y="1057"/>
                  </a:cubicBezTo>
                  <a:cubicBezTo>
                    <a:pt x="360" y="985"/>
                    <a:pt x="348" y="901"/>
                    <a:pt x="324" y="829"/>
                  </a:cubicBezTo>
                  <a:cubicBezTo>
                    <a:pt x="312" y="757"/>
                    <a:pt x="300" y="685"/>
                    <a:pt x="276" y="613"/>
                  </a:cubicBezTo>
                  <a:cubicBezTo>
                    <a:pt x="264" y="541"/>
                    <a:pt x="240" y="481"/>
                    <a:pt x="216" y="409"/>
                  </a:cubicBezTo>
                  <a:cubicBezTo>
                    <a:pt x="168" y="265"/>
                    <a:pt x="108" y="133"/>
                    <a:pt x="36" y="13"/>
                  </a:cubicBezTo>
                  <a:cubicBezTo>
                    <a:pt x="36" y="1"/>
                    <a:pt x="24" y="1"/>
                    <a:pt x="24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30;p78"/>
            <p:cNvSpPr/>
            <p:nvPr/>
          </p:nvSpPr>
          <p:spPr>
            <a:xfrm>
              <a:off x="7003204" y="1137698"/>
              <a:ext cx="71397" cy="185289"/>
            </a:xfrm>
            <a:custGeom>
              <a:avLst/>
              <a:gdLst/>
              <a:ahLst/>
              <a:cxnLst/>
              <a:rect l="l" t="t" r="r" b="b"/>
              <a:pathLst>
                <a:path w="625" h="1622" extrusionOk="0">
                  <a:moveTo>
                    <a:pt x="12" y="1"/>
                  </a:moveTo>
                  <a:lnTo>
                    <a:pt x="12" y="13"/>
                  </a:lnTo>
                  <a:cubicBezTo>
                    <a:pt x="0" y="13"/>
                    <a:pt x="0" y="25"/>
                    <a:pt x="12" y="37"/>
                  </a:cubicBezTo>
                  <a:cubicBezTo>
                    <a:pt x="132" y="205"/>
                    <a:pt x="228" y="397"/>
                    <a:pt x="312" y="589"/>
                  </a:cubicBezTo>
                  <a:cubicBezTo>
                    <a:pt x="312" y="577"/>
                    <a:pt x="312" y="577"/>
                    <a:pt x="312" y="577"/>
                  </a:cubicBezTo>
                  <a:cubicBezTo>
                    <a:pt x="360" y="685"/>
                    <a:pt x="396" y="793"/>
                    <a:pt x="420" y="901"/>
                  </a:cubicBezTo>
                  <a:cubicBezTo>
                    <a:pt x="456" y="1009"/>
                    <a:pt x="480" y="1117"/>
                    <a:pt x="492" y="1237"/>
                  </a:cubicBezTo>
                  <a:cubicBezTo>
                    <a:pt x="504" y="1345"/>
                    <a:pt x="516" y="1453"/>
                    <a:pt x="516" y="1561"/>
                  </a:cubicBezTo>
                  <a:cubicBezTo>
                    <a:pt x="516" y="1585"/>
                    <a:pt x="540" y="1609"/>
                    <a:pt x="564" y="1621"/>
                  </a:cubicBezTo>
                  <a:cubicBezTo>
                    <a:pt x="600" y="1621"/>
                    <a:pt x="624" y="1585"/>
                    <a:pt x="624" y="1561"/>
                  </a:cubicBezTo>
                  <a:cubicBezTo>
                    <a:pt x="624" y="1417"/>
                    <a:pt x="600" y="1273"/>
                    <a:pt x="576" y="1141"/>
                  </a:cubicBezTo>
                  <a:cubicBezTo>
                    <a:pt x="540" y="997"/>
                    <a:pt x="492" y="865"/>
                    <a:pt x="444" y="733"/>
                  </a:cubicBezTo>
                  <a:cubicBezTo>
                    <a:pt x="396" y="613"/>
                    <a:pt x="336" y="481"/>
                    <a:pt x="264" y="361"/>
                  </a:cubicBezTo>
                  <a:cubicBezTo>
                    <a:pt x="192" y="241"/>
                    <a:pt x="120" y="121"/>
                    <a:pt x="36" y="13"/>
                  </a:cubicBezTo>
                  <a:cubicBezTo>
                    <a:pt x="36" y="1"/>
                    <a:pt x="24" y="1"/>
                    <a:pt x="24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731;p78"/>
            <p:cNvSpPr/>
            <p:nvPr/>
          </p:nvSpPr>
          <p:spPr>
            <a:xfrm>
              <a:off x="6325906" y="1550430"/>
              <a:ext cx="755550" cy="750181"/>
            </a:xfrm>
            <a:custGeom>
              <a:avLst/>
              <a:gdLst/>
              <a:ahLst/>
              <a:cxnLst/>
              <a:rect l="l" t="t" r="r" b="b"/>
              <a:pathLst>
                <a:path w="6614" h="6567" extrusionOk="0">
                  <a:moveTo>
                    <a:pt x="2053" y="204"/>
                  </a:moveTo>
                  <a:lnTo>
                    <a:pt x="2029" y="216"/>
                  </a:lnTo>
                  <a:lnTo>
                    <a:pt x="1993" y="252"/>
                  </a:lnTo>
                  <a:cubicBezTo>
                    <a:pt x="1993" y="240"/>
                    <a:pt x="1993" y="228"/>
                    <a:pt x="1981" y="216"/>
                  </a:cubicBezTo>
                  <a:lnTo>
                    <a:pt x="2053" y="204"/>
                  </a:lnTo>
                  <a:close/>
                  <a:moveTo>
                    <a:pt x="4477" y="0"/>
                  </a:moveTo>
                  <a:lnTo>
                    <a:pt x="4465" y="12"/>
                  </a:lnTo>
                  <a:lnTo>
                    <a:pt x="4453" y="36"/>
                  </a:lnTo>
                  <a:lnTo>
                    <a:pt x="4441" y="48"/>
                  </a:lnTo>
                  <a:cubicBezTo>
                    <a:pt x="4381" y="108"/>
                    <a:pt x="4333" y="168"/>
                    <a:pt x="4261" y="216"/>
                  </a:cubicBezTo>
                  <a:cubicBezTo>
                    <a:pt x="4177" y="288"/>
                    <a:pt x="4081" y="336"/>
                    <a:pt x="3973" y="384"/>
                  </a:cubicBezTo>
                  <a:cubicBezTo>
                    <a:pt x="3841" y="432"/>
                    <a:pt x="3697" y="480"/>
                    <a:pt x="3553" y="492"/>
                  </a:cubicBezTo>
                  <a:cubicBezTo>
                    <a:pt x="3469" y="504"/>
                    <a:pt x="3397" y="516"/>
                    <a:pt x="3313" y="516"/>
                  </a:cubicBezTo>
                  <a:cubicBezTo>
                    <a:pt x="3241" y="516"/>
                    <a:pt x="3157" y="504"/>
                    <a:pt x="3085" y="492"/>
                  </a:cubicBezTo>
                  <a:cubicBezTo>
                    <a:pt x="2965" y="480"/>
                    <a:pt x="2845" y="444"/>
                    <a:pt x="2725" y="408"/>
                  </a:cubicBezTo>
                  <a:cubicBezTo>
                    <a:pt x="2641" y="372"/>
                    <a:pt x="2569" y="324"/>
                    <a:pt x="2497" y="264"/>
                  </a:cubicBezTo>
                  <a:cubicBezTo>
                    <a:pt x="2437" y="228"/>
                    <a:pt x="2389" y="168"/>
                    <a:pt x="2341" y="120"/>
                  </a:cubicBezTo>
                  <a:lnTo>
                    <a:pt x="2341" y="108"/>
                  </a:lnTo>
                  <a:lnTo>
                    <a:pt x="2341" y="96"/>
                  </a:lnTo>
                  <a:cubicBezTo>
                    <a:pt x="2341" y="96"/>
                    <a:pt x="2329" y="84"/>
                    <a:pt x="2317" y="84"/>
                  </a:cubicBezTo>
                  <a:lnTo>
                    <a:pt x="2257" y="84"/>
                  </a:lnTo>
                  <a:lnTo>
                    <a:pt x="2185" y="120"/>
                  </a:lnTo>
                  <a:cubicBezTo>
                    <a:pt x="2149" y="132"/>
                    <a:pt x="2125" y="144"/>
                    <a:pt x="2101" y="168"/>
                  </a:cubicBezTo>
                  <a:cubicBezTo>
                    <a:pt x="2101" y="156"/>
                    <a:pt x="2101" y="156"/>
                    <a:pt x="2101" y="144"/>
                  </a:cubicBezTo>
                  <a:cubicBezTo>
                    <a:pt x="2089" y="132"/>
                    <a:pt x="2077" y="108"/>
                    <a:pt x="2053" y="108"/>
                  </a:cubicBezTo>
                  <a:cubicBezTo>
                    <a:pt x="1693" y="168"/>
                    <a:pt x="1333" y="276"/>
                    <a:pt x="997" y="432"/>
                  </a:cubicBezTo>
                  <a:cubicBezTo>
                    <a:pt x="829" y="516"/>
                    <a:pt x="673" y="612"/>
                    <a:pt x="529" y="732"/>
                  </a:cubicBezTo>
                  <a:cubicBezTo>
                    <a:pt x="457" y="792"/>
                    <a:pt x="397" y="864"/>
                    <a:pt x="337" y="936"/>
                  </a:cubicBezTo>
                  <a:cubicBezTo>
                    <a:pt x="277" y="1008"/>
                    <a:pt x="217" y="1104"/>
                    <a:pt x="169" y="1200"/>
                  </a:cubicBezTo>
                  <a:cubicBezTo>
                    <a:pt x="73" y="1392"/>
                    <a:pt x="25" y="1596"/>
                    <a:pt x="1" y="1812"/>
                  </a:cubicBezTo>
                  <a:cubicBezTo>
                    <a:pt x="1" y="1944"/>
                    <a:pt x="1" y="2088"/>
                    <a:pt x="13" y="2220"/>
                  </a:cubicBezTo>
                  <a:cubicBezTo>
                    <a:pt x="37" y="2376"/>
                    <a:pt x="61" y="2532"/>
                    <a:pt x="109" y="2676"/>
                  </a:cubicBezTo>
                  <a:cubicBezTo>
                    <a:pt x="145" y="2820"/>
                    <a:pt x="205" y="2952"/>
                    <a:pt x="301" y="3072"/>
                  </a:cubicBezTo>
                  <a:cubicBezTo>
                    <a:pt x="373" y="3180"/>
                    <a:pt x="469" y="3264"/>
                    <a:pt x="601" y="3312"/>
                  </a:cubicBezTo>
                  <a:lnTo>
                    <a:pt x="733" y="3312"/>
                  </a:lnTo>
                  <a:cubicBezTo>
                    <a:pt x="721" y="3480"/>
                    <a:pt x="733" y="3636"/>
                    <a:pt x="745" y="3792"/>
                  </a:cubicBezTo>
                  <a:cubicBezTo>
                    <a:pt x="769" y="3960"/>
                    <a:pt x="793" y="4128"/>
                    <a:pt x="841" y="4296"/>
                  </a:cubicBezTo>
                  <a:cubicBezTo>
                    <a:pt x="913" y="4632"/>
                    <a:pt x="1045" y="4956"/>
                    <a:pt x="1225" y="5256"/>
                  </a:cubicBezTo>
                  <a:cubicBezTo>
                    <a:pt x="1381" y="5556"/>
                    <a:pt x="1609" y="5821"/>
                    <a:pt x="1873" y="6037"/>
                  </a:cubicBezTo>
                  <a:cubicBezTo>
                    <a:pt x="1993" y="6145"/>
                    <a:pt x="2137" y="6229"/>
                    <a:pt x="2293" y="6301"/>
                  </a:cubicBezTo>
                  <a:cubicBezTo>
                    <a:pt x="2365" y="6337"/>
                    <a:pt x="2437" y="6373"/>
                    <a:pt x="2509" y="6397"/>
                  </a:cubicBezTo>
                  <a:cubicBezTo>
                    <a:pt x="2581" y="6421"/>
                    <a:pt x="2653" y="6445"/>
                    <a:pt x="2737" y="6457"/>
                  </a:cubicBezTo>
                  <a:cubicBezTo>
                    <a:pt x="2968" y="6530"/>
                    <a:pt x="3208" y="6567"/>
                    <a:pt x="3450" y="6567"/>
                  </a:cubicBezTo>
                  <a:cubicBezTo>
                    <a:pt x="3484" y="6567"/>
                    <a:pt x="3519" y="6566"/>
                    <a:pt x="3553" y="6565"/>
                  </a:cubicBezTo>
                  <a:lnTo>
                    <a:pt x="3661" y="6565"/>
                  </a:lnTo>
                  <a:cubicBezTo>
                    <a:pt x="3973" y="6565"/>
                    <a:pt x="4273" y="6505"/>
                    <a:pt x="4561" y="6397"/>
                  </a:cubicBezTo>
                  <a:cubicBezTo>
                    <a:pt x="4837" y="6289"/>
                    <a:pt x="5101" y="6133"/>
                    <a:pt x="5305" y="5917"/>
                  </a:cubicBezTo>
                  <a:cubicBezTo>
                    <a:pt x="5413" y="5821"/>
                    <a:pt x="5509" y="5700"/>
                    <a:pt x="5581" y="5568"/>
                  </a:cubicBezTo>
                  <a:cubicBezTo>
                    <a:pt x="5665" y="5436"/>
                    <a:pt x="5725" y="5292"/>
                    <a:pt x="5773" y="5136"/>
                  </a:cubicBezTo>
                  <a:cubicBezTo>
                    <a:pt x="5797" y="5064"/>
                    <a:pt x="5821" y="4980"/>
                    <a:pt x="5833" y="4884"/>
                  </a:cubicBezTo>
                  <a:cubicBezTo>
                    <a:pt x="5857" y="4800"/>
                    <a:pt x="5869" y="4704"/>
                    <a:pt x="5881" y="4596"/>
                  </a:cubicBezTo>
                  <a:cubicBezTo>
                    <a:pt x="6073" y="4296"/>
                    <a:pt x="6241" y="3984"/>
                    <a:pt x="6361" y="3648"/>
                  </a:cubicBezTo>
                  <a:cubicBezTo>
                    <a:pt x="6517" y="3264"/>
                    <a:pt x="6601" y="2844"/>
                    <a:pt x="6613" y="2424"/>
                  </a:cubicBezTo>
                  <a:cubicBezTo>
                    <a:pt x="6613" y="2232"/>
                    <a:pt x="6589" y="2040"/>
                    <a:pt x="6541" y="1848"/>
                  </a:cubicBezTo>
                  <a:cubicBezTo>
                    <a:pt x="6481" y="1656"/>
                    <a:pt x="6397" y="1488"/>
                    <a:pt x="6277" y="1344"/>
                  </a:cubicBezTo>
                  <a:cubicBezTo>
                    <a:pt x="6037" y="1056"/>
                    <a:pt x="5749" y="816"/>
                    <a:pt x="5425" y="624"/>
                  </a:cubicBezTo>
                  <a:lnTo>
                    <a:pt x="5245" y="516"/>
                  </a:lnTo>
                  <a:lnTo>
                    <a:pt x="5221" y="516"/>
                  </a:lnTo>
                  <a:lnTo>
                    <a:pt x="5209" y="492"/>
                  </a:lnTo>
                  <a:cubicBezTo>
                    <a:pt x="5161" y="444"/>
                    <a:pt x="5113" y="408"/>
                    <a:pt x="5065" y="360"/>
                  </a:cubicBezTo>
                  <a:cubicBezTo>
                    <a:pt x="5017" y="336"/>
                    <a:pt x="4981" y="300"/>
                    <a:pt x="4945" y="276"/>
                  </a:cubicBezTo>
                  <a:cubicBezTo>
                    <a:pt x="4837" y="216"/>
                    <a:pt x="4729" y="156"/>
                    <a:pt x="4633" y="96"/>
                  </a:cubicBezTo>
                  <a:lnTo>
                    <a:pt x="4609" y="84"/>
                  </a:lnTo>
                  <a:lnTo>
                    <a:pt x="447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732;p78"/>
            <p:cNvSpPr/>
            <p:nvPr/>
          </p:nvSpPr>
          <p:spPr>
            <a:xfrm>
              <a:off x="6583734" y="1546317"/>
              <a:ext cx="257828" cy="70140"/>
            </a:xfrm>
            <a:custGeom>
              <a:avLst/>
              <a:gdLst/>
              <a:ahLst/>
              <a:cxnLst/>
              <a:rect l="l" t="t" r="r" b="b"/>
              <a:pathLst>
                <a:path w="2257" h="614" extrusionOk="0">
                  <a:moveTo>
                    <a:pt x="2208" y="0"/>
                  </a:moveTo>
                  <a:cubicBezTo>
                    <a:pt x="2196" y="0"/>
                    <a:pt x="2184" y="12"/>
                    <a:pt x="2184" y="12"/>
                  </a:cubicBezTo>
                  <a:cubicBezTo>
                    <a:pt x="2160" y="36"/>
                    <a:pt x="2136" y="72"/>
                    <a:pt x="2112" y="108"/>
                  </a:cubicBezTo>
                  <a:cubicBezTo>
                    <a:pt x="2052" y="156"/>
                    <a:pt x="1992" y="216"/>
                    <a:pt x="1920" y="252"/>
                  </a:cubicBezTo>
                  <a:lnTo>
                    <a:pt x="1932" y="252"/>
                  </a:lnTo>
                  <a:cubicBezTo>
                    <a:pt x="1812" y="336"/>
                    <a:pt x="1692" y="396"/>
                    <a:pt x="1548" y="444"/>
                  </a:cubicBezTo>
                  <a:lnTo>
                    <a:pt x="1560" y="444"/>
                  </a:lnTo>
                  <a:cubicBezTo>
                    <a:pt x="1404" y="492"/>
                    <a:pt x="1248" y="528"/>
                    <a:pt x="1092" y="540"/>
                  </a:cubicBezTo>
                  <a:cubicBezTo>
                    <a:pt x="960" y="540"/>
                    <a:pt x="828" y="540"/>
                    <a:pt x="696" y="504"/>
                  </a:cubicBezTo>
                  <a:cubicBezTo>
                    <a:pt x="600" y="492"/>
                    <a:pt x="516" y="456"/>
                    <a:pt x="420" y="420"/>
                  </a:cubicBezTo>
                  <a:lnTo>
                    <a:pt x="432" y="420"/>
                  </a:lnTo>
                  <a:cubicBezTo>
                    <a:pt x="360" y="384"/>
                    <a:pt x="300" y="336"/>
                    <a:pt x="240" y="288"/>
                  </a:cubicBezTo>
                  <a:cubicBezTo>
                    <a:pt x="180" y="228"/>
                    <a:pt x="132" y="168"/>
                    <a:pt x="84" y="108"/>
                  </a:cubicBezTo>
                  <a:lnTo>
                    <a:pt x="72" y="84"/>
                  </a:lnTo>
                  <a:cubicBezTo>
                    <a:pt x="72" y="72"/>
                    <a:pt x="60" y="72"/>
                    <a:pt x="48" y="72"/>
                  </a:cubicBezTo>
                  <a:cubicBezTo>
                    <a:pt x="42" y="66"/>
                    <a:pt x="39" y="63"/>
                    <a:pt x="36" y="63"/>
                  </a:cubicBezTo>
                  <a:cubicBezTo>
                    <a:pt x="33" y="63"/>
                    <a:pt x="30" y="66"/>
                    <a:pt x="24" y="72"/>
                  </a:cubicBezTo>
                  <a:cubicBezTo>
                    <a:pt x="12" y="72"/>
                    <a:pt x="0" y="84"/>
                    <a:pt x="0" y="84"/>
                  </a:cubicBezTo>
                  <a:cubicBezTo>
                    <a:pt x="0" y="96"/>
                    <a:pt x="0" y="108"/>
                    <a:pt x="0" y="120"/>
                  </a:cubicBezTo>
                  <a:cubicBezTo>
                    <a:pt x="48" y="192"/>
                    <a:pt x="96" y="252"/>
                    <a:pt x="156" y="312"/>
                  </a:cubicBezTo>
                  <a:cubicBezTo>
                    <a:pt x="204" y="360"/>
                    <a:pt x="276" y="408"/>
                    <a:pt x="336" y="444"/>
                  </a:cubicBezTo>
                  <a:cubicBezTo>
                    <a:pt x="468" y="528"/>
                    <a:pt x="624" y="576"/>
                    <a:pt x="780" y="600"/>
                  </a:cubicBezTo>
                  <a:cubicBezTo>
                    <a:pt x="840" y="609"/>
                    <a:pt x="901" y="613"/>
                    <a:pt x="963" y="613"/>
                  </a:cubicBezTo>
                  <a:cubicBezTo>
                    <a:pt x="1063" y="613"/>
                    <a:pt x="1164" y="603"/>
                    <a:pt x="1260" y="588"/>
                  </a:cubicBezTo>
                  <a:cubicBezTo>
                    <a:pt x="1416" y="564"/>
                    <a:pt x="1560" y="528"/>
                    <a:pt x="1716" y="456"/>
                  </a:cubicBezTo>
                  <a:cubicBezTo>
                    <a:pt x="1800" y="420"/>
                    <a:pt x="1896" y="372"/>
                    <a:pt x="1980" y="312"/>
                  </a:cubicBezTo>
                  <a:cubicBezTo>
                    <a:pt x="2088" y="240"/>
                    <a:pt x="2172" y="156"/>
                    <a:pt x="2244" y="48"/>
                  </a:cubicBezTo>
                  <a:cubicBezTo>
                    <a:pt x="2256" y="36"/>
                    <a:pt x="2244" y="12"/>
                    <a:pt x="22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733;p78"/>
            <p:cNvSpPr/>
            <p:nvPr/>
          </p:nvSpPr>
          <p:spPr>
            <a:xfrm>
              <a:off x="6365769" y="4054217"/>
              <a:ext cx="285245" cy="250974"/>
            </a:xfrm>
            <a:custGeom>
              <a:avLst/>
              <a:gdLst/>
              <a:ahLst/>
              <a:cxnLst/>
              <a:rect l="l" t="t" r="r" b="b"/>
              <a:pathLst>
                <a:path w="2497" h="2197" extrusionOk="0">
                  <a:moveTo>
                    <a:pt x="1668" y="0"/>
                  </a:moveTo>
                  <a:cubicBezTo>
                    <a:pt x="1512" y="12"/>
                    <a:pt x="1380" y="48"/>
                    <a:pt x="1248" y="120"/>
                  </a:cubicBezTo>
                  <a:cubicBezTo>
                    <a:pt x="1128" y="180"/>
                    <a:pt x="1032" y="276"/>
                    <a:pt x="972" y="396"/>
                  </a:cubicBezTo>
                  <a:cubicBezTo>
                    <a:pt x="960" y="324"/>
                    <a:pt x="936" y="264"/>
                    <a:pt x="924" y="192"/>
                  </a:cubicBezTo>
                  <a:cubicBezTo>
                    <a:pt x="924" y="180"/>
                    <a:pt x="912" y="156"/>
                    <a:pt x="888" y="156"/>
                  </a:cubicBezTo>
                  <a:cubicBezTo>
                    <a:pt x="876" y="156"/>
                    <a:pt x="864" y="168"/>
                    <a:pt x="852" y="180"/>
                  </a:cubicBezTo>
                  <a:cubicBezTo>
                    <a:pt x="852" y="192"/>
                    <a:pt x="852" y="192"/>
                    <a:pt x="852" y="204"/>
                  </a:cubicBezTo>
                  <a:cubicBezTo>
                    <a:pt x="924" y="480"/>
                    <a:pt x="960" y="768"/>
                    <a:pt x="1008" y="1056"/>
                  </a:cubicBezTo>
                  <a:lnTo>
                    <a:pt x="1032" y="1248"/>
                  </a:lnTo>
                  <a:cubicBezTo>
                    <a:pt x="948" y="1296"/>
                    <a:pt x="852" y="1332"/>
                    <a:pt x="768" y="1368"/>
                  </a:cubicBezTo>
                  <a:cubicBezTo>
                    <a:pt x="684" y="1416"/>
                    <a:pt x="564" y="1464"/>
                    <a:pt x="456" y="1524"/>
                  </a:cubicBezTo>
                  <a:cubicBezTo>
                    <a:pt x="348" y="1584"/>
                    <a:pt x="288" y="1608"/>
                    <a:pt x="192" y="1656"/>
                  </a:cubicBezTo>
                  <a:cubicBezTo>
                    <a:pt x="108" y="1692"/>
                    <a:pt x="60" y="1728"/>
                    <a:pt x="0" y="1752"/>
                  </a:cubicBezTo>
                  <a:cubicBezTo>
                    <a:pt x="12" y="1764"/>
                    <a:pt x="24" y="1777"/>
                    <a:pt x="36" y="1801"/>
                  </a:cubicBezTo>
                  <a:cubicBezTo>
                    <a:pt x="36" y="1813"/>
                    <a:pt x="48" y="1825"/>
                    <a:pt x="60" y="1837"/>
                  </a:cubicBezTo>
                  <a:cubicBezTo>
                    <a:pt x="72" y="1873"/>
                    <a:pt x="84" y="1909"/>
                    <a:pt x="84" y="1945"/>
                  </a:cubicBezTo>
                  <a:cubicBezTo>
                    <a:pt x="96" y="1969"/>
                    <a:pt x="108" y="2005"/>
                    <a:pt x="120" y="2029"/>
                  </a:cubicBezTo>
                  <a:cubicBezTo>
                    <a:pt x="132" y="2041"/>
                    <a:pt x="144" y="2053"/>
                    <a:pt x="156" y="2065"/>
                  </a:cubicBezTo>
                  <a:cubicBezTo>
                    <a:pt x="168" y="2089"/>
                    <a:pt x="180" y="2101"/>
                    <a:pt x="204" y="2113"/>
                  </a:cubicBezTo>
                  <a:cubicBezTo>
                    <a:pt x="240" y="2137"/>
                    <a:pt x="276" y="2149"/>
                    <a:pt x="312" y="2161"/>
                  </a:cubicBezTo>
                  <a:cubicBezTo>
                    <a:pt x="408" y="2185"/>
                    <a:pt x="504" y="2197"/>
                    <a:pt x="600" y="2197"/>
                  </a:cubicBezTo>
                  <a:lnTo>
                    <a:pt x="828" y="2197"/>
                  </a:lnTo>
                  <a:cubicBezTo>
                    <a:pt x="912" y="2197"/>
                    <a:pt x="984" y="2185"/>
                    <a:pt x="1056" y="2173"/>
                  </a:cubicBezTo>
                  <a:cubicBezTo>
                    <a:pt x="1164" y="2173"/>
                    <a:pt x="1260" y="2149"/>
                    <a:pt x="1368" y="2137"/>
                  </a:cubicBezTo>
                  <a:cubicBezTo>
                    <a:pt x="1464" y="2125"/>
                    <a:pt x="1560" y="2101"/>
                    <a:pt x="1656" y="2077"/>
                  </a:cubicBezTo>
                  <a:cubicBezTo>
                    <a:pt x="1836" y="2029"/>
                    <a:pt x="2016" y="1969"/>
                    <a:pt x="2184" y="1909"/>
                  </a:cubicBezTo>
                  <a:cubicBezTo>
                    <a:pt x="2268" y="1873"/>
                    <a:pt x="2364" y="1837"/>
                    <a:pt x="2448" y="1801"/>
                  </a:cubicBezTo>
                  <a:cubicBezTo>
                    <a:pt x="2484" y="1248"/>
                    <a:pt x="2496" y="708"/>
                    <a:pt x="2484" y="156"/>
                  </a:cubicBezTo>
                  <a:cubicBezTo>
                    <a:pt x="2484" y="132"/>
                    <a:pt x="2460" y="120"/>
                    <a:pt x="2436" y="120"/>
                  </a:cubicBezTo>
                  <a:cubicBezTo>
                    <a:pt x="2424" y="120"/>
                    <a:pt x="2424" y="120"/>
                    <a:pt x="2412" y="132"/>
                  </a:cubicBezTo>
                  <a:cubicBezTo>
                    <a:pt x="2400" y="144"/>
                    <a:pt x="2400" y="144"/>
                    <a:pt x="2400" y="156"/>
                  </a:cubicBezTo>
                  <a:lnTo>
                    <a:pt x="2400" y="192"/>
                  </a:lnTo>
                  <a:lnTo>
                    <a:pt x="2400" y="264"/>
                  </a:lnTo>
                  <a:cubicBezTo>
                    <a:pt x="2220" y="96"/>
                    <a:pt x="1968" y="0"/>
                    <a:pt x="1716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734;p78"/>
            <p:cNvSpPr/>
            <p:nvPr/>
          </p:nvSpPr>
          <p:spPr>
            <a:xfrm>
              <a:off x="6409640" y="4294932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735;p78"/>
            <p:cNvSpPr/>
            <p:nvPr/>
          </p:nvSpPr>
          <p:spPr>
            <a:xfrm>
              <a:off x="6412382" y="4299044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736;p78"/>
            <p:cNvSpPr/>
            <p:nvPr/>
          </p:nvSpPr>
          <p:spPr>
            <a:xfrm>
              <a:off x="6389073" y="4296853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737;p78"/>
            <p:cNvSpPr/>
            <p:nvPr/>
          </p:nvSpPr>
          <p:spPr>
            <a:xfrm>
              <a:off x="6326016" y="4247503"/>
              <a:ext cx="319515" cy="79622"/>
            </a:xfrm>
            <a:custGeom>
              <a:avLst/>
              <a:gdLst/>
              <a:ahLst/>
              <a:cxnLst/>
              <a:rect l="l" t="t" r="r" b="b"/>
              <a:pathLst>
                <a:path w="2797" h="697" extrusionOk="0">
                  <a:moveTo>
                    <a:pt x="468" y="0"/>
                  </a:moveTo>
                  <a:cubicBezTo>
                    <a:pt x="420" y="24"/>
                    <a:pt x="372" y="48"/>
                    <a:pt x="336" y="72"/>
                  </a:cubicBezTo>
                  <a:lnTo>
                    <a:pt x="336" y="60"/>
                  </a:lnTo>
                  <a:cubicBezTo>
                    <a:pt x="276" y="97"/>
                    <a:pt x="216" y="133"/>
                    <a:pt x="156" y="181"/>
                  </a:cubicBezTo>
                  <a:cubicBezTo>
                    <a:pt x="108" y="217"/>
                    <a:pt x="72" y="253"/>
                    <a:pt x="36" y="301"/>
                  </a:cubicBezTo>
                  <a:cubicBezTo>
                    <a:pt x="12" y="337"/>
                    <a:pt x="0" y="397"/>
                    <a:pt x="12" y="433"/>
                  </a:cubicBezTo>
                  <a:cubicBezTo>
                    <a:pt x="36" y="493"/>
                    <a:pt x="72" y="529"/>
                    <a:pt x="132" y="553"/>
                  </a:cubicBezTo>
                  <a:cubicBezTo>
                    <a:pt x="216" y="589"/>
                    <a:pt x="300" y="613"/>
                    <a:pt x="396" y="625"/>
                  </a:cubicBezTo>
                  <a:cubicBezTo>
                    <a:pt x="492" y="649"/>
                    <a:pt x="588" y="661"/>
                    <a:pt x="696" y="673"/>
                  </a:cubicBezTo>
                  <a:cubicBezTo>
                    <a:pt x="840" y="685"/>
                    <a:pt x="984" y="697"/>
                    <a:pt x="1140" y="697"/>
                  </a:cubicBezTo>
                  <a:lnTo>
                    <a:pt x="1308" y="697"/>
                  </a:lnTo>
                  <a:cubicBezTo>
                    <a:pt x="1512" y="685"/>
                    <a:pt x="1728" y="661"/>
                    <a:pt x="1932" y="625"/>
                  </a:cubicBezTo>
                  <a:cubicBezTo>
                    <a:pt x="2124" y="577"/>
                    <a:pt x="2316" y="517"/>
                    <a:pt x="2508" y="433"/>
                  </a:cubicBezTo>
                  <a:cubicBezTo>
                    <a:pt x="2592" y="397"/>
                    <a:pt x="2664" y="361"/>
                    <a:pt x="2748" y="325"/>
                  </a:cubicBezTo>
                  <a:cubicBezTo>
                    <a:pt x="2748" y="313"/>
                    <a:pt x="2748" y="313"/>
                    <a:pt x="2760" y="301"/>
                  </a:cubicBezTo>
                  <a:cubicBezTo>
                    <a:pt x="2760" y="301"/>
                    <a:pt x="2772" y="289"/>
                    <a:pt x="2772" y="277"/>
                  </a:cubicBezTo>
                  <a:cubicBezTo>
                    <a:pt x="2772" y="205"/>
                    <a:pt x="2784" y="133"/>
                    <a:pt x="2796" y="60"/>
                  </a:cubicBezTo>
                  <a:lnTo>
                    <a:pt x="2796" y="60"/>
                  </a:lnTo>
                  <a:cubicBezTo>
                    <a:pt x="2652" y="133"/>
                    <a:pt x="2520" y="193"/>
                    <a:pt x="2376" y="241"/>
                  </a:cubicBezTo>
                  <a:cubicBezTo>
                    <a:pt x="2196" y="301"/>
                    <a:pt x="2004" y="349"/>
                    <a:pt x="1812" y="385"/>
                  </a:cubicBezTo>
                  <a:cubicBezTo>
                    <a:pt x="1620" y="421"/>
                    <a:pt x="1428" y="445"/>
                    <a:pt x="1236" y="445"/>
                  </a:cubicBezTo>
                  <a:cubicBezTo>
                    <a:pt x="1183" y="448"/>
                    <a:pt x="1131" y="449"/>
                    <a:pt x="1078" y="449"/>
                  </a:cubicBezTo>
                  <a:cubicBezTo>
                    <a:pt x="952" y="449"/>
                    <a:pt x="827" y="441"/>
                    <a:pt x="708" y="433"/>
                  </a:cubicBezTo>
                  <a:cubicBezTo>
                    <a:pt x="696" y="433"/>
                    <a:pt x="696" y="433"/>
                    <a:pt x="696" y="421"/>
                  </a:cubicBezTo>
                  <a:cubicBezTo>
                    <a:pt x="684" y="421"/>
                    <a:pt x="672" y="421"/>
                    <a:pt x="672" y="409"/>
                  </a:cubicBezTo>
                  <a:cubicBezTo>
                    <a:pt x="672" y="361"/>
                    <a:pt x="660" y="313"/>
                    <a:pt x="648" y="265"/>
                  </a:cubicBezTo>
                  <a:cubicBezTo>
                    <a:pt x="636" y="217"/>
                    <a:pt x="624" y="169"/>
                    <a:pt x="600" y="133"/>
                  </a:cubicBezTo>
                  <a:cubicBezTo>
                    <a:pt x="588" y="121"/>
                    <a:pt x="576" y="97"/>
                    <a:pt x="564" y="85"/>
                  </a:cubicBezTo>
                  <a:lnTo>
                    <a:pt x="540" y="60"/>
                  </a:lnTo>
                  <a:cubicBezTo>
                    <a:pt x="528" y="36"/>
                    <a:pt x="504" y="24"/>
                    <a:pt x="492" y="12"/>
                  </a:cubicBezTo>
                  <a:lnTo>
                    <a:pt x="4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738;p78"/>
            <p:cNvSpPr/>
            <p:nvPr/>
          </p:nvSpPr>
          <p:spPr>
            <a:xfrm>
              <a:off x="6423348" y="4268886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EC0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739;p78"/>
            <p:cNvSpPr/>
            <p:nvPr/>
          </p:nvSpPr>
          <p:spPr>
            <a:xfrm>
              <a:off x="6696136" y="4085746"/>
              <a:ext cx="286616" cy="250974"/>
            </a:xfrm>
            <a:custGeom>
              <a:avLst/>
              <a:gdLst/>
              <a:ahLst/>
              <a:cxnLst/>
              <a:rect l="l" t="t" r="r" b="b"/>
              <a:pathLst>
                <a:path w="2509" h="2197" extrusionOk="0">
                  <a:moveTo>
                    <a:pt x="1692" y="0"/>
                  </a:moveTo>
                  <a:lnTo>
                    <a:pt x="1668" y="12"/>
                  </a:lnTo>
                  <a:cubicBezTo>
                    <a:pt x="1524" y="24"/>
                    <a:pt x="1380" y="60"/>
                    <a:pt x="1260" y="132"/>
                  </a:cubicBezTo>
                  <a:cubicBezTo>
                    <a:pt x="1140" y="192"/>
                    <a:pt x="1044" y="288"/>
                    <a:pt x="972" y="408"/>
                  </a:cubicBezTo>
                  <a:cubicBezTo>
                    <a:pt x="960" y="336"/>
                    <a:pt x="948" y="276"/>
                    <a:pt x="936" y="204"/>
                  </a:cubicBezTo>
                  <a:cubicBezTo>
                    <a:pt x="936" y="180"/>
                    <a:pt x="912" y="168"/>
                    <a:pt x="900" y="168"/>
                  </a:cubicBezTo>
                  <a:cubicBezTo>
                    <a:pt x="888" y="168"/>
                    <a:pt x="876" y="180"/>
                    <a:pt x="864" y="192"/>
                  </a:cubicBezTo>
                  <a:cubicBezTo>
                    <a:pt x="864" y="204"/>
                    <a:pt x="864" y="204"/>
                    <a:pt x="864" y="216"/>
                  </a:cubicBezTo>
                  <a:cubicBezTo>
                    <a:pt x="936" y="492"/>
                    <a:pt x="972" y="780"/>
                    <a:pt x="1008" y="1056"/>
                  </a:cubicBezTo>
                  <a:cubicBezTo>
                    <a:pt x="1008" y="1128"/>
                    <a:pt x="1032" y="1200"/>
                    <a:pt x="1044" y="1260"/>
                  </a:cubicBezTo>
                  <a:lnTo>
                    <a:pt x="780" y="1380"/>
                  </a:lnTo>
                  <a:lnTo>
                    <a:pt x="468" y="1525"/>
                  </a:lnTo>
                  <a:lnTo>
                    <a:pt x="204" y="1657"/>
                  </a:lnTo>
                  <a:cubicBezTo>
                    <a:pt x="132" y="1693"/>
                    <a:pt x="60" y="1729"/>
                    <a:pt x="0" y="1765"/>
                  </a:cubicBezTo>
                  <a:lnTo>
                    <a:pt x="12" y="1765"/>
                  </a:lnTo>
                  <a:cubicBezTo>
                    <a:pt x="24" y="1777"/>
                    <a:pt x="36" y="1789"/>
                    <a:pt x="48" y="1801"/>
                  </a:cubicBezTo>
                  <a:cubicBezTo>
                    <a:pt x="60" y="1813"/>
                    <a:pt x="60" y="1825"/>
                    <a:pt x="72" y="1849"/>
                  </a:cubicBezTo>
                  <a:cubicBezTo>
                    <a:pt x="84" y="1873"/>
                    <a:pt x="96" y="1909"/>
                    <a:pt x="108" y="1945"/>
                  </a:cubicBezTo>
                  <a:cubicBezTo>
                    <a:pt x="108" y="1981"/>
                    <a:pt x="120" y="2005"/>
                    <a:pt x="132" y="2041"/>
                  </a:cubicBezTo>
                  <a:cubicBezTo>
                    <a:pt x="144" y="2053"/>
                    <a:pt x="156" y="2065"/>
                    <a:pt x="168" y="2077"/>
                  </a:cubicBezTo>
                  <a:cubicBezTo>
                    <a:pt x="180" y="2089"/>
                    <a:pt x="204" y="2113"/>
                    <a:pt x="228" y="2125"/>
                  </a:cubicBezTo>
                  <a:cubicBezTo>
                    <a:pt x="252" y="2137"/>
                    <a:pt x="288" y="2149"/>
                    <a:pt x="324" y="2161"/>
                  </a:cubicBezTo>
                  <a:cubicBezTo>
                    <a:pt x="420" y="2185"/>
                    <a:pt x="516" y="2197"/>
                    <a:pt x="612" y="2197"/>
                  </a:cubicBezTo>
                  <a:lnTo>
                    <a:pt x="840" y="2197"/>
                  </a:lnTo>
                  <a:cubicBezTo>
                    <a:pt x="924" y="2197"/>
                    <a:pt x="996" y="2185"/>
                    <a:pt x="1068" y="2185"/>
                  </a:cubicBezTo>
                  <a:cubicBezTo>
                    <a:pt x="1176" y="2173"/>
                    <a:pt x="1284" y="2161"/>
                    <a:pt x="1380" y="2137"/>
                  </a:cubicBezTo>
                  <a:cubicBezTo>
                    <a:pt x="1488" y="2125"/>
                    <a:pt x="1572" y="2101"/>
                    <a:pt x="1668" y="2077"/>
                  </a:cubicBezTo>
                  <a:cubicBezTo>
                    <a:pt x="1848" y="2029"/>
                    <a:pt x="2028" y="1981"/>
                    <a:pt x="2196" y="1909"/>
                  </a:cubicBezTo>
                  <a:cubicBezTo>
                    <a:pt x="2280" y="1873"/>
                    <a:pt x="2376" y="1837"/>
                    <a:pt x="2460" y="1801"/>
                  </a:cubicBezTo>
                  <a:cubicBezTo>
                    <a:pt x="2496" y="1260"/>
                    <a:pt x="2508" y="708"/>
                    <a:pt x="2496" y="156"/>
                  </a:cubicBezTo>
                  <a:cubicBezTo>
                    <a:pt x="2496" y="144"/>
                    <a:pt x="2472" y="120"/>
                    <a:pt x="2448" y="120"/>
                  </a:cubicBezTo>
                  <a:cubicBezTo>
                    <a:pt x="2436" y="120"/>
                    <a:pt x="2436" y="120"/>
                    <a:pt x="2424" y="132"/>
                  </a:cubicBezTo>
                  <a:cubicBezTo>
                    <a:pt x="2412" y="144"/>
                    <a:pt x="2412" y="156"/>
                    <a:pt x="2412" y="156"/>
                  </a:cubicBezTo>
                  <a:lnTo>
                    <a:pt x="2412" y="204"/>
                  </a:lnTo>
                  <a:lnTo>
                    <a:pt x="2412" y="276"/>
                  </a:lnTo>
                  <a:cubicBezTo>
                    <a:pt x="2232" y="96"/>
                    <a:pt x="1980" y="0"/>
                    <a:pt x="1728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740;p78"/>
            <p:cNvSpPr/>
            <p:nvPr/>
          </p:nvSpPr>
          <p:spPr>
            <a:xfrm>
              <a:off x="6709845" y="4320157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741;p78"/>
            <p:cNvSpPr/>
            <p:nvPr/>
          </p:nvSpPr>
          <p:spPr>
            <a:xfrm>
              <a:off x="6711215" y="4320157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742;p78"/>
            <p:cNvSpPr/>
            <p:nvPr/>
          </p:nvSpPr>
          <p:spPr>
            <a:xfrm>
              <a:off x="6713957" y="4325640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743;p78"/>
            <p:cNvSpPr/>
            <p:nvPr/>
          </p:nvSpPr>
          <p:spPr>
            <a:xfrm>
              <a:off x="6720811" y="4329753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B69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744;p78"/>
            <p:cNvSpPr/>
            <p:nvPr/>
          </p:nvSpPr>
          <p:spPr>
            <a:xfrm>
              <a:off x="6656383" y="4281774"/>
              <a:ext cx="319515" cy="78251"/>
            </a:xfrm>
            <a:custGeom>
              <a:avLst/>
              <a:gdLst/>
              <a:ahLst/>
              <a:cxnLst/>
              <a:rect l="l" t="t" r="r" b="b"/>
              <a:pathLst>
                <a:path w="2797" h="685" extrusionOk="0">
                  <a:moveTo>
                    <a:pt x="468" y="1"/>
                  </a:moveTo>
                  <a:lnTo>
                    <a:pt x="348" y="61"/>
                  </a:lnTo>
                  <a:lnTo>
                    <a:pt x="348" y="49"/>
                  </a:lnTo>
                  <a:cubicBezTo>
                    <a:pt x="276" y="85"/>
                    <a:pt x="216" y="133"/>
                    <a:pt x="156" y="169"/>
                  </a:cubicBezTo>
                  <a:cubicBezTo>
                    <a:pt x="120" y="205"/>
                    <a:pt x="72" y="253"/>
                    <a:pt x="48" y="301"/>
                  </a:cubicBezTo>
                  <a:cubicBezTo>
                    <a:pt x="12" y="337"/>
                    <a:pt x="0" y="385"/>
                    <a:pt x="24" y="433"/>
                  </a:cubicBezTo>
                  <a:cubicBezTo>
                    <a:pt x="36" y="481"/>
                    <a:pt x="84" y="517"/>
                    <a:pt x="132" y="541"/>
                  </a:cubicBezTo>
                  <a:cubicBezTo>
                    <a:pt x="216" y="577"/>
                    <a:pt x="312" y="613"/>
                    <a:pt x="396" y="625"/>
                  </a:cubicBezTo>
                  <a:cubicBezTo>
                    <a:pt x="492" y="637"/>
                    <a:pt x="588" y="649"/>
                    <a:pt x="696" y="661"/>
                  </a:cubicBezTo>
                  <a:cubicBezTo>
                    <a:pt x="852" y="685"/>
                    <a:pt x="996" y="685"/>
                    <a:pt x="1140" y="685"/>
                  </a:cubicBezTo>
                  <a:lnTo>
                    <a:pt x="1320" y="685"/>
                  </a:lnTo>
                  <a:cubicBezTo>
                    <a:pt x="1524" y="685"/>
                    <a:pt x="1728" y="649"/>
                    <a:pt x="1932" y="613"/>
                  </a:cubicBezTo>
                  <a:cubicBezTo>
                    <a:pt x="2136" y="565"/>
                    <a:pt x="2328" y="505"/>
                    <a:pt x="2520" y="433"/>
                  </a:cubicBezTo>
                  <a:cubicBezTo>
                    <a:pt x="2592" y="397"/>
                    <a:pt x="2664" y="349"/>
                    <a:pt x="2748" y="313"/>
                  </a:cubicBezTo>
                  <a:cubicBezTo>
                    <a:pt x="2760" y="313"/>
                    <a:pt x="2760" y="301"/>
                    <a:pt x="2760" y="301"/>
                  </a:cubicBezTo>
                  <a:cubicBezTo>
                    <a:pt x="2772" y="289"/>
                    <a:pt x="2784" y="277"/>
                    <a:pt x="2784" y="265"/>
                  </a:cubicBezTo>
                  <a:cubicBezTo>
                    <a:pt x="2784" y="193"/>
                    <a:pt x="2796" y="121"/>
                    <a:pt x="2796" y="49"/>
                  </a:cubicBezTo>
                  <a:lnTo>
                    <a:pt x="2796" y="49"/>
                  </a:lnTo>
                  <a:cubicBezTo>
                    <a:pt x="2664" y="121"/>
                    <a:pt x="2532" y="181"/>
                    <a:pt x="2388" y="229"/>
                  </a:cubicBezTo>
                  <a:cubicBezTo>
                    <a:pt x="2196" y="301"/>
                    <a:pt x="2016" y="349"/>
                    <a:pt x="1824" y="385"/>
                  </a:cubicBezTo>
                  <a:cubicBezTo>
                    <a:pt x="1632" y="421"/>
                    <a:pt x="1440" y="433"/>
                    <a:pt x="1248" y="445"/>
                  </a:cubicBezTo>
                  <a:cubicBezTo>
                    <a:pt x="1068" y="445"/>
                    <a:pt x="888" y="445"/>
                    <a:pt x="708" y="421"/>
                  </a:cubicBezTo>
                  <a:lnTo>
                    <a:pt x="696" y="421"/>
                  </a:lnTo>
                  <a:cubicBezTo>
                    <a:pt x="684" y="421"/>
                    <a:pt x="672" y="409"/>
                    <a:pt x="672" y="397"/>
                  </a:cubicBezTo>
                  <a:cubicBezTo>
                    <a:pt x="672" y="349"/>
                    <a:pt x="672" y="313"/>
                    <a:pt x="660" y="265"/>
                  </a:cubicBezTo>
                  <a:cubicBezTo>
                    <a:pt x="648" y="217"/>
                    <a:pt x="624" y="169"/>
                    <a:pt x="600" y="121"/>
                  </a:cubicBezTo>
                  <a:cubicBezTo>
                    <a:pt x="600" y="109"/>
                    <a:pt x="588" y="97"/>
                    <a:pt x="576" y="85"/>
                  </a:cubicBezTo>
                  <a:cubicBezTo>
                    <a:pt x="564" y="73"/>
                    <a:pt x="552" y="61"/>
                    <a:pt x="552" y="49"/>
                  </a:cubicBezTo>
                  <a:cubicBezTo>
                    <a:pt x="528" y="37"/>
                    <a:pt x="516" y="25"/>
                    <a:pt x="504" y="13"/>
                  </a:cubicBezTo>
                  <a:lnTo>
                    <a:pt x="4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745;p78"/>
            <p:cNvSpPr/>
            <p:nvPr/>
          </p:nvSpPr>
          <p:spPr>
            <a:xfrm>
              <a:off x="6724924" y="4294111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EC0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746;p78"/>
            <p:cNvSpPr/>
            <p:nvPr/>
          </p:nvSpPr>
          <p:spPr>
            <a:xfrm>
              <a:off x="6094425" y="1555217"/>
              <a:ext cx="946094" cy="2608899"/>
            </a:xfrm>
            <a:custGeom>
              <a:avLst/>
              <a:gdLst/>
              <a:ahLst/>
              <a:cxnLst/>
              <a:rect l="l" t="t" r="r" b="b"/>
              <a:pathLst>
                <a:path w="8282" h="22838" extrusionOk="0">
                  <a:moveTo>
                    <a:pt x="3961" y="0"/>
                  </a:moveTo>
                  <a:cubicBezTo>
                    <a:pt x="3865" y="24"/>
                    <a:pt x="3781" y="60"/>
                    <a:pt x="3697" y="108"/>
                  </a:cubicBezTo>
                  <a:cubicBezTo>
                    <a:pt x="3685" y="108"/>
                    <a:pt x="3673" y="120"/>
                    <a:pt x="3673" y="120"/>
                  </a:cubicBezTo>
                  <a:cubicBezTo>
                    <a:pt x="3553" y="228"/>
                    <a:pt x="3445" y="348"/>
                    <a:pt x="3349" y="480"/>
                  </a:cubicBezTo>
                  <a:cubicBezTo>
                    <a:pt x="3241" y="612"/>
                    <a:pt x="3157" y="756"/>
                    <a:pt x="3085" y="900"/>
                  </a:cubicBezTo>
                  <a:cubicBezTo>
                    <a:pt x="2941" y="1200"/>
                    <a:pt x="2833" y="1500"/>
                    <a:pt x="2749" y="1824"/>
                  </a:cubicBezTo>
                  <a:cubicBezTo>
                    <a:pt x="2221" y="2172"/>
                    <a:pt x="1585" y="2760"/>
                    <a:pt x="1597" y="3528"/>
                  </a:cubicBezTo>
                  <a:cubicBezTo>
                    <a:pt x="1597" y="3672"/>
                    <a:pt x="1609" y="3804"/>
                    <a:pt x="1657" y="3936"/>
                  </a:cubicBezTo>
                  <a:cubicBezTo>
                    <a:pt x="1669" y="3996"/>
                    <a:pt x="1705" y="4068"/>
                    <a:pt x="1729" y="4140"/>
                  </a:cubicBezTo>
                  <a:cubicBezTo>
                    <a:pt x="1741" y="4152"/>
                    <a:pt x="1741" y="4176"/>
                    <a:pt x="1753" y="4200"/>
                  </a:cubicBezTo>
                  <a:cubicBezTo>
                    <a:pt x="1249" y="4668"/>
                    <a:pt x="829" y="5232"/>
                    <a:pt x="517" y="5845"/>
                  </a:cubicBezTo>
                  <a:cubicBezTo>
                    <a:pt x="349" y="6193"/>
                    <a:pt x="217" y="6565"/>
                    <a:pt x="133" y="6937"/>
                  </a:cubicBezTo>
                  <a:cubicBezTo>
                    <a:pt x="37" y="7321"/>
                    <a:pt x="1" y="7705"/>
                    <a:pt x="25" y="8089"/>
                  </a:cubicBezTo>
                  <a:cubicBezTo>
                    <a:pt x="37" y="8497"/>
                    <a:pt x="121" y="8881"/>
                    <a:pt x="253" y="9265"/>
                  </a:cubicBezTo>
                  <a:cubicBezTo>
                    <a:pt x="325" y="9445"/>
                    <a:pt x="397" y="9637"/>
                    <a:pt x="505" y="9805"/>
                  </a:cubicBezTo>
                  <a:cubicBezTo>
                    <a:pt x="601" y="9985"/>
                    <a:pt x="709" y="10141"/>
                    <a:pt x="829" y="10297"/>
                  </a:cubicBezTo>
                  <a:cubicBezTo>
                    <a:pt x="949" y="10465"/>
                    <a:pt x="1093" y="10609"/>
                    <a:pt x="1237" y="10753"/>
                  </a:cubicBezTo>
                  <a:cubicBezTo>
                    <a:pt x="1357" y="12157"/>
                    <a:pt x="1525" y="13633"/>
                    <a:pt x="1741" y="15265"/>
                  </a:cubicBezTo>
                  <a:lnTo>
                    <a:pt x="1753" y="15361"/>
                  </a:lnTo>
                  <a:cubicBezTo>
                    <a:pt x="1933" y="16657"/>
                    <a:pt x="2137" y="18073"/>
                    <a:pt x="2413" y="19801"/>
                  </a:cubicBezTo>
                  <a:cubicBezTo>
                    <a:pt x="2437" y="19957"/>
                    <a:pt x="2461" y="20089"/>
                    <a:pt x="2485" y="20233"/>
                  </a:cubicBezTo>
                  <a:lnTo>
                    <a:pt x="2521" y="20449"/>
                  </a:lnTo>
                  <a:lnTo>
                    <a:pt x="2533" y="20533"/>
                  </a:lnTo>
                  <a:lnTo>
                    <a:pt x="2545" y="20605"/>
                  </a:lnTo>
                  <a:lnTo>
                    <a:pt x="2569" y="20761"/>
                  </a:lnTo>
                  <a:cubicBezTo>
                    <a:pt x="2593" y="20869"/>
                    <a:pt x="2605" y="20977"/>
                    <a:pt x="2617" y="21097"/>
                  </a:cubicBezTo>
                  <a:lnTo>
                    <a:pt x="2629" y="21157"/>
                  </a:lnTo>
                  <a:cubicBezTo>
                    <a:pt x="2689" y="21541"/>
                    <a:pt x="2749" y="21961"/>
                    <a:pt x="2833" y="22369"/>
                  </a:cubicBezTo>
                  <a:cubicBezTo>
                    <a:pt x="2989" y="22405"/>
                    <a:pt x="3133" y="22429"/>
                    <a:pt x="3289" y="22453"/>
                  </a:cubicBezTo>
                  <a:cubicBezTo>
                    <a:pt x="3382" y="22462"/>
                    <a:pt x="3482" y="22470"/>
                    <a:pt x="3583" y="22470"/>
                  </a:cubicBezTo>
                  <a:cubicBezTo>
                    <a:pt x="3625" y="22470"/>
                    <a:pt x="3667" y="22469"/>
                    <a:pt x="3709" y="22465"/>
                  </a:cubicBezTo>
                  <a:lnTo>
                    <a:pt x="3781" y="22465"/>
                  </a:lnTo>
                  <a:cubicBezTo>
                    <a:pt x="4009" y="22465"/>
                    <a:pt x="4225" y="22441"/>
                    <a:pt x="4441" y="22405"/>
                  </a:cubicBezTo>
                  <a:cubicBezTo>
                    <a:pt x="4633" y="22369"/>
                    <a:pt x="4825" y="22333"/>
                    <a:pt x="5041" y="22273"/>
                  </a:cubicBezTo>
                  <a:lnTo>
                    <a:pt x="5041" y="22129"/>
                  </a:lnTo>
                  <a:cubicBezTo>
                    <a:pt x="5041" y="22009"/>
                    <a:pt x="5041" y="21877"/>
                    <a:pt x="5029" y="21745"/>
                  </a:cubicBezTo>
                  <a:cubicBezTo>
                    <a:pt x="5029" y="21493"/>
                    <a:pt x="5017" y="21229"/>
                    <a:pt x="5005" y="20989"/>
                  </a:cubicBezTo>
                  <a:lnTo>
                    <a:pt x="5005" y="20737"/>
                  </a:lnTo>
                  <a:cubicBezTo>
                    <a:pt x="4993" y="20317"/>
                    <a:pt x="4969" y="19909"/>
                    <a:pt x="4969" y="19489"/>
                  </a:cubicBezTo>
                  <a:cubicBezTo>
                    <a:pt x="4969" y="19129"/>
                    <a:pt x="4957" y="18757"/>
                    <a:pt x="4957" y="18409"/>
                  </a:cubicBezTo>
                  <a:lnTo>
                    <a:pt x="4957" y="18373"/>
                  </a:lnTo>
                  <a:cubicBezTo>
                    <a:pt x="4957" y="17809"/>
                    <a:pt x="4957" y="17173"/>
                    <a:pt x="4933" y="16561"/>
                  </a:cubicBezTo>
                  <a:cubicBezTo>
                    <a:pt x="4933" y="16465"/>
                    <a:pt x="4921" y="16369"/>
                    <a:pt x="4909" y="16273"/>
                  </a:cubicBezTo>
                  <a:lnTo>
                    <a:pt x="4909" y="16273"/>
                  </a:lnTo>
                  <a:cubicBezTo>
                    <a:pt x="4969" y="16693"/>
                    <a:pt x="5041" y="17101"/>
                    <a:pt x="5101" y="17497"/>
                  </a:cubicBezTo>
                  <a:lnTo>
                    <a:pt x="5101" y="17521"/>
                  </a:lnTo>
                  <a:lnTo>
                    <a:pt x="5185" y="18001"/>
                  </a:lnTo>
                  <a:lnTo>
                    <a:pt x="5197" y="18109"/>
                  </a:lnTo>
                  <a:lnTo>
                    <a:pt x="5221" y="18217"/>
                  </a:lnTo>
                  <a:cubicBezTo>
                    <a:pt x="5269" y="18481"/>
                    <a:pt x="5305" y="18757"/>
                    <a:pt x="5353" y="19021"/>
                  </a:cubicBezTo>
                  <a:lnTo>
                    <a:pt x="5425" y="19501"/>
                  </a:lnTo>
                  <a:lnTo>
                    <a:pt x="5437" y="19573"/>
                  </a:lnTo>
                  <a:lnTo>
                    <a:pt x="5449" y="19645"/>
                  </a:lnTo>
                  <a:lnTo>
                    <a:pt x="5449" y="19693"/>
                  </a:lnTo>
                  <a:lnTo>
                    <a:pt x="5497" y="20041"/>
                  </a:lnTo>
                  <a:cubicBezTo>
                    <a:pt x="5557" y="20413"/>
                    <a:pt x="5629" y="20845"/>
                    <a:pt x="5701" y="21289"/>
                  </a:cubicBezTo>
                  <a:cubicBezTo>
                    <a:pt x="5773" y="21697"/>
                    <a:pt x="5821" y="22021"/>
                    <a:pt x="5881" y="22333"/>
                  </a:cubicBezTo>
                  <a:cubicBezTo>
                    <a:pt x="5905" y="22465"/>
                    <a:pt x="5929" y="22597"/>
                    <a:pt x="5941" y="22729"/>
                  </a:cubicBezTo>
                  <a:cubicBezTo>
                    <a:pt x="6073" y="22753"/>
                    <a:pt x="6193" y="22777"/>
                    <a:pt x="6313" y="22801"/>
                  </a:cubicBezTo>
                  <a:cubicBezTo>
                    <a:pt x="6457" y="22813"/>
                    <a:pt x="6601" y="22825"/>
                    <a:pt x="6745" y="22837"/>
                  </a:cubicBezTo>
                  <a:cubicBezTo>
                    <a:pt x="6877" y="22837"/>
                    <a:pt x="7021" y="22837"/>
                    <a:pt x="7165" y="22813"/>
                  </a:cubicBezTo>
                  <a:cubicBezTo>
                    <a:pt x="7261" y="22801"/>
                    <a:pt x="7357" y="22789"/>
                    <a:pt x="7465" y="22765"/>
                  </a:cubicBezTo>
                  <a:cubicBezTo>
                    <a:pt x="7561" y="22741"/>
                    <a:pt x="7657" y="22705"/>
                    <a:pt x="7741" y="22669"/>
                  </a:cubicBezTo>
                  <a:cubicBezTo>
                    <a:pt x="7813" y="22645"/>
                    <a:pt x="7885" y="22609"/>
                    <a:pt x="7957" y="22585"/>
                  </a:cubicBezTo>
                  <a:lnTo>
                    <a:pt x="7969" y="22573"/>
                  </a:lnTo>
                  <a:lnTo>
                    <a:pt x="7969" y="22189"/>
                  </a:lnTo>
                  <a:lnTo>
                    <a:pt x="7969" y="21517"/>
                  </a:lnTo>
                  <a:cubicBezTo>
                    <a:pt x="7969" y="21301"/>
                    <a:pt x="7981" y="21097"/>
                    <a:pt x="7993" y="20869"/>
                  </a:cubicBezTo>
                  <a:cubicBezTo>
                    <a:pt x="7993" y="20689"/>
                    <a:pt x="8005" y="20509"/>
                    <a:pt x="8005" y="20329"/>
                  </a:cubicBezTo>
                  <a:lnTo>
                    <a:pt x="8005" y="20137"/>
                  </a:lnTo>
                  <a:lnTo>
                    <a:pt x="8005" y="20065"/>
                  </a:lnTo>
                  <a:lnTo>
                    <a:pt x="8017" y="19717"/>
                  </a:lnTo>
                  <a:lnTo>
                    <a:pt x="8029" y="19369"/>
                  </a:lnTo>
                  <a:cubicBezTo>
                    <a:pt x="8053" y="18265"/>
                    <a:pt x="8077" y="17257"/>
                    <a:pt x="8101" y="16369"/>
                  </a:cubicBezTo>
                  <a:cubicBezTo>
                    <a:pt x="8113" y="15865"/>
                    <a:pt x="8113" y="15373"/>
                    <a:pt x="8125" y="14869"/>
                  </a:cubicBezTo>
                  <a:cubicBezTo>
                    <a:pt x="8137" y="14269"/>
                    <a:pt x="8137" y="13825"/>
                    <a:pt x="8137" y="13369"/>
                  </a:cubicBezTo>
                  <a:lnTo>
                    <a:pt x="8137" y="12949"/>
                  </a:lnTo>
                  <a:cubicBezTo>
                    <a:pt x="8137" y="12109"/>
                    <a:pt x="8137" y="11233"/>
                    <a:pt x="8185" y="10381"/>
                  </a:cubicBezTo>
                  <a:cubicBezTo>
                    <a:pt x="8197" y="10177"/>
                    <a:pt x="8209" y="9973"/>
                    <a:pt x="8221" y="9769"/>
                  </a:cubicBezTo>
                  <a:cubicBezTo>
                    <a:pt x="8281" y="8941"/>
                    <a:pt x="8281" y="8113"/>
                    <a:pt x="8221" y="7285"/>
                  </a:cubicBezTo>
                  <a:cubicBezTo>
                    <a:pt x="8221" y="7273"/>
                    <a:pt x="8209" y="7261"/>
                    <a:pt x="8209" y="7249"/>
                  </a:cubicBezTo>
                  <a:lnTo>
                    <a:pt x="8197" y="7249"/>
                  </a:lnTo>
                  <a:cubicBezTo>
                    <a:pt x="8137" y="6901"/>
                    <a:pt x="8041" y="6553"/>
                    <a:pt x="7921" y="6217"/>
                  </a:cubicBezTo>
                  <a:cubicBezTo>
                    <a:pt x="7849" y="6013"/>
                    <a:pt x="7765" y="5821"/>
                    <a:pt x="7669" y="5628"/>
                  </a:cubicBezTo>
                  <a:cubicBezTo>
                    <a:pt x="7585" y="5436"/>
                    <a:pt x="7477" y="5268"/>
                    <a:pt x="7369" y="5088"/>
                  </a:cubicBezTo>
                  <a:cubicBezTo>
                    <a:pt x="7345" y="5040"/>
                    <a:pt x="7309" y="5004"/>
                    <a:pt x="7273" y="4956"/>
                  </a:cubicBezTo>
                  <a:cubicBezTo>
                    <a:pt x="7273" y="4944"/>
                    <a:pt x="7261" y="4944"/>
                    <a:pt x="7249" y="4944"/>
                  </a:cubicBezTo>
                  <a:cubicBezTo>
                    <a:pt x="7189" y="4812"/>
                    <a:pt x="7129" y="4668"/>
                    <a:pt x="7069" y="4488"/>
                  </a:cubicBezTo>
                  <a:lnTo>
                    <a:pt x="7069" y="4500"/>
                  </a:lnTo>
                  <a:cubicBezTo>
                    <a:pt x="6925" y="4080"/>
                    <a:pt x="6829" y="3648"/>
                    <a:pt x="6793" y="3204"/>
                  </a:cubicBezTo>
                  <a:cubicBezTo>
                    <a:pt x="6745" y="2748"/>
                    <a:pt x="6769" y="2292"/>
                    <a:pt x="6853" y="1848"/>
                  </a:cubicBezTo>
                  <a:cubicBezTo>
                    <a:pt x="6925" y="1440"/>
                    <a:pt x="7057" y="1032"/>
                    <a:pt x="7237" y="660"/>
                  </a:cubicBezTo>
                  <a:cubicBezTo>
                    <a:pt x="7237" y="648"/>
                    <a:pt x="7237" y="648"/>
                    <a:pt x="7237" y="636"/>
                  </a:cubicBezTo>
                  <a:cubicBezTo>
                    <a:pt x="7237" y="624"/>
                    <a:pt x="7225" y="624"/>
                    <a:pt x="7225" y="612"/>
                  </a:cubicBezTo>
                  <a:cubicBezTo>
                    <a:pt x="7141" y="504"/>
                    <a:pt x="7045" y="408"/>
                    <a:pt x="6925" y="336"/>
                  </a:cubicBezTo>
                  <a:lnTo>
                    <a:pt x="6889" y="336"/>
                  </a:lnTo>
                  <a:cubicBezTo>
                    <a:pt x="6877" y="336"/>
                    <a:pt x="6865" y="336"/>
                    <a:pt x="6853" y="348"/>
                  </a:cubicBezTo>
                  <a:cubicBezTo>
                    <a:pt x="6745" y="468"/>
                    <a:pt x="6649" y="600"/>
                    <a:pt x="6565" y="744"/>
                  </a:cubicBezTo>
                  <a:cubicBezTo>
                    <a:pt x="6481" y="888"/>
                    <a:pt x="6397" y="1056"/>
                    <a:pt x="6337" y="1224"/>
                  </a:cubicBezTo>
                  <a:cubicBezTo>
                    <a:pt x="6277" y="1380"/>
                    <a:pt x="6217" y="1560"/>
                    <a:pt x="6181" y="1728"/>
                  </a:cubicBezTo>
                  <a:cubicBezTo>
                    <a:pt x="6145" y="1884"/>
                    <a:pt x="6109" y="2052"/>
                    <a:pt x="6097" y="2208"/>
                  </a:cubicBezTo>
                  <a:lnTo>
                    <a:pt x="6037" y="2232"/>
                  </a:lnTo>
                  <a:cubicBezTo>
                    <a:pt x="5773" y="2316"/>
                    <a:pt x="5497" y="2364"/>
                    <a:pt x="5221" y="2376"/>
                  </a:cubicBezTo>
                  <a:cubicBezTo>
                    <a:pt x="5125" y="2376"/>
                    <a:pt x="5041" y="2388"/>
                    <a:pt x="4957" y="2388"/>
                  </a:cubicBezTo>
                  <a:cubicBezTo>
                    <a:pt x="4681" y="2388"/>
                    <a:pt x="4393" y="2352"/>
                    <a:pt x="4117" y="2304"/>
                  </a:cubicBezTo>
                  <a:lnTo>
                    <a:pt x="4117" y="2304"/>
                  </a:lnTo>
                  <a:lnTo>
                    <a:pt x="4129" y="2316"/>
                  </a:lnTo>
                  <a:cubicBezTo>
                    <a:pt x="3805" y="2244"/>
                    <a:pt x="3505" y="2148"/>
                    <a:pt x="3205" y="2028"/>
                  </a:cubicBezTo>
                  <a:cubicBezTo>
                    <a:pt x="3217" y="1920"/>
                    <a:pt x="3229" y="1848"/>
                    <a:pt x="3253" y="1776"/>
                  </a:cubicBezTo>
                  <a:cubicBezTo>
                    <a:pt x="3325" y="1428"/>
                    <a:pt x="3457" y="1092"/>
                    <a:pt x="3625" y="780"/>
                  </a:cubicBezTo>
                  <a:cubicBezTo>
                    <a:pt x="3733" y="564"/>
                    <a:pt x="3865" y="336"/>
                    <a:pt x="4021" y="96"/>
                  </a:cubicBezTo>
                  <a:cubicBezTo>
                    <a:pt x="4033" y="72"/>
                    <a:pt x="4033" y="48"/>
                    <a:pt x="4009" y="36"/>
                  </a:cubicBezTo>
                  <a:lnTo>
                    <a:pt x="3997" y="36"/>
                  </a:lnTo>
                  <a:cubicBezTo>
                    <a:pt x="3985" y="24"/>
                    <a:pt x="3985" y="24"/>
                    <a:pt x="3973" y="24"/>
                  </a:cubicBezTo>
                  <a:lnTo>
                    <a:pt x="3961" y="24"/>
                  </a:lnTo>
                  <a:lnTo>
                    <a:pt x="39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747;p78"/>
            <p:cNvSpPr/>
            <p:nvPr/>
          </p:nvSpPr>
          <p:spPr>
            <a:xfrm>
              <a:off x="6793469" y="4042701"/>
              <a:ext cx="22047" cy="100184"/>
            </a:xfrm>
            <a:custGeom>
              <a:avLst/>
              <a:gdLst/>
              <a:ahLst/>
              <a:cxnLst/>
              <a:rect l="l" t="t" r="r" b="b"/>
              <a:pathLst>
                <a:path w="193" h="877" extrusionOk="0">
                  <a:moveTo>
                    <a:pt x="36" y="0"/>
                  </a:moveTo>
                  <a:lnTo>
                    <a:pt x="36" y="12"/>
                  </a:lnTo>
                  <a:cubicBezTo>
                    <a:pt x="24" y="12"/>
                    <a:pt x="0" y="24"/>
                    <a:pt x="0" y="48"/>
                  </a:cubicBezTo>
                  <a:cubicBezTo>
                    <a:pt x="24" y="312"/>
                    <a:pt x="60" y="588"/>
                    <a:pt x="120" y="852"/>
                  </a:cubicBezTo>
                  <a:cubicBezTo>
                    <a:pt x="120" y="864"/>
                    <a:pt x="132" y="864"/>
                    <a:pt x="144" y="876"/>
                  </a:cubicBezTo>
                  <a:lnTo>
                    <a:pt x="168" y="876"/>
                  </a:lnTo>
                  <a:cubicBezTo>
                    <a:pt x="180" y="876"/>
                    <a:pt x="192" y="864"/>
                    <a:pt x="192" y="852"/>
                  </a:cubicBezTo>
                  <a:cubicBezTo>
                    <a:pt x="192" y="852"/>
                    <a:pt x="192" y="840"/>
                    <a:pt x="192" y="828"/>
                  </a:cubicBezTo>
                  <a:cubicBezTo>
                    <a:pt x="168" y="744"/>
                    <a:pt x="156" y="648"/>
                    <a:pt x="144" y="564"/>
                  </a:cubicBezTo>
                  <a:lnTo>
                    <a:pt x="144" y="576"/>
                  </a:lnTo>
                  <a:cubicBezTo>
                    <a:pt x="108" y="396"/>
                    <a:pt x="84" y="216"/>
                    <a:pt x="72" y="36"/>
                  </a:cubicBezTo>
                  <a:cubicBezTo>
                    <a:pt x="72" y="24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748;p78"/>
            <p:cNvSpPr/>
            <p:nvPr/>
          </p:nvSpPr>
          <p:spPr>
            <a:xfrm>
              <a:off x="6793469" y="4041330"/>
              <a:ext cx="22047" cy="109780"/>
            </a:xfrm>
            <a:custGeom>
              <a:avLst/>
              <a:gdLst/>
              <a:ahLst/>
              <a:cxnLst/>
              <a:rect l="l" t="t" r="r" b="b"/>
              <a:pathLst>
                <a:path w="193" h="961" extrusionOk="0">
                  <a:moveTo>
                    <a:pt x="36" y="0"/>
                  </a:moveTo>
                  <a:cubicBezTo>
                    <a:pt x="12" y="0"/>
                    <a:pt x="0" y="24"/>
                    <a:pt x="0" y="36"/>
                  </a:cubicBezTo>
                  <a:cubicBezTo>
                    <a:pt x="12" y="348"/>
                    <a:pt x="60" y="648"/>
                    <a:pt x="120" y="948"/>
                  </a:cubicBezTo>
                  <a:lnTo>
                    <a:pt x="180" y="960"/>
                  </a:lnTo>
                  <a:cubicBezTo>
                    <a:pt x="180" y="960"/>
                    <a:pt x="180" y="960"/>
                    <a:pt x="192" y="948"/>
                  </a:cubicBezTo>
                  <a:cubicBezTo>
                    <a:pt x="192" y="936"/>
                    <a:pt x="192" y="936"/>
                    <a:pt x="192" y="924"/>
                  </a:cubicBezTo>
                  <a:cubicBezTo>
                    <a:pt x="192" y="888"/>
                    <a:pt x="180" y="864"/>
                    <a:pt x="168" y="840"/>
                  </a:cubicBezTo>
                  <a:cubicBezTo>
                    <a:pt x="120" y="564"/>
                    <a:pt x="84" y="300"/>
                    <a:pt x="72" y="36"/>
                  </a:cubicBezTo>
                  <a:cubicBezTo>
                    <a:pt x="72" y="12"/>
                    <a:pt x="48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749;p78"/>
            <p:cNvSpPr/>
            <p:nvPr/>
          </p:nvSpPr>
          <p:spPr>
            <a:xfrm>
              <a:off x="6793469" y="4042701"/>
              <a:ext cx="20677" cy="107038"/>
            </a:xfrm>
            <a:custGeom>
              <a:avLst/>
              <a:gdLst/>
              <a:ahLst/>
              <a:cxnLst/>
              <a:rect l="l" t="t" r="r" b="b"/>
              <a:pathLst>
                <a:path w="181" h="937" extrusionOk="0">
                  <a:moveTo>
                    <a:pt x="36" y="0"/>
                  </a:moveTo>
                  <a:cubicBezTo>
                    <a:pt x="12" y="0"/>
                    <a:pt x="0" y="12"/>
                    <a:pt x="0" y="36"/>
                  </a:cubicBezTo>
                  <a:cubicBezTo>
                    <a:pt x="12" y="324"/>
                    <a:pt x="48" y="612"/>
                    <a:pt x="108" y="900"/>
                  </a:cubicBezTo>
                  <a:cubicBezTo>
                    <a:pt x="108" y="912"/>
                    <a:pt x="108" y="924"/>
                    <a:pt x="120" y="936"/>
                  </a:cubicBezTo>
                  <a:lnTo>
                    <a:pt x="144" y="936"/>
                  </a:lnTo>
                  <a:cubicBezTo>
                    <a:pt x="156" y="936"/>
                    <a:pt x="168" y="936"/>
                    <a:pt x="180" y="924"/>
                  </a:cubicBezTo>
                  <a:cubicBezTo>
                    <a:pt x="180" y="924"/>
                    <a:pt x="180" y="912"/>
                    <a:pt x="180" y="900"/>
                  </a:cubicBezTo>
                  <a:cubicBezTo>
                    <a:pt x="132" y="612"/>
                    <a:pt x="96" y="324"/>
                    <a:pt x="72" y="36"/>
                  </a:cubicBezTo>
                  <a:cubicBezTo>
                    <a:pt x="72" y="12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750;p78"/>
            <p:cNvSpPr/>
            <p:nvPr/>
          </p:nvSpPr>
          <p:spPr>
            <a:xfrm>
              <a:off x="6793469" y="4045442"/>
              <a:ext cx="20677" cy="107038"/>
            </a:xfrm>
            <a:custGeom>
              <a:avLst/>
              <a:gdLst/>
              <a:ahLst/>
              <a:cxnLst/>
              <a:rect l="l" t="t" r="r" b="b"/>
              <a:pathLst>
                <a:path w="181" h="937" extrusionOk="0">
                  <a:moveTo>
                    <a:pt x="36" y="0"/>
                  </a:moveTo>
                  <a:cubicBezTo>
                    <a:pt x="24" y="0"/>
                    <a:pt x="0" y="24"/>
                    <a:pt x="0" y="48"/>
                  </a:cubicBezTo>
                  <a:cubicBezTo>
                    <a:pt x="0" y="336"/>
                    <a:pt x="36" y="624"/>
                    <a:pt x="96" y="912"/>
                  </a:cubicBezTo>
                  <a:lnTo>
                    <a:pt x="180" y="936"/>
                  </a:lnTo>
                  <a:cubicBezTo>
                    <a:pt x="180" y="924"/>
                    <a:pt x="180" y="924"/>
                    <a:pt x="180" y="912"/>
                  </a:cubicBezTo>
                  <a:cubicBezTo>
                    <a:pt x="168" y="864"/>
                    <a:pt x="156" y="816"/>
                    <a:pt x="144" y="768"/>
                  </a:cubicBezTo>
                  <a:cubicBezTo>
                    <a:pt x="96" y="528"/>
                    <a:pt x="84" y="288"/>
                    <a:pt x="84" y="48"/>
                  </a:cubicBezTo>
                  <a:cubicBezTo>
                    <a:pt x="84" y="24"/>
                    <a:pt x="60" y="0"/>
                    <a:pt x="4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751;p78"/>
            <p:cNvSpPr/>
            <p:nvPr/>
          </p:nvSpPr>
          <p:spPr>
            <a:xfrm>
              <a:off x="6793469" y="4038588"/>
              <a:ext cx="19306" cy="113892"/>
            </a:xfrm>
            <a:custGeom>
              <a:avLst/>
              <a:gdLst/>
              <a:ahLst/>
              <a:cxnLst/>
              <a:rect l="l" t="t" r="r" b="b"/>
              <a:pathLst>
                <a:path w="169" h="997" extrusionOk="0">
                  <a:moveTo>
                    <a:pt x="36" y="0"/>
                  </a:moveTo>
                  <a:cubicBezTo>
                    <a:pt x="24" y="0"/>
                    <a:pt x="12" y="0"/>
                    <a:pt x="12" y="12"/>
                  </a:cubicBezTo>
                  <a:cubicBezTo>
                    <a:pt x="0" y="24"/>
                    <a:pt x="0" y="24"/>
                    <a:pt x="0" y="36"/>
                  </a:cubicBezTo>
                  <a:cubicBezTo>
                    <a:pt x="0" y="348"/>
                    <a:pt x="24" y="660"/>
                    <a:pt x="96" y="972"/>
                  </a:cubicBezTo>
                  <a:lnTo>
                    <a:pt x="168" y="996"/>
                  </a:lnTo>
                  <a:cubicBezTo>
                    <a:pt x="108" y="672"/>
                    <a:pt x="72" y="360"/>
                    <a:pt x="72" y="36"/>
                  </a:cubicBezTo>
                  <a:cubicBezTo>
                    <a:pt x="72" y="24"/>
                    <a:pt x="72" y="12"/>
                    <a:pt x="60" y="12"/>
                  </a:cubicBezTo>
                  <a:cubicBezTo>
                    <a:pt x="60" y="0"/>
                    <a:pt x="48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752;p78"/>
            <p:cNvSpPr/>
            <p:nvPr/>
          </p:nvSpPr>
          <p:spPr>
            <a:xfrm>
              <a:off x="6790727" y="4038588"/>
              <a:ext cx="20677" cy="112521"/>
            </a:xfrm>
            <a:custGeom>
              <a:avLst/>
              <a:gdLst/>
              <a:ahLst/>
              <a:cxnLst/>
              <a:rect l="l" t="t" r="r" b="b"/>
              <a:pathLst>
                <a:path w="181" h="985" extrusionOk="0">
                  <a:moveTo>
                    <a:pt x="36" y="0"/>
                  </a:moveTo>
                  <a:lnTo>
                    <a:pt x="36" y="12"/>
                  </a:lnTo>
                  <a:cubicBezTo>
                    <a:pt x="36" y="12"/>
                    <a:pt x="24" y="12"/>
                    <a:pt x="12" y="24"/>
                  </a:cubicBezTo>
                  <a:cubicBezTo>
                    <a:pt x="12" y="24"/>
                    <a:pt x="0" y="36"/>
                    <a:pt x="0" y="48"/>
                  </a:cubicBezTo>
                  <a:cubicBezTo>
                    <a:pt x="0" y="360"/>
                    <a:pt x="24" y="672"/>
                    <a:pt x="96" y="972"/>
                  </a:cubicBezTo>
                  <a:lnTo>
                    <a:pt x="180" y="984"/>
                  </a:lnTo>
                  <a:cubicBezTo>
                    <a:pt x="168" y="924"/>
                    <a:pt x="156" y="864"/>
                    <a:pt x="144" y="792"/>
                  </a:cubicBezTo>
                  <a:lnTo>
                    <a:pt x="144" y="804"/>
                  </a:lnTo>
                  <a:cubicBezTo>
                    <a:pt x="96" y="552"/>
                    <a:pt x="72" y="300"/>
                    <a:pt x="84" y="48"/>
                  </a:cubicBezTo>
                  <a:cubicBezTo>
                    <a:pt x="84" y="24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753;p78"/>
            <p:cNvSpPr/>
            <p:nvPr/>
          </p:nvSpPr>
          <p:spPr>
            <a:xfrm>
              <a:off x="6787986" y="4027621"/>
              <a:ext cx="24789" cy="107038"/>
            </a:xfrm>
            <a:custGeom>
              <a:avLst/>
              <a:gdLst/>
              <a:ahLst/>
              <a:cxnLst/>
              <a:rect l="l" t="t" r="r" b="b"/>
              <a:pathLst>
                <a:path w="217" h="937" extrusionOk="0">
                  <a:moveTo>
                    <a:pt x="36" y="0"/>
                  </a:moveTo>
                  <a:cubicBezTo>
                    <a:pt x="12" y="0"/>
                    <a:pt x="0" y="24"/>
                    <a:pt x="0" y="36"/>
                  </a:cubicBezTo>
                  <a:cubicBezTo>
                    <a:pt x="24" y="312"/>
                    <a:pt x="72" y="576"/>
                    <a:pt x="132" y="852"/>
                  </a:cubicBezTo>
                  <a:cubicBezTo>
                    <a:pt x="132" y="865"/>
                    <a:pt x="132" y="883"/>
                    <a:pt x="132" y="900"/>
                  </a:cubicBezTo>
                  <a:cubicBezTo>
                    <a:pt x="144" y="900"/>
                    <a:pt x="144" y="912"/>
                    <a:pt x="144" y="924"/>
                  </a:cubicBezTo>
                  <a:cubicBezTo>
                    <a:pt x="156" y="924"/>
                    <a:pt x="168" y="936"/>
                    <a:pt x="180" y="936"/>
                  </a:cubicBezTo>
                  <a:cubicBezTo>
                    <a:pt x="192" y="924"/>
                    <a:pt x="192" y="924"/>
                    <a:pt x="204" y="912"/>
                  </a:cubicBezTo>
                  <a:cubicBezTo>
                    <a:pt x="216" y="912"/>
                    <a:pt x="216" y="900"/>
                    <a:pt x="216" y="888"/>
                  </a:cubicBezTo>
                  <a:cubicBezTo>
                    <a:pt x="192" y="744"/>
                    <a:pt x="156" y="588"/>
                    <a:pt x="120" y="444"/>
                  </a:cubicBezTo>
                  <a:cubicBezTo>
                    <a:pt x="96" y="312"/>
                    <a:pt x="84" y="168"/>
                    <a:pt x="84" y="36"/>
                  </a:cubicBezTo>
                  <a:cubicBezTo>
                    <a:pt x="72" y="24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754;p78"/>
            <p:cNvSpPr/>
            <p:nvPr/>
          </p:nvSpPr>
          <p:spPr>
            <a:xfrm>
              <a:off x="6783873" y="3986497"/>
              <a:ext cx="26160" cy="137196"/>
            </a:xfrm>
            <a:custGeom>
              <a:avLst/>
              <a:gdLst/>
              <a:ahLst/>
              <a:cxnLst/>
              <a:rect l="l" t="t" r="r" b="b"/>
              <a:pathLst>
                <a:path w="229" h="1201" extrusionOk="0">
                  <a:moveTo>
                    <a:pt x="36" y="0"/>
                  </a:moveTo>
                  <a:cubicBezTo>
                    <a:pt x="12" y="0"/>
                    <a:pt x="0" y="12"/>
                    <a:pt x="0" y="36"/>
                  </a:cubicBezTo>
                  <a:cubicBezTo>
                    <a:pt x="24" y="420"/>
                    <a:pt x="72" y="792"/>
                    <a:pt x="156" y="1164"/>
                  </a:cubicBezTo>
                  <a:cubicBezTo>
                    <a:pt x="156" y="1176"/>
                    <a:pt x="156" y="1188"/>
                    <a:pt x="168" y="1188"/>
                  </a:cubicBezTo>
                  <a:cubicBezTo>
                    <a:pt x="168" y="1200"/>
                    <a:pt x="180" y="1200"/>
                    <a:pt x="192" y="1200"/>
                  </a:cubicBezTo>
                  <a:cubicBezTo>
                    <a:pt x="204" y="1200"/>
                    <a:pt x="216" y="1200"/>
                    <a:pt x="216" y="1188"/>
                  </a:cubicBezTo>
                  <a:cubicBezTo>
                    <a:pt x="228" y="1188"/>
                    <a:pt x="228" y="1176"/>
                    <a:pt x="228" y="1164"/>
                  </a:cubicBezTo>
                  <a:cubicBezTo>
                    <a:pt x="144" y="792"/>
                    <a:pt x="96" y="408"/>
                    <a:pt x="84" y="36"/>
                  </a:cubicBezTo>
                  <a:cubicBezTo>
                    <a:pt x="72" y="12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755;p78"/>
            <p:cNvSpPr/>
            <p:nvPr/>
          </p:nvSpPr>
          <p:spPr>
            <a:xfrm>
              <a:off x="6781132" y="3987868"/>
              <a:ext cx="28901" cy="143251"/>
            </a:xfrm>
            <a:custGeom>
              <a:avLst/>
              <a:gdLst/>
              <a:ahLst/>
              <a:cxnLst/>
              <a:rect l="l" t="t" r="r" b="b"/>
              <a:pathLst>
                <a:path w="253" h="1254" extrusionOk="0">
                  <a:moveTo>
                    <a:pt x="36" y="0"/>
                  </a:moveTo>
                  <a:cubicBezTo>
                    <a:pt x="12" y="0"/>
                    <a:pt x="0" y="24"/>
                    <a:pt x="0" y="48"/>
                  </a:cubicBezTo>
                  <a:cubicBezTo>
                    <a:pt x="24" y="444"/>
                    <a:pt x="72" y="840"/>
                    <a:pt x="168" y="1224"/>
                  </a:cubicBezTo>
                  <a:cubicBezTo>
                    <a:pt x="177" y="1242"/>
                    <a:pt x="192" y="1253"/>
                    <a:pt x="204" y="1253"/>
                  </a:cubicBezTo>
                  <a:cubicBezTo>
                    <a:pt x="209" y="1253"/>
                    <a:pt x="213" y="1252"/>
                    <a:pt x="216" y="1248"/>
                  </a:cubicBezTo>
                  <a:cubicBezTo>
                    <a:pt x="228" y="1248"/>
                    <a:pt x="240" y="1248"/>
                    <a:pt x="240" y="1236"/>
                  </a:cubicBezTo>
                  <a:cubicBezTo>
                    <a:pt x="252" y="1224"/>
                    <a:pt x="252" y="1212"/>
                    <a:pt x="240" y="1200"/>
                  </a:cubicBezTo>
                  <a:cubicBezTo>
                    <a:pt x="216" y="1092"/>
                    <a:pt x="192" y="972"/>
                    <a:pt x="168" y="852"/>
                  </a:cubicBezTo>
                  <a:cubicBezTo>
                    <a:pt x="120" y="588"/>
                    <a:pt x="84" y="312"/>
                    <a:pt x="72" y="36"/>
                  </a:cubicBezTo>
                  <a:cubicBezTo>
                    <a:pt x="72" y="24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756;p78"/>
            <p:cNvSpPr/>
            <p:nvPr/>
          </p:nvSpPr>
          <p:spPr>
            <a:xfrm>
              <a:off x="6782502" y="3985126"/>
              <a:ext cx="27531" cy="150105"/>
            </a:xfrm>
            <a:custGeom>
              <a:avLst/>
              <a:gdLst/>
              <a:ahLst/>
              <a:cxnLst/>
              <a:rect l="l" t="t" r="r" b="b"/>
              <a:pathLst>
                <a:path w="241" h="1314" extrusionOk="0">
                  <a:moveTo>
                    <a:pt x="36" y="0"/>
                  </a:moveTo>
                  <a:cubicBezTo>
                    <a:pt x="12" y="0"/>
                    <a:pt x="0" y="24"/>
                    <a:pt x="0" y="48"/>
                  </a:cubicBezTo>
                  <a:cubicBezTo>
                    <a:pt x="12" y="468"/>
                    <a:pt x="72" y="876"/>
                    <a:pt x="168" y="1284"/>
                  </a:cubicBezTo>
                  <a:cubicBezTo>
                    <a:pt x="168" y="1302"/>
                    <a:pt x="181" y="1313"/>
                    <a:pt x="197" y="1313"/>
                  </a:cubicBezTo>
                  <a:cubicBezTo>
                    <a:pt x="203" y="1313"/>
                    <a:pt x="210" y="1312"/>
                    <a:pt x="216" y="1308"/>
                  </a:cubicBezTo>
                  <a:cubicBezTo>
                    <a:pt x="216" y="1308"/>
                    <a:pt x="228" y="1308"/>
                    <a:pt x="228" y="1296"/>
                  </a:cubicBezTo>
                  <a:cubicBezTo>
                    <a:pt x="240" y="1284"/>
                    <a:pt x="240" y="1272"/>
                    <a:pt x="228" y="1260"/>
                  </a:cubicBezTo>
                  <a:cubicBezTo>
                    <a:pt x="216" y="1164"/>
                    <a:pt x="192" y="1068"/>
                    <a:pt x="180" y="972"/>
                  </a:cubicBezTo>
                  <a:lnTo>
                    <a:pt x="180" y="984"/>
                  </a:lnTo>
                  <a:cubicBezTo>
                    <a:pt x="120" y="672"/>
                    <a:pt x="84" y="360"/>
                    <a:pt x="72" y="36"/>
                  </a:cubicBezTo>
                  <a:cubicBezTo>
                    <a:pt x="72" y="24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757;p78"/>
            <p:cNvSpPr/>
            <p:nvPr/>
          </p:nvSpPr>
          <p:spPr>
            <a:xfrm>
              <a:off x="6783873" y="3989238"/>
              <a:ext cx="24789" cy="149534"/>
            </a:xfrm>
            <a:custGeom>
              <a:avLst/>
              <a:gdLst/>
              <a:ahLst/>
              <a:cxnLst/>
              <a:rect l="l" t="t" r="r" b="b"/>
              <a:pathLst>
                <a:path w="217" h="1309" extrusionOk="0">
                  <a:moveTo>
                    <a:pt x="36" y="0"/>
                  </a:moveTo>
                  <a:cubicBezTo>
                    <a:pt x="24" y="0"/>
                    <a:pt x="0" y="24"/>
                    <a:pt x="0" y="48"/>
                  </a:cubicBezTo>
                  <a:cubicBezTo>
                    <a:pt x="12" y="456"/>
                    <a:pt x="48" y="876"/>
                    <a:pt x="144" y="1284"/>
                  </a:cubicBezTo>
                  <a:cubicBezTo>
                    <a:pt x="144" y="1284"/>
                    <a:pt x="156" y="1296"/>
                    <a:pt x="156" y="1308"/>
                  </a:cubicBezTo>
                  <a:lnTo>
                    <a:pt x="192" y="1308"/>
                  </a:lnTo>
                  <a:cubicBezTo>
                    <a:pt x="204" y="1296"/>
                    <a:pt x="204" y="1296"/>
                    <a:pt x="216" y="1284"/>
                  </a:cubicBezTo>
                  <a:cubicBezTo>
                    <a:pt x="216" y="1272"/>
                    <a:pt x="216" y="1260"/>
                    <a:pt x="216" y="1248"/>
                  </a:cubicBezTo>
                  <a:cubicBezTo>
                    <a:pt x="204" y="1200"/>
                    <a:pt x="192" y="1140"/>
                    <a:pt x="180" y="1080"/>
                  </a:cubicBezTo>
                  <a:cubicBezTo>
                    <a:pt x="180" y="1080"/>
                    <a:pt x="180" y="1080"/>
                    <a:pt x="180" y="1092"/>
                  </a:cubicBezTo>
                  <a:cubicBezTo>
                    <a:pt x="108" y="744"/>
                    <a:pt x="84" y="396"/>
                    <a:pt x="72" y="36"/>
                  </a:cubicBezTo>
                  <a:cubicBezTo>
                    <a:pt x="72" y="24"/>
                    <a:pt x="60" y="0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758;p78"/>
            <p:cNvSpPr/>
            <p:nvPr/>
          </p:nvSpPr>
          <p:spPr>
            <a:xfrm>
              <a:off x="6280669" y="2786912"/>
              <a:ext cx="296326" cy="77566"/>
            </a:xfrm>
            <a:custGeom>
              <a:avLst/>
              <a:gdLst/>
              <a:ahLst/>
              <a:cxnLst/>
              <a:rect l="l" t="t" r="r" b="b"/>
              <a:pathLst>
                <a:path w="2594" h="679" extrusionOk="0">
                  <a:moveTo>
                    <a:pt x="25" y="1"/>
                  </a:moveTo>
                  <a:cubicBezTo>
                    <a:pt x="25" y="1"/>
                    <a:pt x="13" y="13"/>
                    <a:pt x="13" y="13"/>
                  </a:cubicBezTo>
                  <a:lnTo>
                    <a:pt x="1" y="13"/>
                  </a:lnTo>
                  <a:cubicBezTo>
                    <a:pt x="1" y="13"/>
                    <a:pt x="1" y="25"/>
                    <a:pt x="1" y="37"/>
                  </a:cubicBezTo>
                  <a:cubicBezTo>
                    <a:pt x="97" y="97"/>
                    <a:pt x="193" y="157"/>
                    <a:pt x="289" y="205"/>
                  </a:cubicBezTo>
                  <a:cubicBezTo>
                    <a:pt x="397" y="265"/>
                    <a:pt x="493" y="313"/>
                    <a:pt x="589" y="361"/>
                  </a:cubicBezTo>
                  <a:cubicBezTo>
                    <a:pt x="793" y="445"/>
                    <a:pt x="997" y="517"/>
                    <a:pt x="1213" y="565"/>
                  </a:cubicBezTo>
                  <a:cubicBezTo>
                    <a:pt x="1321" y="589"/>
                    <a:pt x="1429" y="613"/>
                    <a:pt x="1537" y="625"/>
                  </a:cubicBezTo>
                  <a:cubicBezTo>
                    <a:pt x="1633" y="649"/>
                    <a:pt x="1753" y="661"/>
                    <a:pt x="1861" y="673"/>
                  </a:cubicBezTo>
                  <a:cubicBezTo>
                    <a:pt x="1933" y="673"/>
                    <a:pt x="2005" y="678"/>
                    <a:pt x="2077" y="678"/>
                  </a:cubicBezTo>
                  <a:cubicBezTo>
                    <a:pt x="2113" y="678"/>
                    <a:pt x="2149" y="677"/>
                    <a:pt x="2185" y="673"/>
                  </a:cubicBezTo>
                  <a:cubicBezTo>
                    <a:pt x="2305" y="673"/>
                    <a:pt x="2413" y="673"/>
                    <a:pt x="2521" y="649"/>
                  </a:cubicBezTo>
                  <a:lnTo>
                    <a:pt x="2545" y="649"/>
                  </a:lnTo>
                  <a:cubicBezTo>
                    <a:pt x="2557" y="649"/>
                    <a:pt x="2557" y="637"/>
                    <a:pt x="2569" y="637"/>
                  </a:cubicBezTo>
                  <a:cubicBezTo>
                    <a:pt x="2581" y="625"/>
                    <a:pt x="2593" y="613"/>
                    <a:pt x="2593" y="601"/>
                  </a:cubicBezTo>
                  <a:cubicBezTo>
                    <a:pt x="2593" y="565"/>
                    <a:pt x="2557" y="541"/>
                    <a:pt x="2533" y="541"/>
                  </a:cubicBezTo>
                  <a:lnTo>
                    <a:pt x="2257" y="553"/>
                  </a:lnTo>
                  <a:lnTo>
                    <a:pt x="1993" y="553"/>
                  </a:lnTo>
                  <a:cubicBezTo>
                    <a:pt x="1909" y="553"/>
                    <a:pt x="1825" y="553"/>
                    <a:pt x="1729" y="541"/>
                  </a:cubicBezTo>
                  <a:cubicBezTo>
                    <a:pt x="1645" y="529"/>
                    <a:pt x="1561" y="529"/>
                    <a:pt x="1477" y="517"/>
                  </a:cubicBezTo>
                  <a:cubicBezTo>
                    <a:pt x="1141" y="469"/>
                    <a:pt x="817" y="385"/>
                    <a:pt x="505" y="253"/>
                  </a:cubicBezTo>
                  <a:cubicBezTo>
                    <a:pt x="349" y="181"/>
                    <a:pt x="193" y="97"/>
                    <a:pt x="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759;p78"/>
            <p:cNvSpPr/>
            <p:nvPr/>
          </p:nvSpPr>
          <p:spPr>
            <a:xfrm>
              <a:off x="6580992" y="2906174"/>
              <a:ext cx="119376" cy="578715"/>
            </a:xfrm>
            <a:custGeom>
              <a:avLst/>
              <a:gdLst/>
              <a:ahLst/>
              <a:cxnLst/>
              <a:rect l="l" t="t" r="r" b="b"/>
              <a:pathLst>
                <a:path w="1045" h="5066" extrusionOk="0">
                  <a:moveTo>
                    <a:pt x="36" y="1"/>
                  </a:moveTo>
                  <a:lnTo>
                    <a:pt x="36" y="13"/>
                  </a:lnTo>
                  <a:cubicBezTo>
                    <a:pt x="24" y="13"/>
                    <a:pt x="12" y="25"/>
                    <a:pt x="0" y="37"/>
                  </a:cubicBezTo>
                  <a:cubicBezTo>
                    <a:pt x="0" y="49"/>
                    <a:pt x="0" y="49"/>
                    <a:pt x="0" y="61"/>
                  </a:cubicBezTo>
                  <a:cubicBezTo>
                    <a:pt x="0" y="73"/>
                    <a:pt x="0" y="85"/>
                    <a:pt x="0" y="97"/>
                  </a:cubicBezTo>
                  <a:cubicBezTo>
                    <a:pt x="24" y="217"/>
                    <a:pt x="48" y="337"/>
                    <a:pt x="72" y="469"/>
                  </a:cubicBezTo>
                  <a:cubicBezTo>
                    <a:pt x="96" y="589"/>
                    <a:pt x="120" y="709"/>
                    <a:pt x="144" y="829"/>
                  </a:cubicBezTo>
                  <a:cubicBezTo>
                    <a:pt x="192" y="1081"/>
                    <a:pt x="252" y="1333"/>
                    <a:pt x="288" y="1573"/>
                  </a:cubicBezTo>
                  <a:lnTo>
                    <a:pt x="372" y="1945"/>
                  </a:lnTo>
                  <a:cubicBezTo>
                    <a:pt x="396" y="2065"/>
                    <a:pt x="432" y="2197"/>
                    <a:pt x="456" y="2317"/>
                  </a:cubicBezTo>
                  <a:cubicBezTo>
                    <a:pt x="504" y="2569"/>
                    <a:pt x="564" y="2809"/>
                    <a:pt x="612" y="3061"/>
                  </a:cubicBezTo>
                  <a:cubicBezTo>
                    <a:pt x="648" y="3217"/>
                    <a:pt x="684" y="3385"/>
                    <a:pt x="720" y="3553"/>
                  </a:cubicBezTo>
                  <a:cubicBezTo>
                    <a:pt x="744" y="3709"/>
                    <a:pt x="792" y="3889"/>
                    <a:pt x="816" y="4057"/>
                  </a:cubicBezTo>
                  <a:cubicBezTo>
                    <a:pt x="888" y="4381"/>
                    <a:pt x="948" y="4717"/>
                    <a:pt x="1008" y="5041"/>
                  </a:cubicBezTo>
                  <a:cubicBezTo>
                    <a:pt x="1008" y="5053"/>
                    <a:pt x="1020" y="5065"/>
                    <a:pt x="1032" y="5065"/>
                  </a:cubicBezTo>
                  <a:cubicBezTo>
                    <a:pt x="1044" y="5053"/>
                    <a:pt x="1044" y="5041"/>
                    <a:pt x="1044" y="5041"/>
                  </a:cubicBezTo>
                  <a:cubicBezTo>
                    <a:pt x="960" y="4537"/>
                    <a:pt x="876" y="4045"/>
                    <a:pt x="792" y="3541"/>
                  </a:cubicBezTo>
                  <a:cubicBezTo>
                    <a:pt x="696" y="3049"/>
                    <a:pt x="600" y="2545"/>
                    <a:pt x="516" y="2041"/>
                  </a:cubicBezTo>
                  <a:cubicBezTo>
                    <a:pt x="444" y="1717"/>
                    <a:pt x="384" y="1381"/>
                    <a:pt x="324" y="1045"/>
                  </a:cubicBezTo>
                  <a:cubicBezTo>
                    <a:pt x="288" y="877"/>
                    <a:pt x="252" y="721"/>
                    <a:pt x="228" y="553"/>
                  </a:cubicBezTo>
                  <a:cubicBezTo>
                    <a:pt x="204" y="469"/>
                    <a:pt x="192" y="385"/>
                    <a:pt x="168" y="301"/>
                  </a:cubicBezTo>
                  <a:cubicBezTo>
                    <a:pt x="156" y="217"/>
                    <a:pt x="144" y="133"/>
                    <a:pt x="120" y="49"/>
                  </a:cubicBezTo>
                  <a:cubicBezTo>
                    <a:pt x="108" y="25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760;p78"/>
            <p:cNvSpPr/>
            <p:nvPr/>
          </p:nvSpPr>
          <p:spPr>
            <a:xfrm>
              <a:off x="6818144" y="1816369"/>
              <a:ext cx="64543" cy="87847"/>
            </a:xfrm>
            <a:custGeom>
              <a:avLst/>
              <a:gdLst/>
              <a:ahLst/>
              <a:cxnLst/>
              <a:rect l="l" t="t" r="r" b="b"/>
              <a:pathLst>
                <a:path w="565" h="769" extrusionOk="0">
                  <a:moveTo>
                    <a:pt x="36" y="0"/>
                  </a:moveTo>
                  <a:cubicBezTo>
                    <a:pt x="24" y="0"/>
                    <a:pt x="12" y="12"/>
                    <a:pt x="12" y="24"/>
                  </a:cubicBezTo>
                  <a:cubicBezTo>
                    <a:pt x="0" y="192"/>
                    <a:pt x="36" y="360"/>
                    <a:pt x="108" y="516"/>
                  </a:cubicBezTo>
                  <a:cubicBezTo>
                    <a:pt x="144" y="588"/>
                    <a:pt x="192" y="648"/>
                    <a:pt x="252" y="696"/>
                  </a:cubicBezTo>
                  <a:cubicBezTo>
                    <a:pt x="288" y="720"/>
                    <a:pt x="324" y="732"/>
                    <a:pt x="372" y="744"/>
                  </a:cubicBezTo>
                  <a:cubicBezTo>
                    <a:pt x="408" y="756"/>
                    <a:pt x="456" y="768"/>
                    <a:pt x="504" y="768"/>
                  </a:cubicBezTo>
                  <a:cubicBezTo>
                    <a:pt x="528" y="768"/>
                    <a:pt x="552" y="744"/>
                    <a:pt x="564" y="720"/>
                  </a:cubicBezTo>
                  <a:cubicBezTo>
                    <a:pt x="564" y="708"/>
                    <a:pt x="552" y="696"/>
                    <a:pt x="552" y="684"/>
                  </a:cubicBezTo>
                  <a:cubicBezTo>
                    <a:pt x="540" y="672"/>
                    <a:pt x="528" y="660"/>
                    <a:pt x="516" y="660"/>
                  </a:cubicBezTo>
                  <a:lnTo>
                    <a:pt x="408" y="660"/>
                  </a:lnTo>
                  <a:cubicBezTo>
                    <a:pt x="372" y="660"/>
                    <a:pt x="348" y="648"/>
                    <a:pt x="312" y="636"/>
                  </a:cubicBezTo>
                  <a:cubicBezTo>
                    <a:pt x="288" y="612"/>
                    <a:pt x="264" y="600"/>
                    <a:pt x="240" y="576"/>
                  </a:cubicBezTo>
                  <a:cubicBezTo>
                    <a:pt x="204" y="552"/>
                    <a:pt x="180" y="528"/>
                    <a:pt x="168" y="492"/>
                  </a:cubicBezTo>
                  <a:cubicBezTo>
                    <a:pt x="132" y="456"/>
                    <a:pt x="108" y="408"/>
                    <a:pt x="96" y="360"/>
                  </a:cubicBezTo>
                  <a:cubicBezTo>
                    <a:pt x="72" y="288"/>
                    <a:pt x="60" y="216"/>
                    <a:pt x="48" y="132"/>
                  </a:cubicBezTo>
                  <a:cubicBezTo>
                    <a:pt x="48" y="96"/>
                    <a:pt x="48" y="60"/>
                    <a:pt x="48" y="24"/>
                  </a:cubicBezTo>
                  <a:cubicBezTo>
                    <a:pt x="48" y="12"/>
                    <a:pt x="36" y="12"/>
                    <a:pt x="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761;p78"/>
            <p:cNvSpPr/>
            <p:nvPr/>
          </p:nvSpPr>
          <p:spPr>
            <a:xfrm>
              <a:off x="6415123" y="1798549"/>
              <a:ext cx="74139" cy="46951"/>
            </a:xfrm>
            <a:custGeom>
              <a:avLst/>
              <a:gdLst/>
              <a:ahLst/>
              <a:cxnLst/>
              <a:rect l="l" t="t" r="r" b="b"/>
              <a:pathLst>
                <a:path w="649" h="411" extrusionOk="0">
                  <a:moveTo>
                    <a:pt x="636" y="0"/>
                  </a:moveTo>
                  <a:cubicBezTo>
                    <a:pt x="624" y="0"/>
                    <a:pt x="612" y="0"/>
                    <a:pt x="612" y="12"/>
                  </a:cubicBezTo>
                  <a:cubicBezTo>
                    <a:pt x="604" y="28"/>
                    <a:pt x="596" y="44"/>
                    <a:pt x="588" y="60"/>
                  </a:cubicBezTo>
                  <a:cubicBezTo>
                    <a:pt x="576" y="84"/>
                    <a:pt x="564" y="108"/>
                    <a:pt x="540" y="132"/>
                  </a:cubicBezTo>
                  <a:cubicBezTo>
                    <a:pt x="516" y="156"/>
                    <a:pt x="492" y="180"/>
                    <a:pt x="456" y="204"/>
                  </a:cubicBezTo>
                  <a:lnTo>
                    <a:pt x="468" y="204"/>
                  </a:lnTo>
                  <a:cubicBezTo>
                    <a:pt x="432" y="216"/>
                    <a:pt x="408" y="240"/>
                    <a:pt x="372" y="252"/>
                  </a:cubicBezTo>
                  <a:cubicBezTo>
                    <a:pt x="324" y="264"/>
                    <a:pt x="276" y="276"/>
                    <a:pt x="228" y="276"/>
                  </a:cubicBezTo>
                  <a:cubicBezTo>
                    <a:pt x="204" y="282"/>
                    <a:pt x="183" y="285"/>
                    <a:pt x="164" y="285"/>
                  </a:cubicBezTo>
                  <a:cubicBezTo>
                    <a:pt x="144" y="285"/>
                    <a:pt x="126" y="282"/>
                    <a:pt x="108" y="276"/>
                  </a:cubicBezTo>
                  <a:lnTo>
                    <a:pt x="72" y="276"/>
                  </a:lnTo>
                  <a:cubicBezTo>
                    <a:pt x="60" y="276"/>
                    <a:pt x="48" y="276"/>
                    <a:pt x="48" y="288"/>
                  </a:cubicBezTo>
                  <a:cubicBezTo>
                    <a:pt x="24" y="288"/>
                    <a:pt x="12" y="300"/>
                    <a:pt x="12" y="324"/>
                  </a:cubicBezTo>
                  <a:cubicBezTo>
                    <a:pt x="0" y="336"/>
                    <a:pt x="0" y="348"/>
                    <a:pt x="12" y="372"/>
                  </a:cubicBezTo>
                  <a:cubicBezTo>
                    <a:pt x="12" y="384"/>
                    <a:pt x="24" y="384"/>
                    <a:pt x="36" y="396"/>
                  </a:cubicBezTo>
                  <a:cubicBezTo>
                    <a:pt x="36" y="396"/>
                    <a:pt x="48" y="408"/>
                    <a:pt x="60" y="408"/>
                  </a:cubicBezTo>
                  <a:cubicBezTo>
                    <a:pt x="77" y="410"/>
                    <a:pt x="94" y="411"/>
                    <a:pt x="110" y="411"/>
                  </a:cubicBezTo>
                  <a:cubicBezTo>
                    <a:pt x="225" y="411"/>
                    <a:pt x="338" y="375"/>
                    <a:pt x="432" y="312"/>
                  </a:cubicBezTo>
                  <a:cubicBezTo>
                    <a:pt x="480" y="276"/>
                    <a:pt x="528" y="240"/>
                    <a:pt x="564" y="192"/>
                  </a:cubicBezTo>
                  <a:cubicBezTo>
                    <a:pt x="600" y="144"/>
                    <a:pt x="624" y="84"/>
                    <a:pt x="648" y="24"/>
                  </a:cubicBezTo>
                  <a:cubicBezTo>
                    <a:pt x="648" y="12"/>
                    <a:pt x="648" y="0"/>
                    <a:pt x="6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762;p78"/>
            <p:cNvSpPr/>
            <p:nvPr/>
          </p:nvSpPr>
          <p:spPr>
            <a:xfrm>
              <a:off x="6953855" y="2462027"/>
              <a:ext cx="15193" cy="1695933"/>
            </a:xfrm>
            <a:custGeom>
              <a:avLst/>
              <a:gdLst/>
              <a:ahLst/>
              <a:cxnLst/>
              <a:rect l="l" t="t" r="r" b="b"/>
              <a:pathLst>
                <a:path w="133" h="14846" extrusionOk="0">
                  <a:moveTo>
                    <a:pt x="48" y="1"/>
                  </a:moveTo>
                  <a:cubicBezTo>
                    <a:pt x="24" y="1"/>
                    <a:pt x="0" y="13"/>
                    <a:pt x="0" y="37"/>
                  </a:cubicBezTo>
                  <a:lnTo>
                    <a:pt x="12" y="25"/>
                  </a:lnTo>
                  <a:cubicBezTo>
                    <a:pt x="12" y="2065"/>
                    <a:pt x="12" y="4093"/>
                    <a:pt x="24" y="6133"/>
                  </a:cubicBezTo>
                  <a:cubicBezTo>
                    <a:pt x="36" y="8161"/>
                    <a:pt x="48" y="10201"/>
                    <a:pt x="48" y="12229"/>
                  </a:cubicBezTo>
                  <a:lnTo>
                    <a:pt x="48" y="14845"/>
                  </a:lnTo>
                  <a:lnTo>
                    <a:pt x="108" y="14833"/>
                  </a:lnTo>
                  <a:lnTo>
                    <a:pt x="132" y="14833"/>
                  </a:lnTo>
                  <a:cubicBezTo>
                    <a:pt x="132" y="12961"/>
                    <a:pt x="120" y="11089"/>
                    <a:pt x="108" y="9217"/>
                  </a:cubicBezTo>
                  <a:cubicBezTo>
                    <a:pt x="108" y="7189"/>
                    <a:pt x="96" y="5149"/>
                    <a:pt x="84" y="3121"/>
                  </a:cubicBezTo>
                  <a:cubicBezTo>
                    <a:pt x="84" y="2089"/>
                    <a:pt x="84" y="1057"/>
                    <a:pt x="84" y="37"/>
                  </a:cubicBezTo>
                  <a:cubicBezTo>
                    <a:pt x="84" y="13"/>
                    <a:pt x="60" y="1"/>
                    <a:pt x="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763;p78"/>
            <p:cNvSpPr/>
            <p:nvPr/>
          </p:nvSpPr>
          <p:spPr>
            <a:xfrm>
              <a:off x="6500114" y="1816369"/>
              <a:ext cx="294841" cy="47750"/>
            </a:xfrm>
            <a:custGeom>
              <a:avLst/>
              <a:gdLst/>
              <a:ahLst/>
              <a:cxnLst/>
              <a:rect l="l" t="t" r="r" b="b"/>
              <a:pathLst>
                <a:path w="2581" h="418" extrusionOk="0">
                  <a:moveTo>
                    <a:pt x="36" y="0"/>
                  </a:moveTo>
                  <a:lnTo>
                    <a:pt x="24" y="12"/>
                  </a:lnTo>
                  <a:cubicBezTo>
                    <a:pt x="12" y="12"/>
                    <a:pt x="0" y="12"/>
                    <a:pt x="0" y="24"/>
                  </a:cubicBezTo>
                  <a:cubicBezTo>
                    <a:pt x="0" y="36"/>
                    <a:pt x="0" y="48"/>
                    <a:pt x="0" y="48"/>
                  </a:cubicBezTo>
                  <a:cubicBezTo>
                    <a:pt x="0" y="60"/>
                    <a:pt x="12" y="72"/>
                    <a:pt x="12" y="72"/>
                  </a:cubicBezTo>
                  <a:cubicBezTo>
                    <a:pt x="108" y="120"/>
                    <a:pt x="216" y="168"/>
                    <a:pt x="312" y="204"/>
                  </a:cubicBezTo>
                  <a:cubicBezTo>
                    <a:pt x="420" y="240"/>
                    <a:pt x="516" y="276"/>
                    <a:pt x="624" y="300"/>
                  </a:cubicBezTo>
                  <a:cubicBezTo>
                    <a:pt x="840" y="360"/>
                    <a:pt x="1044" y="396"/>
                    <a:pt x="1272" y="408"/>
                  </a:cubicBezTo>
                  <a:cubicBezTo>
                    <a:pt x="1380" y="414"/>
                    <a:pt x="1488" y="417"/>
                    <a:pt x="1596" y="417"/>
                  </a:cubicBezTo>
                  <a:cubicBezTo>
                    <a:pt x="1704" y="417"/>
                    <a:pt x="1812" y="414"/>
                    <a:pt x="1920" y="408"/>
                  </a:cubicBezTo>
                  <a:cubicBezTo>
                    <a:pt x="2136" y="384"/>
                    <a:pt x="2340" y="348"/>
                    <a:pt x="2556" y="288"/>
                  </a:cubicBezTo>
                  <a:cubicBezTo>
                    <a:pt x="2568" y="288"/>
                    <a:pt x="2580" y="264"/>
                    <a:pt x="2580" y="252"/>
                  </a:cubicBezTo>
                  <a:cubicBezTo>
                    <a:pt x="2580" y="228"/>
                    <a:pt x="2556" y="216"/>
                    <a:pt x="2532" y="216"/>
                  </a:cubicBezTo>
                  <a:cubicBezTo>
                    <a:pt x="2328" y="276"/>
                    <a:pt x="2100" y="312"/>
                    <a:pt x="1884" y="336"/>
                  </a:cubicBezTo>
                  <a:cubicBezTo>
                    <a:pt x="1778" y="344"/>
                    <a:pt x="1673" y="348"/>
                    <a:pt x="1568" y="348"/>
                  </a:cubicBezTo>
                  <a:cubicBezTo>
                    <a:pt x="1343" y="348"/>
                    <a:pt x="1122" y="329"/>
                    <a:pt x="900" y="288"/>
                  </a:cubicBezTo>
                  <a:cubicBezTo>
                    <a:pt x="624" y="240"/>
                    <a:pt x="348" y="156"/>
                    <a:pt x="84" y="24"/>
                  </a:cubicBezTo>
                  <a:lnTo>
                    <a:pt x="96" y="24"/>
                  </a:lnTo>
                  <a:lnTo>
                    <a:pt x="60" y="12"/>
                  </a:lnTo>
                  <a:cubicBezTo>
                    <a:pt x="60" y="12"/>
                    <a:pt x="48" y="12"/>
                    <a:pt x="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764;p78"/>
            <p:cNvSpPr/>
            <p:nvPr/>
          </p:nvSpPr>
          <p:spPr>
            <a:xfrm>
              <a:off x="6461731" y="2060376"/>
              <a:ext cx="385315" cy="78594"/>
            </a:xfrm>
            <a:custGeom>
              <a:avLst/>
              <a:gdLst/>
              <a:ahLst/>
              <a:cxnLst/>
              <a:rect l="l" t="t" r="r" b="b"/>
              <a:pathLst>
                <a:path w="3373" h="688" extrusionOk="0">
                  <a:moveTo>
                    <a:pt x="24" y="0"/>
                  </a:moveTo>
                  <a:cubicBezTo>
                    <a:pt x="12" y="0"/>
                    <a:pt x="12" y="12"/>
                    <a:pt x="0" y="24"/>
                  </a:cubicBezTo>
                  <a:cubicBezTo>
                    <a:pt x="0" y="24"/>
                    <a:pt x="12" y="36"/>
                    <a:pt x="24" y="36"/>
                  </a:cubicBezTo>
                  <a:cubicBezTo>
                    <a:pt x="180" y="36"/>
                    <a:pt x="336" y="60"/>
                    <a:pt x="480" y="96"/>
                  </a:cubicBezTo>
                  <a:cubicBezTo>
                    <a:pt x="840" y="192"/>
                    <a:pt x="1188" y="324"/>
                    <a:pt x="1536" y="468"/>
                  </a:cubicBezTo>
                  <a:cubicBezTo>
                    <a:pt x="1704" y="528"/>
                    <a:pt x="1872" y="588"/>
                    <a:pt x="2052" y="636"/>
                  </a:cubicBezTo>
                  <a:cubicBezTo>
                    <a:pt x="2200" y="666"/>
                    <a:pt x="2348" y="688"/>
                    <a:pt x="2497" y="688"/>
                  </a:cubicBezTo>
                  <a:cubicBezTo>
                    <a:pt x="2528" y="688"/>
                    <a:pt x="2560" y="687"/>
                    <a:pt x="2592" y="684"/>
                  </a:cubicBezTo>
                  <a:cubicBezTo>
                    <a:pt x="2856" y="660"/>
                    <a:pt x="3120" y="564"/>
                    <a:pt x="3336" y="396"/>
                  </a:cubicBezTo>
                  <a:cubicBezTo>
                    <a:pt x="3372" y="372"/>
                    <a:pt x="3372" y="324"/>
                    <a:pt x="3348" y="288"/>
                  </a:cubicBezTo>
                  <a:cubicBezTo>
                    <a:pt x="3336" y="276"/>
                    <a:pt x="3312" y="264"/>
                    <a:pt x="3300" y="264"/>
                  </a:cubicBezTo>
                  <a:cubicBezTo>
                    <a:pt x="3293" y="261"/>
                    <a:pt x="3286" y="259"/>
                    <a:pt x="3279" y="259"/>
                  </a:cubicBezTo>
                  <a:cubicBezTo>
                    <a:pt x="3263" y="259"/>
                    <a:pt x="3249" y="268"/>
                    <a:pt x="3240" y="276"/>
                  </a:cubicBezTo>
                  <a:lnTo>
                    <a:pt x="3156" y="336"/>
                  </a:lnTo>
                  <a:cubicBezTo>
                    <a:pt x="3036" y="408"/>
                    <a:pt x="2916" y="456"/>
                    <a:pt x="2784" y="504"/>
                  </a:cubicBezTo>
                  <a:cubicBezTo>
                    <a:pt x="2676" y="528"/>
                    <a:pt x="2556" y="552"/>
                    <a:pt x="2436" y="552"/>
                  </a:cubicBezTo>
                  <a:cubicBezTo>
                    <a:pt x="2256" y="552"/>
                    <a:pt x="2064" y="540"/>
                    <a:pt x="1896" y="492"/>
                  </a:cubicBezTo>
                  <a:cubicBezTo>
                    <a:pt x="1584" y="420"/>
                    <a:pt x="1284" y="288"/>
                    <a:pt x="972" y="192"/>
                  </a:cubicBezTo>
                  <a:cubicBezTo>
                    <a:pt x="672" y="72"/>
                    <a:pt x="360" y="12"/>
                    <a:pt x="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765;p78"/>
            <p:cNvSpPr/>
            <p:nvPr/>
          </p:nvSpPr>
          <p:spPr>
            <a:xfrm>
              <a:off x="6375370" y="2366869"/>
              <a:ext cx="300324" cy="250175"/>
            </a:xfrm>
            <a:custGeom>
              <a:avLst/>
              <a:gdLst/>
              <a:ahLst/>
              <a:cxnLst/>
              <a:rect l="l" t="t" r="r" b="b"/>
              <a:pathLst>
                <a:path w="2629" h="2190" extrusionOk="0">
                  <a:moveTo>
                    <a:pt x="1905" y="1"/>
                  </a:moveTo>
                  <a:cubicBezTo>
                    <a:pt x="1889" y="1"/>
                    <a:pt x="1874" y="2"/>
                    <a:pt x="1860" y="6"/>
                  </a:cubicBezTo>
                  <a:lnTo>
                    <a:pt x="1752" y="6"/>
                  </a:lnTo>
                  <a:cubicBezTo>
                    <a:pt x="1572" y="18"/>
                    <a:pt x="1404" y="42"/>
                    <a:pt x="1224" y="78"/>
                  </a:cubicBezTo>
                  <a:cubicBezTo>
                    <a:pt x="1116" y="90"/>
                    <a:pt x="1008" y="126"/>
                    <a:pt x="912" y="174"/>
                  </a:cubicBezTo>
                  <a:cubicBezTo>
                    <a:pt x="804" y="222"/>
                    <a:pt x="708" y="282"/>
                    <a:pt x="612" y="354"/>
                  </a:cubicBezTo>
                  <a:cubicBezTo>
                    <a:pt x="576" y="366"/>
                    <a:pt x="552" y="402"/>
                    <a:pt x="528" y="426"/>
                  </a:cubicBezTo>
                  <a:cubicBezTo>
                    <a:pt x="504" y="450"/>
                    <a:pt x="492" y="474"/>
                    <a:pt x="480" y="498"/>
                  </a:cubicBezTo>
                  <a:cubicBezTo>
                    <a:pt x="468" y="522"/>
                    <a:pt x="468" y="546"/>
                    <a:pt x="480" y="570"/>
                  </a:cubicBezTo>
                  <a:cubicBezTo>
                    <a:pt x="492" y="582"/>
                    <a:pt x="504" y="594"/>
                    <a:pt x="528" y="606"/>
                  </a:cubicBezTo>
                  <a:cubicBezTo>
                    <a:pt x="552" y="618"/>
                    <a:pt x="576" y="630"/>
                    <a:pt x="600" y="630"/>
                  </a:cubicBezTo>
                  <a:lnTo>
                    <a:pt x="696" y="630"/>
                  </a:lnTo>
                  <a:cubicBezTo>
                    <a:pt x="744" y="630"/>
                    <a:pt x="792" y="618"/>
                    <a:pt x="840" y="618"/>
                  </a:cubicBezTo>
                  <a:lnTo>
                    <a:pt x="768" y="654"/>
                  </a:lnTo>
                  <a:cubicBezTo>
                    <a:pt x="552" y="750"/>
                    <a:pt x="360" y="882"/>
                    <a:pt x="204" y="1050"/>
                  </a:cubicBezTo>
                  <a:cubicBezTo>
                    <a:pt x="168" y="1086"/>
                    <a:pt x="132" y="1134"/>
                    <a:pt x="96" y="1182"/>
                  </a:cubicBezTo>
                  <a:cubicBezTo>
                    <a:pt x="60" y="1230"/>
                    <a:pt x="36" y="1278"/>
                    <a:pt x="24" y="1338"/>
                  </a:cubicBezTo>
                  <a:cubicBezTo>
                    <a:pt x="0" y="1374"/>
                    <a:pt x="12" y="1422"/>
                    <a:pt x="36" y="1458"/>
                  </a:cubicBezTo>
                  <a:cubicBezTo>
                    <a:pt x="48" y="1482"/>
                    <a:pt x="72" y="1482"/>
                    <a:pt x="84" y="1494"/>
                  </a:cubicBezTo>
                  <a:lnTo>
                    <a:pt x="120" y="1494"/>
                  </a:lnTo>
                  <a:cubicBezTo>
                    <a:pt x="108" y="1518"/>
                    <a:pt x="96" y="1542"/>
                    <a:pt x="84" y="1566"/>
                  </a:cubicBezTo>
                  <a:cubicBezTo>
                    <a:pt x="48" y="1614"/>
                    <a:pt x="36" y="1674"/>
                    <a:pt x="24" y="1734"/>
                  </a:cubicBezTo>
                  <a:cubicBezTo>
                    <a:pt x="24" y="1770"/>
                    <a:pt x="24" y="1794"/>
                    <a:pt x="36" y="1818"/>
                  </a:cubicBezTo>
                  <a:cubicBezTo>
                    <a:pt x="48" y="1842"/>
                    <a:pt x="48" y="1866"/>
                    <a:pt x="72" y="1890"/>
                  </a:cubicBezTo>
                  <a:cubicBezTo>
                    <a:pt x="96" y="1914"/>
                    <a:pt x="132" y="1938"/>
                    <a:pt x="168" y="1950"/>
                  </a:cubicBezTo>
                  <a:lnTo>
                    <a:pt x="204" y="1950"/>
                  </a:lnTo>
                  <a:cubicBezTo>
                    <a:pt x="228" y="1950"/>
                    <a:pt x="252" y="1950"/>
                    <a:pt x="276" y="1938"/>
                  </a:cubicBezTo>
                  <a:cubicBezTo>
                    <a:pt x="324" y="1926"/>
                    <a:pt x="360" y="1914"/>
                    <a:pt x="396" y="1902"/>
                  </a:cubicBezTo>
                  <a:lnTo>
                    <a:pt x="396" y="1902"/>
                  </a:lnTo>
                  <a:cubicBezTo>
                    <a:pt x="372" y="1938"/>
                    <a:pt x="360" y="1986"/>
                    <a:pt x="348" y="2034"/>
                  </a:cubicBezTo>
                  <a:cubicBezTo>
                    <a:pt x="348" y="2070"/>
                    <a:pt x="372" y="2118"/>
                    <a:pt x="396" y="2142"/>
                  </a:cubicBezTo>
                  <a:cubicBezTo>
                    <a:pt x="420" y="2166"/>
                    <a:pt x="432" y="2178"/>
                    <a:pt x="456" y="2178"/>
                  </a:cubicBezTo>
                  <a:cubicBezTo>
                    <a:pt x="480" y="2190"/>
                    <a:pt x="504" y="2190"/>
                    <a:pt x="516" y="2190"/>
                  </a:cubicBezTo>
                  <a:cubicBezTo>
                    <a:pt x="564" y="2190"/>
                    <a:pt x="600" y="2178"/>
                    <a:pt x="636" y="2166"/>
                  </a:cubicBezTo>
                  <a:cubicBezTo>
                    <a:pt x="684" y="2154"/>
                    <a:pt x="720" y="2130"/>
                    <a:pt x="768" y="2106"/>
                  </a:cubicBezTo>
                  <a:cubicBezTo>
                    <a:pt x="804" y="2082"/>
                    <a:pt x="852" y="2046"/>
                    <a:pt x="888" y="2022"/>
                  </a:cubicBezTo>
                  <a:lnTo>
                    <a:pt x="912" y="2022"/>
                  </a:lnTo>
                  <a:cubicBezTo>
                    <a:pt x="1008" y="2010"/>
                    <a:pt x="1104" y="1986"/>
                    <a:pt x="1200" y="1962"/>
                  </a:cubicBezTo>
                  <a:cubicBezTo>
                    <a:pt x="1308" y="1914"/>
                    <a:pt x="1416" y="1866"/>
                    <a:pt x="1524" y="1806"/>
                  </a:cubicBezTo>
                  <a:cubicBezTo>
                    <a:pt x="1644" y="1758"/>
                    <a:pt x="1752" y="1698"/>
                    <a:pt x="1872" y="1626"/>
                  </a:cubicBezTo>
                  <a:cubicBezTo>
                    <a:pt x="1980" y="1542"/>
                    <a:pt x="2088" y="1458"/>
                    <a:pt x="2184" y="1362"/>
                  </a:cubicBezTo>
                  <a:cubicBezTo>
                    <a:pt x="2280" y="1278"/>
                    <a:pt x="2364" y="1182"/>
                    <a:pt x="2436" y="1074"/>
                  </a:cubicBezTo>
                  <a:cubicBezTo>
                    <a:pt x="2508" y="990"/>
                    <a:pt x="2556" y="882"/>
                    <a:pt x="2592" y="774"/>
                  </a:cubicBezTo>
                  <a:cubicBezTo>
                    <a:pt x="2616" y="726"/>
                    <a:pt x="2616" y="678"/>
                    <a:pt x="2628" y="630"/>
                  </a:cubicBezTo>
                  <a:cubicBezTo>
                    <a:pt x="2628" y="582"/>
                    <a:pt x="2628" y="534"/>
                    <a:pt x="2616" y="486"/>
                  </a:cubicBezTo>
                  <a:cubicBezTo>
                    <a:pt x="2592" y="390"/>
                    <a:pt x="2544" y="294"/>
                    <a:pt x="2472" y="234"/>
                  </a:cubicBezTo>
                  <a:cubicBezTo>
                    <a:pt x="2400" y="162"/>
                    <a:pt x="2316" y="114"/>
                    <a:pt x="2232" y="78"/>
                  </a:cubicBezTo>
                  <a:lnTo>
                    <a:pt x="2148" y="42"/>
                  </a:lnTo>
                  <a:cubicBezTo>
                    <a:pt x="2112" y="30"/>
                    <a:pt x="2064" y="18"/>
                    <a:pt x="2016" y="18"/>
                  </a:cubicBezTo>
                  <a:cubicBezTo>
                    <a:pt x="1982" y="9"/>
                    <a:pt x="1942" y="1"/>
                    <a:pt x="1905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766;p78"/>
            <p:cNvSpPr/>
            <p:nvPr/>
          </p:nvSpPr>
          <p:spPr>
            <a:xfrm>
              <a:off x="6457619" y="2505893"/>
              <a:ext cx="174208" cy="107038"/>
            </a:xfrm>
            <a:custGeom>
              <a:avLst/>
              <a:gdLst/>
              <a:ahLst/>
              <a:cxnLst/>
              <a:rect l="l" t="t" r="r" b="b"/>
              <a:pathLst>
                <a:path w="1525" h="937" extrusionOk="0">
                  <a:moveTo>
                    <a:pt x="1476" y="1"/>
                  </a:moveTo>
                  <a:lnTo>
                    <a:pt x="1476" y="13"/>
                  </a:lnTo>
                  <a:cubicBezTo>
                    <a:pt x="1476" y="13"/>
                    <a:pt x="1464" y="13"/>
                    <a:pt x="1452" y="25"/>
                  </a:cubicBezTo>
                  <a:cubicBezTo>
                    <a:pt x="1428" y="61"/>
                    <a:pt x="1392" y="85"/>
                    <a:pt x="1368" y="121"/>
                  </a:cubicBezTo>
                  <a:cubicBezTo>
                    <a:pt x="1308" y="169"/>
                    <a:pt x="1260" y="217"/>
                    <a:pt x="1200" y="277"/>
                  </a:cubicBezTo>
                  <a:cubicBezTo>
                    <a:pt x="1068" y="397"/>
                    <a:pt x="924" y="505"/>
                    <a:pt x="780" y="613"/>
                  </a:cubicBezTo>
                  <a:cubicBezTo>
                    <a:pt x="708" y="661"/>
                    <a:pt x="648" y="709"/>
                    <a:pt x="576" y="745"/>
                  </a:cubicBezTo>
                  <a:cubicBezTo>
                    <a:pt x="504" y="781"/>
                    <a:pt x="444" y="805"/>
                    <a:pt x="372" y="841"/>
                  </a:cubicBezTo>
                  <a:cubicBezTo>
                    <a:pt x="336" y="853"/>
                    <a:pt x="288" y="865"/>
                    <a:pt x="240" y="865"/>
                  </a:cubicBezTo>
                  <a:lnTo>
                    <a:pt x="180" y="865"/>
                  </a:lnTo>
                  <a:cubicBezTo>
                    <a:pt x="168" y="865"/>
                    <a:pt x="144" y="853"/>
                    <a:pt x="132" y="853"/>
                  </a:cubicBezTo>
                  <a:lnTo>
                    <a:pt x="108" y="829"/>
                  </a:lnTo>
                  <a:cubicBezTo>
                    <a:pt x="96" y="829"/>
                    <a:pt x="84" y="817"/>
                    <a:pt x="72" y="805"/>
                  </a:cubicBezTo>
                  <a:cubicBezTo>
                    <a:pt x="72" y="793"/>
                    <a:pt x="60" y="781"/>
                    <a:pt x="60" y="781"/>
                  </a:cubicBezTo>
                  <a:lnTo>
                    <a:pt x="24" y="781"/>
                  </a:lnTo>
                  <a:cubicBezTo>
                    <a:pt x="12" y="793"/>
                    <a:pt x="12" y="793"/>
                    <a:pt x="12" y="805"/>
                  </a:cubicBezTo>
                  <a:cubicBezTo>
                    <a:pt x="0" y="817"/>
                    <a:pt x="0" y="829"/>
                    <a:pt x="12" y="841"/>
                  </a:cubicBezTo>
                  <a:cubicBezTo>
                    <a:pt x="12" y="853"/>
                    <a:pt x="36" y="865"/>
                    <a:pt x="48" y="877"/>
                  </a:cubicBezTo>
                  <a:cubicBezTo>
                    <a:pt x="60" y="901"/>
                    <a:pt x="84" y="913"/>
                    <a:pt x="96" y="913"/>
                  </a:cubicBezTo>
                  <a:cubicBezTo>
                    <a:pt x="144" y="937"/>
                    <a:pt x="180" y="937"/>
                    <a:pt x="216" y="937"/>
                  </a:cubicBezTo>
                  <a:cubicBezTo>
                    <a:pt x="264" y="937"/>
                    <a:pt x="312" y="925"/>
                    <a:pt x="360" y="913"/>
                  </a:cubicBezTo>
                  <a:cubicBezTo>
                    <a:pt x="408" y="901"/>
                    <a:pt x="456" y="877"/>
                    <a:pt x="504" y="853"/>
                  </a:cubicBezTo>
                  <a:cubicBezTo>
                    <a:pt x="624" y="793"/>
                    <a:pt x="732" y="733"/>
                    <a:pt x="840" y="649"/>
                  </a:cubicBezTo>
                  <a:cubicBezTo>
                    <a:pt x="948" y="577"/>
                    <a:pt x="1044" y="493"/>
                    <a:pt x="1152" y="409"/>
                  </a:cubicBezTo>
                  <a:cubicBezTo>
                    <a:pt x="1224" y="337"/>
                    <a:pt x="1296" y="265"/>
                    <a:pt x="1380" y="193"/>
                  </a:cubicBezTo>
                  <a:cubicBezTo>
                    <a:pt x="1428" y="157"/>
                    <a:pt x="1476" y="109"/>
                    <a:pt x="1512" y="61"/>
                  </a:cubicBezTo>
                  <a:cubicBezTo>
                    <a:pt x="1524" y="49"/>
                    <a:pt x="1524" y="37"/>
                    <a:pt x="1512" y="25"/>
                  </a:cubicBezTo>
                  <a:cubicBezTo>
                    <a:pt x="1512" y="13"/>
                    <a:pt x="1500" y="13"/>
                    <a:pt x="1500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767;p78"/>
            <p:cNvSpPr/>
            <p:nvPr/>
          </p:nvSpPr>
          <p:spPr>
            <a:xfrm>
              <a:off x="6464473" y="2573064"/>
              <a:ext cx="75509" cy="37126"/>
            </a:xfrm>
            <a:custGeom>
              <a:avLst/>
              <a:gdLst/>
              <a:ahLst/>
              <a:cxnLst/>
              <a:rect l="l" t="t" r="r" b="b"/>
              <a:pathLst>
                <a:path w="661" h="325" extrusionOk="0">
                  <a:moveTo>
                    <a:pt x="600" y="1"/>
                  </a:moveTo>
                  <a:cubicBezTo>
                    <a:pt x="564" y="25"/>
                    <a:pt x="528" y="61"/>
                    <a:pt x="492" y="85"/>
                  </a:cubicBezTo>
                  <a:lnTo>
                    <a:pt x="456" y="85"/>
                  </a:lnTo>
                  <a:cubicBezTo>
                    <a:pt x="372" y="121"/>
                    <a:pt x="288" y="157"/>
                    <a:pt x="204" y="181"/>
                  </a:cubicBezTo>
                  <a:lnTo>
                    <a:pt x="144" y="193"/>
                  </a:lnTo>
                  <a:lnTo>
                    <a:pt x="36" y="193"/>
                  </a:lnTo>
                  <a:cubicBezTo>
                    <a:pt x="12" y="193"/>
                    <a:pt x="0" y="205"/>
                    <a:pt x="0" y="229"/>
                  </a:cubicBezTo>
                  <a:cubicBezTo>
                    <a:pt x="0" y="253"/>
                    <a:pt x="12" y="265"/>
                    <a:pt x="36" y="277"/>
                  </a:cubicBezTo>
                  <a:cubicBezTo>
                    <a:pt x="36" y="289"/>
                    <a:pt x="48" y="301"/>
                    <a:pt x="72" y="313"/>
                  </a:cubicBezTo>
                  <a:cubicBezTo>
                    <a:pt x="72" y="313"/>
                    <a:pt x="84" y="325"/>
                    <a:pt x="96" y="325"/>
                  </a:cubicBezTo>
                  <a:cubicBezTo>
                    <a:pt x="144" y="325"/>
                    <a:pt x="192" y="313"/>
                    <a:pt x="240" y="301"/>
                  </a:cubicBezTo>
                  <a:cubicBezTo>
                    <a:pt x="300" y="289"/>
                    <a:pt x="348" y="265"/>
                    <a:pt x="396" y="241"/>
                  </a:cubicBezTo>
                  <a:lnTo>
                    <a:pt x="456" y="217"/>
                  </a:lnTo>
                  <a:cubicBezTo>
                    <a:pt x="504" y="193"/>
                    <a:pt x="540" y="169"/>
                    <a:pt x="576" y="145"/>
                  </a:cubicBezTo>
                  <a:cubicBezTo>
                    <a:pt x="576" y="133"/>
                    <a:pt x="588" y="121"/>
                    <a:pt x="588" y="121"/>
                  </a:cubicBezTo>
                  <a:cubicBezTo>
                    <a:pt x="612" y="97"/>
                    <a:pt x="624" y="85"/>
                    <a:pt x="648" y="61"/>
                  </a:cubicBezTo>
                  <a:cubicBezTo>
                    <a:pt x="660" y="49"/>
                    <a:pt x="660" y="25"/>
                    <a:pt x="648" y="13"/>
                  </a:cubicBezTo>
                  <a:cubicBezTo>
                    <a:pt x="648" y="1"/>
                    <a:pt x="636" y="1"/>
                    <a:pt x="624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768;p78"/>
            <p:cNvSpPr/>
            <p:nvPr/>
          </p:nvSpPr>
          <p:spPr>
            <a:xfrm>
              <a:off x="6209387" y="2041184"/>
              <a:ext cx="270280" cy="244120"/>
            </a:xfrm>
            <a:custGeom>
              <a:avLst/>
              <a:gdLst/>
              <a:ahLst/>
              <a:cxnLst/>
              <a:rect l="l" t="t" r="r" b="b"/>
              <a:pathLst>
                <a:path w="2366" h="2137" extrusionOk="0">
                  <a:moveTo>
                    <a:pt x="925" y="0"/>
                  </a:moveTo>
                  <a:cubicBezTo>
                    <a:pt x="853" y="12"/>
                    <a:pt x="769" y="24"/>
                    <a:pt x="685" y="48"/>
                  </a:cubicBezTo>
                  <a:lnTo>
                    <a:pt x="673" y="48"/>
                  </a:lnTo>
                  <a:cubicBezTo>
                    <a:pt x="649" y="48"/>
                    <a:pt x="613" y="60"/>
                    <a:pt x="589" y="84"/>
                  </a:cubicBezTo>
                  <a:cubicBezTo>
                    <a:pt x="541" y="96"/>
                    <a:pt x="493" y="120"/>
                    <a:pt x="445" y="156"/>
                  </a:cubicBezTo>
                  <a:cubicBezTo>
                    <a:pt x="409" y="180"/>
                    <a:pt x="361" y="204"/>
                    <a:pt x="325" y="240"/>
                  </a:cubicBezTo>
                  <a:cubicBezTo>
                    <a:pt x="289" y="264"/>
                    <a:pt x="265" y="300"/>
                    <a:pt x="229" y="324"/>
                  </a:cubicBezTo>
                  <a:cubicBezTo>
                    <a:pt x="205" y="360"/>
                    <a:pt x="181" y="396"/>
                    <a:pt x="157" y="432"/>
                  </a:cubicBezTo>
                  <a:cubicBezTo>
                    <a:pt x="133" y="456"/>
                    <a:pt x="109" y="492"/>
                    <a:pt x="97" y="528"/>
                  </a:cubicBezTo>
                  <a:cubicBezTo>
                    <a:pt x="73" y="564"/>
                    <a:pt x="61" y="600"/>
                    <a:pt x="49" y="624"/>
                  </a:cubicBezTo>
                  <a:cubicBezTo>
                    <a:pt x="37" y="660"/>
                    <a:pt x="25" y="696"/>
                    <a:pt x="13" y="720"/>
                  </a:cubicBezTo>
                  <a:cubicBezTo>
                    <a:pt x="13" y="756"/>
                    <a:pt x="1" y="792"/>
                    <a:pt x="1" y="828"/>
                  </a:cubicBezTo>
                  <a:lnTo>
                    <a:pt x="1" y="924"/>
                  </a:lnTo>
                  <a:cubicBezTo>
                    <a:pt x="1" y="948"/>
                    <a:pt x="1" y="960"/>
                    <a:pt x="1" y="984"/>
                  </a:cubicBezTo>
                  <a:cubicBezTo>
                    <a:pt x="1" y="996"/>
                    <a:pt x="13" y="1020"/>
                    <a:pt x="13" y="1032"/>
                  </a:cubicBezTo>
                  <a:lnTo>
                    <a:pt x="13" y="1044"/>
                  </a:lnTo>
                  <a:cubicBezTo>
                    <a:pt x="25" y="1056"/>
                    <a:pt x="25" y="1080"/>
                    <a:pt x="37" y="1092"/>
                  </a:cubicBezTo>
                  <a:lnTo>
                    <a:pt x="97" y="1176"/>
                  </a:lnTo>
                  <a:lnTo>
                    <a:pt x="133" y="1236"/>
                  </a:lnTo>
                  <a:lnTo>
                    <a:pt x="205" y="1296"/>
                  </a:lnTo>
                  <a:cubicBezTo>
                    <a:pt x="301" y="1392"/>
                    <a:pt x="409" y="1477"/>
                    <a:pt x="517" y="1561"/>
                  </a:cubicBezTo>
                  <a:cubicBezTo>
                    <a:pt x="625" y="1633"/>
                    <a:pt x="733" y="1705"/>
                    <a:pt x="841" y="1765"/>
                  </a:cubicBezTo>
                  <a:cubicBezTo>
                    <a:pt x="949" y="1825"/>
                    <a:pt x="1057" y="1873"/>
                    <a:pt x="1165" y="1921"/>
                  </a:cubicBezTo>
                  <a:cubicBezTo>
                    <a:pt x="1261" y="1945"/>
                    <a:pt x="1357" y="1969"/>
                    <a:pt x="1441" y="1969"/>
                  </a:cubicBezTo>
                  <a:lnTo>
                    <a:pt x="1465" y="1969"/>
                  </a:lnTo>
                  <a:cubicBezTo>
                    <a:pt x="1501" y="1993"/>
                    <a:pt x="1549" y="2029"/>
                    <a:pt x="1597" y="2053"/>
                  </a:cubicBezTo>
                  <a:cubicBezTo>
                    <a:pt x="1633" y="2077"/>
                    <a:pt x="1681" y="2101"/>
                    <a:pt x="1717" y="2113"/>
                  </a:cubicBezTo>
                  <a:cubicBezTo>
                    <a:pt x="1753" y="2125"/>
                    <a:pt x="1789" y="2137"/>
                    <a:pt x="1837" y="2137"/>
                  </a:cubicBezTo>
                  <a:cubicBezTo>
                    <a:pt x="1849" y="2137"/>
                    <a:pt x="1873" y="2137"/>
                    <a:pt x="1897" y="2125"/>
                  </a:cubicBezTo>
                  <a:cubicBezTo>
                    <a:pt x="1921" y="2113"/>
                    <a:pt x="1945" y="2101"/>
                    <a:pt x="1969" y="2077"/>
                  </a:cubicBezTo>
                  <a:cubicBezTo>
                    <a:pt x="2005" y="2053"/>
                    <a:pt x="2017" y="2005"/>
                    <a:pt x="2017" y="1969"/>
                  </a:cubicBezTo>
                  <a:cubicBezTo>
                    <a:pt x="2017" y="1921"/>
                    <a:pt x="1993" y="1873"/>
                    <a:pt x="1969" y="1837"/>
                  </a:cubicBezTo>
                  <a:lnTo>
                    <a:pt x="1969" y="1837"/>
                  </a:lnTo>
                  <a:cubicBezTo>
                    <a:pt x="2005" y="1849"/>
                    <a:pt x="2041" y="1861"/>
                    <a:pt x="2089" y="1873"/>
                  </a:cubicBezTo>
                  <a:cubicBezTo>
                    <a:pt x="2113" y="1885"/>
                    <a:pt x="2137" y="1885"/>
                    <a:pt x="2161" y="1885"/>
                  </a:cubicBezTo>
                  <a:lnTo>
                    <a:pt x="2197" y="1885"/>
                  </a:lnTo>
                  <a:cubicBezTo>
                    <a:pt x="2233" y="1873"/>
                    <a:pt x="2269" y="1849"/>
                    <a:pt x="2293" y="1825"/>
                  </a:cubicBezTo>
                  <a:cubicBezTo>
                    <a:pt x="2305" y="1801"/>
                    <a:pt x="2317" y="1777"/>
                    <a:pt x="2329" y="1753"/>
                  </a:cubicBezTo>
                  <a:cubicBezTo>
                    <a:pt x="2329" y="1729"/>
                    <a:pt x="2341" y="1705"/>
                    <a:pt x="2341" y="1681"/>
                  </a:cubicBezTo>
                  <a:cubicBezTo>
                    <a:pt x="2329" y="1621"/>
                    <a:pt x="2317" y="1561"/>
                    <a:pt x="2281" y="1513"/>
                  </a:cubicBezTo>
                  <a:cubicBezTo>
                    <a:pt x="2269" y="1489"/>
                    <a:pt x="2257" y="1453"/>
                    <a:pt x="2245" y="1429"/>
                  </a:cubicBezTo>
                  <a:lnTo>
                    <a:pt x="2245" y="1429"/>
                  </a:lnTo>
                  <a:cubicBezTo>
                    <a:pt x="2251" y="1435"/>
                    <a:pt x="2257" y="1438"/>
                    <a:pt x="2263" y="1438"/>
                  </a:cubicBezTo>
                  <a:cubicBezTo>
                    <a:pt x="2269" y="1438"/>
                    <a:pt x="2275" y="1435"/>
                    <a:pt x="2281" y="1429"/>
                  </a:cubicBezTo>
                  <a:cubicBezTo>
                    <a:pt x="2293" y="1429"/>
                    <a:pt x="2317" y="1416"/>
                    <a:pt x="2329" y="1404"/>
                  </a:cubicBezTo>
                  <a:cubicBezTo>
                    <a:pt x="2353" y="1368"/>
                    <a:pt x="2365" y="1320"/>
                    <a:pt x="2341" y="1272"/>
                  </a:cubicBezTo>
                  <a:cubicBezTo>
                    <a:pt x="2329" y="1224"/>
                    <a:pt x="2293" y="1176"/>
                    <a:pt x="2269" y="1140"/>
                  </a:cubicBezTo>
                  <a:cubicBezTo>
                    <a:pt x="2233" y="1092"/>
                    <a:pt x="2197" y="1044"/>
                    <a:pt x="2161" y="1008"/>
                  </a:cubicBezTo>
                  <a:cubicBezTo>
                    <a:pt x="2005" y="840"/>
                    <a:pt x="1813" y="708"/>
                    <a:pt x="1609" y="612"/>
                  </a:cubicBezTo>
                  <a:lnTo>
                    <a:pt x="1525" y="576"/>
                  </a:lnTo>
                  <a:cubicBezTo>
                    <a:pt x="1585" y="576"/>
                    <a:pt x="1633" y="588"/>
                    <a:pt x="1681" y="588"/>
                  </a:cubicBezTo>
                  <a:lnTo>
                    <a:pt x="1777" y="588"/>
                  </a:lnTo>
                  <a:cubicBezTo>
                    <a:pt x="1801" y="588"/>
                    <a:pt x="1825" y="576"/>
                    <a:pt x="1849" y="564"/>
                  </a:cubicBezTo>
                  <a:cubicBezTo>
                    <a:pt x="1861" y="552"/>
                    <a:pt x="1885" y="540"/>
                    <a:pt x="1897" y="528"/>
                  </a:cubicBezTo>
                  <a:cubicBezTo>
                    <a:pt x="1897" y="504"/>
                    <a:pt x="1897" y="480"/>
                    <a:pt x="1897" y="456"/>
                  </a:cubicBezTo>
                  <a:cubicBezTo>
                    <a:pt x="1885" y="432"/>
                    <a:pt x="1873" y="408"/>
                    <a:pt x="1849" y="384"/>
                  </a:cubicBezTo>
                  <a:cubicBezTo>
                    <a:pt x="1825" y="360"/>
                    <a:pt x="1789" y="336"/>
                    <a:pt x="1765" y="312"/>
                  </a:cubicBezTo>
                  <a:cubicBezTo>
                    <a:pt x="1669" y="240"/>
                    <a:pt x="1573" y="180"/>
                    <a:pt x="1477" y="132"/>
                  </a:cubicBezTo>
                  <a:cubicBezTo>
                    <a:pt x="1369" y="84"/>
                    <a:pt x="1273" y="48"/>
                    <a:pt x="1165" y="24"/>
                  </a:cubicBezTo>
                  <a:lnTo>
                    <a:pt x="1057" y="12"/>
                  </a:lnTo>
                  <a:lnTo>
                    <a:pt x="937" y="12"/>
                  </a:lnTo>
                  <a:lnTo>
                    <a:pt x="925" y="0"/>
                  </a:ln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769;p78"/>
            <p:cNvSpPr/>
            <p:nvPr/>
          </p:nvSpPr>
          <p:spPr>
            <a:xfrm>
              <a:off x="6227207" y="2172783"/>
              <a:ext cx="170210" cy="105667"/>
            </a:xfrm>
            <a:custGeom>
              <a:avLst/>
              <a:gdLst/>
              <a:ahLst/>
              <a:cxnLst/>
              <a:rect l="l" t="t" r="r" b="b"/>
              <a:pathLst>
                <a:path w="1490" h="925" extrusionOk="0">
                  <a:moveTo>
                    <a:pt x="25" y="0"/>
                  </a:moveTo>
                  <a:cubicBezTo>
                    <a:pt x="13" y="0"/>
                    <a:pt x="1" y="12"/>
                    <a:pt x="1" y="24"/>
                  </a:cubicBezTo>
                  <a:cubicBezTo>
                    <a:pt x="1" y="36"/>
                    <a:pt x="1" y="36"/>
                    <a:pt x="1" y="48"/>
                  </a:cubicBezTo>
                  <a:cubicBezTo>
                    <a:pt x="49" y="96"/>
                    <a:pt x="85" y="144"/>
                    <a:pt x="133" y="192"/>
                  </a:cubicBezTo>
                  <a:cubicBezTo>
                    <a:pt x="205" y="264"/>
                    <a:pt x="277" y="337"/>
                    <a:pt x="361" y="397"/>
                  </a:cubicBezTo>
                  <a:cubicBezTo>
                    <a:pt x="457" y="481"/>
                    <a:pt x="565" y="565"/>
                    <a:pt x="673" y="637"/>
                  </a:cubicBezTo>
                  <a:cubicBezTo>
                    <a:pt x="769" y="721"/>
                    <a:pt x="877" y="781"/>
                    <a:pt x="997" y="841"/>
                  </a:cubicBezTo>
                  <a:cubicBezTo>
                    <a:pt x="1045" y="865"/>
                    <a:pt x="1093" y="889"/>
                    <a:pt x="1141" y="901"/>
                  </a:cubicBezTo>
                  <a:cubicBezTo>
                    <a:pt x="1189" y="913"/>
                    <a:pt x="1237" y="925"/>
                    <a:pt x="1285" y="925"/>
                  </a:cubicBezTo>
                  <a:cubicBezTo>
                    <a:pt x="1321" y="925"/>
                    <a:pt x="1357" y="913"/>
                    <a:pt x="1393" y="901"/>
                  </a:cubicBezTo>
                  <a:cubicBezTo>
                    <a:pt x="1417" y="889"/>
                    <a:pt x="1441" y="877"/>
                    <a:pt x="1453" y="865"/>
                  </a:cubicBezTo>
                  <a:cubicBezTo>
                    <a:pt x="1465" y="853"/>
                    <a:pt x="1477" y="841"/>
                    <a:pt x="1489" y="817"/>
                  </a:cubicBezTo>
                  <a:cubicBezTo>
                    <a:pt x="1489" y="805"/>
                    <a:pt x="1489" y="805"/>
                    <a:pt x="1489" y="793"/>
                  </a:cubicBezTo>
                  <a:cubicBezTo>
                    <a:pt x="1489" y="781"/>
                    <a:pt x="1477" y="769"/>
                    <a:pt x="1477" y="769"/>
                  </a:cubicBezTo>
                  <a:lnTo>
                    <a:pt x="1441" y="769"/>
                  </a:lnTo>
                  <a:cubicBezTo>
                    <a:pt x="1429" y="769"/>
                    <a:pt x="1429" y="781"/>
                    <a:pt x="1417" y="781"/>
                  </a:cubicBezTo>
                  <a:cubicBezTo>
                    <a:pt x="1417" y="793"/>
                    <a:pt x="1405" y="805"/>
                    <a:pt x="1393" y="817"/>
                  </a:cubicBezTo>
                  <a:lnTo>
                    <a:pt x="1369" y="841"/>
                  </a:lnTo>
                  <a:cubicBezTo>
                    <a:pt x="1357" y="841"/>
                    <a:pt x="1333" y="841"/>
                    <a:pt x="1321" y="853"/>
                  </a:cubicBezTo>
                  <a:lnTo>
                    <a:pt x="1261" y="853"/>
                  </a:lnTo>
                  <a:cubicBezTo>
                    <a:pt x="1213" y="841"/>
                    <a:pt x="1177" y="829"/>
                    <a:pt x="1129" y="817"/>
                  </a:cubicBezTo>
                  <a:cubicBezTo>
                    <a:pt x="1057" y="793"/>
                    <a:pt x="997" y="769"/>
                    <a:pt x="937" y="721"/>
                  </a:cubicBezTo>
                  <a:cubicBezTo>
                    <a:pt x="865" y="685"/>
                    <a:pt x="805" y="649"/>
                    <a:pt x="733" y="601"/>
                  </a:cubicBezTo>
                  <a:cubicBezTo>
                    <a:pt x="589" y="493"/>
                    <a:pt x="445" y="385"/>
                    <a:pt x="313" y="264"/>
                  </a:cubicBezTo>
                  <a:cubicBezTo>
                    <a:pt x="265" y="216"/>
                    <a:pt x="193" y="144"/>
                    <a:pt x="157" y="108"/>
                  </a:cubicBezTo>
                  <a:cubicBezTo>
                    <a:pt x="133" y="84"/>
                    <a:pt x="97" y="48"/>
                    <a:pt x="73" y="12"/>
                  </a:cubicBezTo>
                  <a:cubicBezTo>
                    <a:pt x="61" y="12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770;p78"/>
            <p:cNvSpPr/>
            <p:nvPr/>
          </p:nvSpPr>
          <p:spPr>
            <a:xfrm>
              <a:off x="6316310" y="2237212"/>
              <a:ext cx="76994" cy="35756"/>
            </a:xfrm>
            <a:custGeom>
              <a:avLst/>
              <a:gdLst/>
              <a:ahLst/>
              <a:cxnLst/>
              <a:rect l="l" t="t" r="r" b="b"/>
              <a:pathLst>
                <a:path w="674" h="313" extrusionOk="0">
                  <a:moveTo>
                    <a:pt x="37" y="1"/>
                  </a:moveTo>
                  <a:cubicBezTo>
                    <a:pt x="37" y="1"/>
                    <a:pt x="25" y="1"/>
                    <a:pt x="13" y="13"/>
                  </a:cubicBezTo>
                  <a:cubicBezTo>
                    <a:pt x="1" y="25"/>
                    <a:pt x="1" y="49"/>
                    <a:pt x="13" y="61"/>
                  </a:cubicBezTo>
                  <a:lnTo>
                    <a:pt x="73" y="121"/>
                  </a:lnTo>
                  <a:cubicBezTo>
                    <a:pt x="73" y="133"/>
                    <a:pt x="85" y="145"/>
                    <a:pt x="85" y="145"/>
                  </a:cubicBezTo>
                  <a:cubicBezTo>
                    <a:pt x="121" y="169"/>
                    <a:pt x="157" y="193"/>
                    <a:pt x="205" y="217"/>
                  </a:cubicBezTo>
                  <a:lnTo>
                    <a:pt x="265" y="241"/>
                  </a:lnTo>
                  <a:cubicBezTo>
                    <a:pt x="313" y="265"/>
                    <a:pt x="361" y="289"/>
                    <a:pt x="421" y="301"/>
                  </a:cubicBezTo>
                  <a:cubicBezTo>
                    <a:pt x="469" y="313"/>
                    <a:pt x="517" y="313"/>
                    <a:pt x="565" y="313"/>
                  </a:cubicBezTo>
                  <a:cubicBezTo>
                    <a:pt x="577" y="313"/>
                    <a:pt x="589" y="313"/>
                    <a:pt x="589" y="301"/>
                  </a:cubicBezTo>
                  <a:cubicBezTo>
                    <a:pt x="613" y="301"/>
                    <a:pt x="625" y="289"/>
                    <a:pt x="625" y="265"/>
                  </a:cubicBezTo>
                  <a:lnTo>
                    <a:pt x="637" y="265"/>
                  </a:lnTo>
                  <a:cubicBezTo>
                    <a:pt x="649" y="265"/>
                    <a:pt x="673" y="253"/>
                    <a:pt x="673" y="229"/>
                  </a:cubicBezTo>
                  <a:cubicBezTo>
                    <a:pt x="673" y="205"/>
                    <a:pt x="649" y="193"/>
                    <a:pt x="625" y="193"/>
                  </a:cubicBezTo>
                  <a:lnTo>
                    <a:pt x="469" y="193"/>
                  </a:lnTo>
                  <a:cubicBezTo>
                    <a:pt x="385" y="157"/>
                    <a:pt x="301" y="133"/>
                    <a:pt x="217" y="97"/>
                  </a:cubicBezTo>
                  <a:lnTo>
                    <a:pt x="181" y="97"/>
                  </a:lnTo>
                  <a:cubicBezTo>
                    <a:pt x="145" y="73"/>
                    <a:pt x="109" y="37"/>
                    <a:pt x="73" y="13"/>
                  </a:cubicBezTo>
                  <a:cubicBezTo>
                    <a:pt x="61" y="1"/>
                    <a:pt x="49" y="1"/>
                    <a:pt x="37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771;p78"/>
            <p:cNvSpPr/>
            <p:nvPr/>
          </p:nvSpPr>
          <p:spPr>
            <a:xfrm>
              <a:off x="6319052" y="2212537"/>
              <a:ext cx="71511" cy="54604"/>
            </a:xfrm>
            <a:custGeom>
              <a:avLst/>
              <a:gdLst/>
              <a:ahLst/>
              <a:cxnLst/>
              <a:rect l="l" t="t" r="r" b="b"/>
              <a:pathLst>
                <a:path w="626" h="478" extrusionOk="0">
                  <a:moveTo>
                    <a:pt x="13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1" y="13"/>
                    <a:pt x="1" y="25"/>
                    <a:pt x="1" y="25"/>
                  </a:cubicBezTo>
                  <a:cubicBezTo>
                    <a:pt x="1" y="37"/>
                    <a:pt x="13" y="37"/>
                    <a:pt x="13" y="37"/>
                  </a:cubicBezTo>
                  <a:cubicBezTo>
                    <a:pt x="133" y="121"/>
                    <a:pt x="241" y="193"/>
                    <a:pt x="361" y="265"/>
                  </a:cubicBezTo>
                  <a:cubicBezTo>
                    <a:pt x="397" y="301"/>
                    <a:pt x="445" y="325"/>
                    <a:pt x="481" y="361"/>
                  </a:cubicBezTo>
                  <a:cubicBezTo>
                    <a:pt x="517" y="397"/>
                    <a:pt x="553" y="433"/>
                    <a:pt x="589" y="469"/>
                  </a:cubicBezTo>
                  <a:cubicBezTo>
                    <a:pt x="595" y="475"/>
                    <a:pt x="601" y="478"/>
                    <a:pt x="607" y="478"/>
                  </a:cubicBezTo>
                  <a:cubicBezTo>
                    <a:pt x="613" y="478"/>
                    <a:pt x="619" y="475"/>
                    <a:pt x="625" y="469"/>
                  </a:cubicBezTo>
                  <a:cubicBezTo>
                    <a:pt x="625" y="469"/>
                    <a:pt x="625" y="457"/>
                    <a:pt x="625" y="445"/>
                  </a:cubicBezTo>
                  <a:cubicBezTo>
                    <a:pt x="577" y="397"/>
                    <a:pt x="541" y="361"/>
                    <a:pt x="493" y="325"/>
                  </a:cubicBezTo>
                  <a:cubicBezTo>
                    <a:pt x="445" y="277"/>
                    <a:pt x="397" y="241"/>
                    <a:pt x="349" y="217"/>
                  </a:cubicBezTo>
                  <a:cubicBezTo>
                    <a:pt x="253" y="145"/>
                    <a:pt x="145" y="73"/>
                    <a:pt x="37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772;p78"/>
            <p:cNvSpPr/>
            <p:nvPr/>
          </p:nvSpPr>
          <p:spPr>
            <a:xfrm>
              <a:off x="6342356" y="2183750"/>
              <a:ext cx="91502" cy="60773"/>
            </a:xfrm>
            <a:custGeom>
              <a:avLst/>
              <a:gdLst/>
              <a:ahLst/>
              <a:cxnLst/>
              <a:rect l="l" t="t" r="r" b="b"/>
              <a:pathLst>
                <a:path w="801" h="532" extrusionOk="0">
                  <a:moveTo>
                    <a:pt x="25" y="0"/>
                  </a:moveTo>
                  <a:cubicBezTo>
                    <a:pt x="25" y="0"/>
                    <a:pt x="13" y="0"/>
                    <a:pt x="13" y="12"/>
                  </a:cubicBezTo>
                  <a:lnTo>
                    <a:pt x="1" y="0"/>
                  </a:lnTo>
                  <a:lnTo>
                    <a:pt x="1" y="0"/>
                  </a:lnTo>
                  <a:cubicBezTo>
                    <a:pt x="1" y="12"/>
                    <a:pt x="1" y="24"/>
                    <a:pt x="13" y="36"/>
                  </a:cubicBezTo>
                  <a:cubicBezTo>
                    <a:pt x="181" y="108"/>
                    <a:pt x="337" y="205"/>
                    <a:pt x="493" y="313"/>
                  </a:cubicBezTo>
                  <a:cubicBezTo>
                    <a:pt x="589" y="373"/>
                    <a:pt x="673" y="445"/>
                    <a:pt x="757" y="529"/>
                  </a:cubicBezTo>
                  <a:cubicBezTo>
                    <a:pt x="759" y="531"/>
                    <a:pt x="763" y="532"/>
                    <a:pt x="766" y="532"/>
                  </a:cubicBezTo>
                  <a:cubicBezTo>
                    <a:pt x="781" y="532"/>
                    <a:pt x="800" y="514"/>
                    <a:pt x="781" y="505"/>
                  </a:cubicBezTo>
                  <a:cubicBezTo>
                    <a:pt x="733" y="445"/>
                    <a:pt x="673" y="397"/>
                    <a:pt x="613" y="349"/>
                  </a:cubicBezTo>
                  <a:cubicBezTo>
                    <a:pt x="553" y="301"/>
                    <a:pt x="505" y="265"/>
                    <a:pt x="445" y="229"/>
                  </a:cubicBezTo>
                  <a:cubicBezTo>
                    <a:pt x="313" y="144"/>
                    <a:pt x="181" y="60"/>
                    <a:pt x="37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773;p78"/>
            <p:cNvSpPr/>
            <p:nvPr/>
          </p:nvSpPr>
          <p:spPr>
            <a:xfrm>
              <a:off x="6375370" y="2142625"/>
              <a:ext cx="86476" cy="60088"/>
            </a:xfrm>
            <a:custGeom>
              <a:avLst/>
              <a:gdLst/>
              <a:ahLst/>
              <a:cxnLst/>
              <a:rect l="l" t="t" r="r" b="b"/>
              <a:pathLst>
                <a:path w="757" h="526" extrusionOk="0">
                  <a:moveTo>
                    <a:pt x="12" y="0"/>
                  </a:moveTo>
                  <a:cubicBezTo>
                    <a:pt x="0" y="12"/>
                    <a:pt x="0" y="24"/>
                    <a:pt x="12" y="24"/>
                  </a:cubicBezTo>
                  <a:cubicBezTo>
                    <a:pt x="180" y="108"/>
                    <a:pt x="336" y="204"/>
                    <a:pt x="492" y="312"/>
                  </a:cubicBezTo>
                  <a:cubicBezTo>
                    <a:pt x="528" y="336"/>
                    <a:pt x="576" y="372"/>
                    <a:pt x="612" y="396"/>
                  </a:cubicBezTo>
                  <a:cubicBezTo>
                    <a:pt x="648" y="432"/>
                    <a:pt x="684" y="480"/>
                    <a:pt x="732" y="516"/>
                  </a:cubicBezTo>
                  <a:cubicBezTo>
                    <a:pt x="732" y="522"/>
                    <a:pt x="735" y="525"/>
                    <a:pt x="740" y="525"/>
                  </a:cubicBezTo>
                  <a:cubicBezTo>
                    <a:pt x="744" y="525"/>
                    <a:pt x="750" y="522"/>
                    <a:pt x="756" y="516"/>
                  </a:cubicBezTo>
                  <a:cubicBezTo>
                    <a:pt x="756" y="516"/>
                    <a:pt x="756" y="504"/>
                    <a:pt x="756" y="504"/>
                  </a:cubicBezTo>
                  <a:cubicBezTo>
                    <a:pt x="756" y="504"/>
                    <a:pt x="756" y="492"/>
                    <a:pt x="756" y="492"/>
                  </a:cubicBezTo>
                  <a:cubicBezTo>
                    <a:pt x="732" y="468"/>
                    <a:pt x="708" y="444"/>
                    <a:pt x="684" y="420"/>
                  </a:cubicBezTo>
                  <a:cubicBezTo>
                    <a:pt x="660" y="396"/>
                    <a:pt x="624" y="360"/>
                    <a:pt x="600" y="336"/>
                  </a:cubicBezTo>
                  <a:cubicBezTo>
                    <a:pt x="540" y="300"/>
                    <a:pt x="480" y="252"/>
                    <a:pt x="420" y="216"/>
                  </a:cubicBezTo>
                  <a:cubicBezTo>
                    <a:pt x="300" y="132"/>
                    <a:pt x="168" y="72"/>
                    <a:pt x="36" y="0"/>
                  </a:cubicBezTo>
                  <a:lnTo>
                    <a:pt x="24" y="0"/>
                  </a:lnTo>
                  <a:cubicBezTo>
                    <a:pt x="12" y="0"/>
                    <a:pt x="12" y="0"/>
                    <a:pt x="12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774;p78"/>
            <p:cNvSpPr/>
            <p:nvPr/>
          </p:nvSpPr>
          <p:spPr>
            <a:xfrm>
              <a:off x="6464473" y="2542906"/>
              <a:ext cx="76880" cy="60430"/>
            </a:xfrm>
            <a:custGeom>
              <a:avLst/>
              <a:gdLst/>
              <a:ahLst/>
              <a:cxnLst/>
              <a:rect l="l" t="t" r="r" b="b"/>
              <a:pathLst>
                <a:path w="673" h="529" extrusionOk="0">
                  <a:moveTo>
                    <a:pt x="636" y="1"/>
                  </a:moveTo>
                  <a:lnTo>
                    <a:pt x="468" y="121"/>
                  </a:lnTo>
                  <a:lnTo>
                    <a:pt x="396" y="181"/>
                  </a:lnTo>
                  <a:lnTo>
                    <a:pt x="312" y="241"/>
                  </a:lnTo>
                  <a:cubicBezTo>
                    <a:pt x="264" y="277"/>
                    <a:pt x="204" y="313"/>
                    <a:pt x="156" y="361"/>
                  </a:cubicBezTo>
                  <a:cubicBezTo>
                    <a:pt x="108" y="397"/>
                    <a:pt x="60" y="445"/>
                    <a:pt x="12" y="493"/>
                  </a:cubicBezTo>
                  <a:cubicBezTo>
                    <a:pt x="0" y="505"/>
                    <a:pt x="0" y="517"/>
                    <a:pt x="12" y="529"/>
                  </a:cubicBezTo>
                  <a:lnTo>
                    <a:pt x="36" y="529"/>
                  </a:lnTo>
                  <a:cubicBezTo>
                    <a:pt x="96" y="457"/>
                    <a:pt x="156" y="409"/>
                    <a:pt x="228" y="361"/>
                  </a:cubicBezTo>
                  <a:cubicBezTo>
                    <a:pt x="252" y="325"/>
                    <a:pt x="288" y="301"/>
                    <a:pt x="324" y="277"/>
                  </a:cubicBezTo>
                  <a:lnTo>
                    <a:pt x="444" y="205"/>
                  </a:lnTo>
                  <a:cubicBezTo>
                    <a:pt x="516" y="157"/>
                    <a:pt x="588" y="109"/>
                    <a:pt x="660" y="61"/>
                  </a:cubicBezTo>
                  <a:cubicBezTo>
                    <a:pt x="660" y="49"/>
                    <a:pt x="672" y="49"/>
                    <a:pt x="672" y="37"/>
                  </a:cubicBezTo>
                  <a:cubicBezTo>
                    <a:pt x="672" y="37"/>
                    <a:pt x="672" y="25"/>
                    <a:pt x="672" y="13"/>
                  </a:cubicBezTo>
                  <a:cubicBezTo>
                    <a:pt x="660" y="13"/>
                    <a:pt x="660" y="1"/>
                    <a:pt x="648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775;p78"/>
            <p:cNvSpPr/>
            <p:nvPr/>
          </p:nvSpPr>
          <p:spPr>
            <a:xfrm>
              <a:off x="6425290" y="2509092"/>
              <a:ext cx="92759" cy="70483"/>
            </a:xfrm>
            <a:custGeom>
              <a:avLst/>
              <a:gdLst/>
              <a:ahLst/>
              <a:cxnLst/>
              <a:rect l="l" t="t" r="r" b="b"/>
              <a:pathLst>
                <a:path w="812" h="617" extrusionOk="0">
                  <a:moveTo>
                    <a:pt x="788" y="1"/>
                  </a:moveTo>
                  <a:cubicBezTo>
                    <a:pt x="781" y="1"/>
                    <a:pt x="773" y="4"/>
                    <a:pt x="763" y="9"/>
                  </a:cubicBezTo>
                  <a:cubicBezTo>
                    <a:pt x="619" y="81"/>
                    <a:pt x="487" y="177"/>
                    <a:pt x="367" y="261"/>
                  </a:cubicBezTo>
                  <a:cubicBezTo>
                    <a:pt x="235" y="357"/>
                    <a:pt x="115" y="465"/>
                    <a:pt x="19" y="585"/>
                  </a:cubicBezTo>
                  <a:cubicBezTo>
                    <a:pt x="1" y="594"/>
                    <a:pt x="17" y="617"/>
                    <a:pt x="31" y="617"/>
                  </a:cubicBezTo>
                  <a:cubicBezTo>
                    <a:pt x="36" y="617"/>
                    <a:pt x="40" y="614"/>
                    <a:pt x="43" y="609"/>
                  </a:cubicBezTo>
                  <a:cubicBezTo>
                    <a:pt x="79" y="573"/>
                    <a:pt x="115" y="525"/>
                    <a:pt x="163" y="489"/>
                  </a:cubicBezTo>
                  <a:cubicBezTo>
                    <a:pt x="211" y="441"/>
                    <a:pt x="259" y="405"/>
                    <a:pt x="319" y="369"/>
                  </a:cubicBezTo>
                  <a:cubicBezTo>
                    <a:pt x="343" y="345"/>
                    <a:pt x="379" y="309"/>
                    <a:pt x="427" y="285"/>
                  </a:cubicBezTo>
                  <a:cubicBezTo>
                    <a:pt x="463" y="261"/>
                    <a:pt x="499" y="237"/>
                    <a:pt x="547" y="213"/>
                  </a:cubicBezTo>
                  <a:cubicBezTo>
                    <a:pt x="631" y="153"/>
                    <a:pt x="715" y="105"/>
                    <a:pt x="799" y="57"/>
                  </a:cubicBezTo>
                  <a:cubicBezTo>
                    <a:pt x="811" y="45"/>
                    <a:pt x="811" y="33"/>
                    <a:pt x="811" y="21"/>
                  </a:cubicBezTo>
                  <a:cubicBezTo>
                    <a:pt x="804" y="7"/>
                    <a:pt x="797" y="1"/>
                    <a:pt x="788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776;p78"/>
            <p:cNvSpPr/>
            <p:nvPr/>
          </p:nvSpPr>
          <p:spPr>
            <a:xfrm>
              <a:off x="6396160" y="2466140"/>
              <a:ext cx="101326" cy="70369"/>
            </a:xfrm>
            <a:custGeom>
              <a:avLst/>
              <a:gdLst/>
              <a:ahLst/>
              <a:cxnLst/>
              <a:rect l="l" t="t" r="r" b="b"/>
              <a:pathLst>
                <a:path w="887" h="616" extrusionOk="0">
                  <a:moveTo>
                    <a:pt x="826" y="1"/>
                  </a:moveTo>
                  <a:lnTo>
                    <a:pt x="826" y="13"/>
                  </a:lnTo>
                  <a:cubicBezTo>
                    <a:pt x="790" y="25"/>
                    <a:pt x="754" y="49"/>
                    <a:pt x="718" y="61"/>
                  </a:cubicBezTo>
                  <a:lnTo>
                    <a:pt x="598" y="133"/>
                  </a:lnTo>
                  <a:lnTo>
                    <a:pt x="502" y="193"/>
                  </a:lnTo>
                  <a:cubicBezTo>
                    <a:pt x="466" y="217"/>
                    <a:pt x="430" y="241"/>
                    <a:pt x="394" y="265"/>
                  </a:cubicBezTo>
                  <a:cubicBezTo>
                    <a:pt x="250" y="361"/>
                    <a:pt x="118" y="469"/>
                    <a:pt x="10" y="589"/>
                  </a:cubicBezTo>
                  <a:cubicBezTo>
                    <a:pt x="0" y="598"/>
                    <a:pt x="6" y="616"/>
                    <a:pt x="22" y="616"/>
                  </a:cubicBezTo>
                  <a:cubicBezTo>
                    <a:pt x="25" y="616"/>
                    <a:pt x="29" y="615"/>
                    <a:pt x="34" y="613"/>
                  </a:cubicBezTo>
                  <a:cubicBezTo>
                    <a:pt x="70" y="577"/>
                    <a:pt x="94" y="553"/>
                    <a:pt x="130" y="517"/>
                  </a:cubicBezTo>
                  <a:cubicBezTo>
                    <a:pt x="166" y="493"/>
                    <a:pt x="202" y="469"/>
                    <a:pt x="238" y="433"/>
                  </a:cubicBezTo>
                  <a:lnTo>
                    <a:pt x="370" y="337"/>
                  </a:lnTo>
                  <a:cubicBezTo>
                    <a:pt x="430" y="301"/>
                    <a:pt x="478" y="265"/>
                    <a:pt x="538" y="241"/>
                  </a:cubicBezTo>
                  <a:cubicBezTo>
                    <a:pt x="646" y="169"/>
                    <a:pt x="754" y="121"/>
                    <a:pt x="862" y="61"/>
                  </a:cubicBezTo>
                  <a:cubicBezTo>
                    <a:pt x="874" y="49"/>
                    <a:pt x="886" y="37"/>
                    <a:pt x="874" y="13"/>
                  </a:cubicBezTo>
                  <a:cubicBezTo>
                    <a:pt x="874" y="13"/>
                    <a:pt x="862" y="1"/>
                    <a:pt x="850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777;p78"/>
            <p:cNvSpPr/>
            <p:nvPr/>
          </p:nvSpPr>
          <p:spPr>
            <a:xfrm>
              <a:off x="6576880" y="1665579"/>
              <a:ext cx="662220" cy="889776"/>
            </a:xfrm>
            <a:custGeom>
              <a:avLst/>
              <a:gdLst/>
              <a:ahLst/>
              <a:cxnLst/>
              <a:rect l="l" t="t" r="r" b="b"/>
              <a:pathLst>
                <a:path w="5797" h="7789" extrusionOk="0">
                  <a:moveTo>
                    <a:pt x="2088" y="7657"/>
                  </a:moveTo>
                  <a:lnTo>
                    <a:pt x="2028" y="7669"/>
                  </a:lnTo>
                  <a:lnTo>
                    <a:pt x="2016" y="7669"/>
                  </a:lnTo>
                  <a:lnTo>
                    <a:pt x="2088" y="7657"/>
                  </a:lnTo>
                  <a:close/>
                  <a:moveTo>
                    <a:pt x="3720" y="0"/>
                  </a:moveTo>
                  <a:cubicBezTo>
                    <a:pt x="3708" y="0"/>
                    <a:pt x="3696" y="12"/>
                    <a:pt x="3684" y="24"/>
                  </a:cubicBezTo>
                  <a:lnTo>
                    <a:pt x="3624" y="24"/>
                  </a:lnTo>
                  <a:cubicBezTo>
                    <a:pt x="3588" y="24"/>
                    <a:pt x="3552" y="36"/>
                    <a:pt x="3516" y="36"/>
                  </a:cubicBezTo>
                  <a:cubicBezTo>
                    <a:pt x="3444" y="60"/>
                    <a:pt x="3384" y="84"/>
                    <a:pt x="3324" y="132"/>
                  </a:cubicBezTo>
                  <a:cubicBezTo>
                    <a:pt x="3216" y="204"/>
                    <a:pt x="3120" y="312"/>
                    <a:pt x="3048" y="432"/>
                  </a:cubicBezTo>
                  <a:cubicBezTo>
                    <a:pt x="3024" y="528"/>
                    <a:pt x="3012" y="612"/>
                    <a:pt x="2988" y="708"/>
                  </a:cubicBezTo>
                  <a:cubicBezTo>
                    <a:pt x="2976" y="900"/>
                    <a:pt x="2952" y="1092"/>
                    <a:pt x="2928" y="1272"/>
                  </a:cubicBezTo>
                  <a:cubicBezTo>
                    <a:pt x="2916" y="1464"/>
                    <a:pt x="2904" y="1656"/>
                    <a:pt x="2892" y="1836"/>
                  </a:cubicBezTo>
                  <a:lnTo>
                    <a:pt x="2892" y="2124"/>
                  </a:lnTo>
                  <a:cubicBezTo>
                    <a:pt x="2892" y="2172"/>
                    <a:pt x="2892" y="2220"/>
                    <a:pt x="2904" y="2268"/>
                  </a:cubicBezTo>
                  <a:cubicBezTo>
                    <a:pt x="2916" y="2316"/>
                    <a:pt x="2916" y="2364"/>
                    <a:pt x="2916" y="2412"/>
                  </a:cubicBezTo>
                  <a:cubicBezTo>
                    <a:pt x="2940" y="2580"/>
                    <a:pt x="2952" y="2748"/>
                    <a:pt x="2976" y="2916"/>
                  </a:cubicBezTo>
                  <a:cubicBezTo>
                    <a:pt x="2976" y="2940"/>
                    <a:pt x="2988" y="2976"/>
                    <a:pt x="3000" y="3000"/>
                  </a:cubicBezTo>
                  <a:cubicBezTo>
                    <a:pt x="3012" y="3072"/>
                    <a:pt x="3024" y="3132"/>
                    <a:pt x="3036" y="3204"/>
                  </a:cubicBezTo>
                  <a:cubicBezTo>
                    <a:pt x="3060" y="3312"/>
                    <a:pt x="3084" y="3420"/>
                    <a:pt x="3096" y="3528"/>
                  </a:cubicBezTo>
                  <a:lnTo>
                    <a:pt x="3096" y="3528"/>
                  </a:lnTo>
                  <a:cubicBezTo>
                    <a:pt x="3096" y="3632"/>
                    <a:pt x="3096" y="3736"/>
                    <a:pt x="3084" y="3840"/>
                  </a:cubicBezTo>
                  <a:cubicBezTo>
                    <a:pt x="3060" y="3936"/>
                    <a:pt x="3036" y="4032"/>
                    <a:pt x="2988" y="4128"/>
                  </a:cubicBezTo>
                  <a:cubicBezTo>
                    <a:pt x="2928" y="4260"/>
                    <a:pt x="2844" y="4392"/>
                    <a:pt x="2748" y="4512"/>
                  </a:cubicBezTo>
                  <a:cubicBezTo>
                    <a:pt x="2568" y="4729"/>
                    <a:pt x="2352" y="4921"/>
                    <a:pt x="2124" y="5077"/>
                  </a:cubicBezTo>
                  <a:cubicBezTo>
                    <a:pt x="1896" y="5233"/>
                    <a:pt x="1668" y="5377"/>
                    <a:pt x="1428" y="5509"/>
                  </a:cubicBezTo>
                  <a:cubicBezTo>
                    <a:pt x="1284" y="5581"/>
                    <a:pt x="1152" y="5665"/>
                    <a:pt x="1032" y="5713"/>
                  </a:cubicBezTo>
                  <a:cubicBezTo>
                    <a:pt x="864" y="5797"/>
                    <a:pt x="708" y="5869"/>
                    <a:pt x="588" y="5917"/>
                  </a:cubicBezTo>
                  <a:cubicBezTo>
                    <a:pt x="408" y="5989"/>
                    <a:pt x="216" y="6037"/>
                    <a:pt x="24" y="6073"/>
                  </a:cubicBezTo>
                  <a:cubicBezTo>
                    <a:pt x="12" y="6157"/>
                    <a:pt x="0" y="6241"/>
                    <a:pt x="0" y="6337"/>
                  </a:cubicBezTo>
                  <a:cubicBezTo>
                    <a:pt x="0" y="6433"/>
                    <a:pt x="0" y="6529"/>
                    <a:pt x="12" y="6625"/>
                  </a:cubicBezTo>
                  <a:cubicBezTo>
                    <a:pt x="24" y="6733"/>
                    <a:pt x="36" y="6841"/>
                    <a:pt x="72" y="6949"/>
                  </a:cubicBezTo>
                  <a:cubicBezTo>
                    <a:pt x="96" y="7057"/>
                    <a:pt x="132" y="7165"/>
                    <a:pt x="168" y="7273"/>
                  </a:cubicBezTo>
                  <a:cubicBezTo>
                    <a:pt x="204" y="7369"/>
                    <a:pt x="240" y="7453"/>
                    <a:pt x="288" y="7549"/>
                  </a:cubicBezTo>
                  <a:cubicBezTo>
                    <a:pt x="324" y="7609"/>
                    <a:pt x="360" y="7669"/>
                    <a:pt x="396" y="7717"/>
                  </a:cubicBezTo>
                  <a:cubicBezTo>
                    <a:pt x="588" y="7765"/>
                    <a:pt x="768" y="7777"/>
                    <a:pt x="960" y="7789"/>
                  </a:cubicBezTo>
                  <a:lnTo>
                    <a:pt x="1308" y="7789"/>
                  </a:lnTo>
                  <a:cubicBezTo>
                    <a:pt x="1416" y="7789"/>
                    <a:pt x="1524" y="7789"/>
                    <a:pt x="1644" y="7777"/>
                  </a:cubicBezTo>
                  <a:cubicBezTo>
                    <a:pt x="2052" y="7765"/>
                    <a:pt x="2472" y="7705"/>
                    <a:pt x="2880" y="7609"/>
                  </a:cubicBezTo>
                  <a:cubicBezTo>
                    <a:pt x="3264" y="7513"/>
                    <a:pt x="3648" y="7357"/>
                    <a:pt x="4008" y="7165"/>
                  </a:cubicBezTo>
                  <a:cubicBezTo>
                    <a:pt x="4188" y="7069"/>
                    <a:pt x="4356" y="6949"/>
                    <a:pt x="4524" y="6829"/>
                  </a:cubicBezTo>
                  <a:cubicBezTo>
                    <a:pt x="4692" y="6697"/>
                    <a:pt x="4848" y="6553"/>
                    <a:pt x="4992" y="6397"/>
                  </a:cubicBezTo>
                  <a:cubicBezTo>
                    <a:pt x="5124" y="6241"/>
                    <a:pt x="5244" y="6085"/>
                    <a:pt x="5352" y="5917"/>
                  </a:cubicBezTo>
                  <a:cubicBezTo>
                    <a:pt x="5448" y="5749"/>
                    <a:pt x="5532" y="5569"/>
                    <a:pt x="5604" y="5389"/>
                  </a:cubicBezTo>
                  <a:cubicBezTo>
                    <a:pt x="5736" y="5017"/>
                    <a:pt x="5796" y="4632"/>
                    <a:pt x="5796" y="4236"/>
                  </a:cubicBezTo>
                  <a:cubicBezTo>
                    <a:pt x="5796" y="4044"/>
                    <a:pt x="5784" y="3840"/>
                    <a:pt x="5748" y="3636"/>
                  </a:cubicBezTo>
                  <a:cubicBezTo>
                    <a:pt x="5724" y="3432"/>
                    <a:pt x="5676" y="3240"/>
                    <a:pt x="5616" y="3036"/>
                  </a:cubicBezTo>
                  <a:cubicBezTo>
                    <a:pt x="5520" y="2676"/>
                    <a:pt x="5388" y="2316"/>
                    <a:pt x="5244" y="1968"/>
                  </a:cubicBezTo>
                  <a:cubicBezTo>
                    <a:pt x="5088" y="1608"/>
                    <a:pt x="4896" y="1260"/>
                    <a:pt x="4668" y="936"/>
                  </a:cubicBezTo>
                  <a:cubicBezTo>
                    <a:pt x="4560" y="780"/>
                    <a:pt x="4440" y="624"/>
                    <a:pt x="4308" y="492"/>
                  </a:cubicBezTo>
                  <a:cubicBezTo>
                    <a:pt x="4188" y="348"/>
                    <a:pt x="4044" y="228"/>
                    <a:pt x="3888" y="108"/>
                  </a:cubicBezTo>
                  <a:cubicBezTo>
                    <a:pt x="3840" y="72"/>
                    <a:pt x="3792" y="36"/>
                    <a:pt x="37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778;p78"/>
            <p:cNvSpPr/>
            <p:nvPr/>
          </p:nvSpPr>
          <p:spPr>
            <a:xfrm>
              <a:off x="6576880" y="2422273"/>
              <a:ext cx="114" cy="11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EC0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779;p78"/>
            <p:cNvSpPr/>
            <p:nvPr/>
          </p:nvSpPr>
          <p:spPr>
            <a:xfrm>
              <a:off x="6578251" y="1873944"/>
              <a:ext cx="367494" cy="486755"/>
            </a:xfrm>
            <a:custGeom>
              <a:avLst/>
              <a:gdLst/>
              <a:ahLst/>
              <a:cxnLst/>
              <a:rect l="l" t="t" r="r" b="b"/>
              <a:pathLst>
                <a:path w="3217" h="4261" extrusionOk="0">
                  <a:moveTo>
                    <a:pt x="3168" y="0"/>
                  </a:moveTo>
                  <a:cubicBezTo>
                    <a:pt x="3144" y="0"/>
                    <a:pt x="3120" y="24"/>
                    <a:pt x="3108" y="48"/>
                  </a:cubicBezTo>
                  <a:cubicBezTo>
                    <a:pt x="3084" y="192"/>
                    <a:pt x="3060" y="336"/>
                    <a:pt x="3048" y="480"/>
                  </a:cubicBezTo>
                  <a:cubicBezTo>
                    <a:pt x="3024" y="624"/>
                    <a:pt x="3012" y="768"/>
                    <a:pt x="3000" y="912"/>
                  </a:cubicBezTo>
                  <a:cubicBezTo>
                    <a:pt x="3000" y="1056"/>
                    <a:pt x="3000" y="1200"/>
                    <a:pt x="3000" y="1344"/>
                  </a:cubicBezTo>
                  <a:cubicBezTo>
                    <a:pt x="3000" y="1452"/>
                    <a:pt x="3012" y="1560"/>
                    <a:pt x="3000" y="1680"/>
                  </a:cubicBezTo>
                  <a:lnTo>
                    <a:pt x="3000" y="1656"/>
                  </a:lnTo>
                  <a:cubicBezTo>
                    <a:pt x="3000" y="1824"/>
                    <a:pt x="2976" y="2004"/>
                    <a:pt x="2928" y="2160"/>
                  </a:cubicBezTo>
                  <a:cubicBezTo>
                    <a:pt x="2892" y="2280"/>
                    <a:pt x="2844" y="2400"/>
                    <a:pt x="2784" y="2508"/>
                  </a:cubicBezTo>
                  <a:cubicBezTo>
                    <a:pt x="2688" y="2640"/>
                    <a:pt x="2592" y="2772"/>
                    <a:pt x="2472" y="2880"/>
                  </a:cubicBezTo>
                  <a:lnTo>
                    <a:pt x="2484" y="2868"/>
                  </a:lnTo>
                  <a:lnTo>
                    <a:pt x="2484" y="2868"/>
                  </a:lnTo>
                  <a:cubicBezTo>
                    <a:pt x="2388" y="2953"/>
                    <a:pt x="2292" y="3037"/>
                    <a:pt x="2196" y="3109"/>
                  </a:cubicBezTo>
                  <a:cubicBezTo>
                    <a:pt x="2100" y="3193"/>
                    <a:pt x="2004" y="3277"/>
                    <a:pt x="1896" y="3349"/>
                  </a:cubicBezTo>
                  <a:cubicBezTo>
                    <a:pt x="1692" y="3505"/>
                    <a:pt x="1464" y="3637"/>
                    <a:pt x="1248" y="3769"/>
                  </a:cubicBezTo>
                  <a:cubicBezTo>
                    <a:pt x="1080" y="3853"/>
                    <a:pt x="900" y="3937"/>
                    <a:pt x="732" y="4009"/>
                  </a:cubicBezTo>
                  <a:cubicBezTo>
                    <a:pt x="552" y="4081"/>
                    <a:pt x="360" y="4141"/>
                    <a:pt x="180" y="4189"/>
                  </a:cubicBezTo>
                  <a:cubicBezTo>
                    <a:pt x="120" y="4201"/>
                    <a:pt x="72" y="4213"/>
                    <a:pt x="12" y="4225"/>
                  </a:cubicBezTo>
                  <a:cubicBezTo>
                    <a:pt x="0" y="4225"/>
                    <a:pt x="0" y="4237"/>
                    <a:pt x="0" y="4249"/>
                  </a:cubicBezTo>
                  <a:cubicBezTo>
                    <a:pt x="0" y="4249"/>
                    <a:pt x="12" y="4261"/>
                    <a:pt x="24" y="4261"/>
                  </a:cubicBezTo>
                  <a:cubicBezTo>
                    <a:pt x="456" y="4177"/>
                    <a:pt x="864" y="4033"/>
                    <a:pt x="1260" y="3829"/>
                  </a:cubicBezTo>
                  <a:cubicBezTo>
                    <a:pt x="1656" y="3625"/>
                    <a:pt x="2016" y="3373"/>
                    <a:pt x="2364" y="3097"/>
                  </a:cubicBezTo>
                  <a:cubicBezTo>
                    <a:pt x="2508" y="2977"/>
                    <a:pt x="2652" y="2832"/>
                    <a:pt x="2772" y="2688"/>
                  </a:cubicBezTo>
                  <a:cubicBezTo>
                    <a:pt x="2868" y="2556"/>
                    <a:pt x="2952" y="2400"/>
                    <a:pt x="3012" y="2256"/>
                  </a:cubicBezTo>
                  <a:cubicBezTo>
                    <a:pt x="3060" y="2088"/>
                    <a:pt x="3096" y="1920"/>
                    <a:pt x="3120" y="1764"/>
                  </a:cubicBezTo>
                  <a:cubicBezTo>
                    <a:pt x="3120" y="1668"/>
                    <a:pt x="3120" y="1572"/>
                    <a:pt x="3120" y="1476"/>
                  </a:cubicBezTo>
                  <a:lnTo>
                    <a:pt x="3120" y="1332"/>
                  </a:lnTo>
                  <a:lnTo>
                    <a:pt x="3120" y="1140"/>
                  </a:lnTo>
                  <a:lnTo>
                    <a:pt x="3120" y="1068"/>
                  </a:lnTo>
                  <a:cubicBezTo>
                    <a:pt x="3132" y="900"/>
                    <a:pt x="3144" y="732"/>
                    <a:pt x="3156" y="564"/>
                  </a:cubicBezTo>
                  <a:cubicBezTo>
                    <a:pt x="3168" y="480"/>
                    <a:pt x="3180" y="396"/>
                    <a:pt x="3192" y="312"/>
                  </a:cubicBezTo>
                  <a:cubicBezTo>
                    <a:pt x="3192" y="228"/>
                    <a:pt x="3204" y="144"/>
                    <a:pt x="3216" y="60"/>
                  </a:cubicBezTo>
                  <a:cubicBezTo>
                    <a:pt x="3216" y="48"/>
                    <a:pt x="3216" y="36"/>
                    <a:pt x="3204" y="24"/>
                  </a:cubicBezTo>
                  <a:cubicBezTo>
                    <a:pt x="3204" y="12"/>
                    <a:pt x="3192" y="0"/>
                    <a:pt x="31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780;p78"/>
            <p:cNvSpPr/>
            <p:nvPr/>
          </p:nvSpPr>
          <p:spPr>
            <a:xfrm>
              <a:off x="6474069" y="1034886"/>
              <a:ext cx="57689" cy="36784"/>
            </a:xfrm>
            <a:custGeom>
              <a:avLst/>
              <a:gdLst/>
              <a:ahLst/>
              <a:cxnLst/>
              <a:rect l="l" t="t" r="r" b="b"/>
              <a:pathLst>
                <a:path w="505" h="322" extrusionOk="0">
                  <a:moveTo>
                    <a:pt x="456" y="1"/>
                  </a:moveTo>
                  <a:lnTo>
                    <a:pt x="456" y="13"/>
                  </a:lnTo>
                  <a:lnTo>
                    <a:pt x="396" y="13"/>
                  </a:lnTo>
                  <a:lnTo>
                    <a:pt x="336" y="37"/>
                  </a:lnTo>
                  <a:cubicBezTo>
                    <a:pt x="288" y="61"/>
                    <a:pt x="252" y="73"/>
                    <a:pt x="216" y="109"/>
                  </a:cubicBezTo>
                  <a:cubicBezTo>
                    <a:pt x="180" y="133"/>
                    <a:pt x="144" y="157"/>
                    <a:pt x="108" y="181"/>
                  </a:cubicBezTo>
                  <a:cubicBezTo>
                    <a:pt x="72" y="217"/>
                    <a:pt x="48" y="241"/>
                    <a:pt x="12" y="277"/>
                  </a:cubicBezTo>
                  <a:cubicBezTo>
                    <a:pt x="0" y="289"/>
                    <a:pt x="0" y="301"/>
                    <a:pt x="12" y="313"/>
                  </a:cubicBezTo>
                  <a:cubicBezTo>
                    <a:pt x="18" y="319"/>
                    <a:pt x="27" y="322"/>
                    <a:pt x="36" y="322"/>
                  </a:cubicBezTo>
                  <a:cubicBezTo>
                    <a:pt x="45" y="322"/>
                    <a:pt x="54" y="319"/>
                    <a:pt x="60" y="313"/>
                  </a:cubicBezTo>
                  <a:cubicBezTo>
                    <a:pt x="72" y="301"/>
                    <a:pt x="96" y="277"/>
                    <a:pt x="120" y="265"/>
                  </a:cubicBezTo>
                  <a:cubicBezTo>
                    <a:pt x="168" y="229"/>
                    <a:pt x="240" y="193"/>
                    <a:pt x="300" y="157"/>
                  </a:cubicBezTo>
                  <a:cubicBezTo>
                    <a:pt x="348" y="133"/>
                    <a:pt x="408" y="121"/>
                    <a:pt x="468" y="109"/>
                  </a:cubicBezTo>
                  <a:cubicBezTo>
                    <a:pt x="492" y="97"/>
                    <a:pt x="504" y="85"/>
                    <a:pt x="504" y="61"/>
                  </a:cubicBezTo>
                  <a:cubicBezTo>
                    <a:pt x="504" y="49"/>
                    <a:pt x="492" y="37"/>
                    <a:pt x="492" y="25"/>
                  </a:cubicBezTo>
                  <a:cubicBezTo>
                    <a:pt x="480" y="13"/>
                    <a:pt x="468" y="13"/>
                    <a:pt x="4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781;p78"/>
            <p:cNvSpPr/>
            <p:nvPr/>
          </p:nvSpPr>
          <p:spPr>
            <a:xfrm>
              <a:off x="6730411" y="1060589"/>
              <a:ext cx="64543" cy="49007"/>
            </a:xfrm>
            <a:custGeom>
              <a:avLst/>
              <a:gdLst/>
              <a:ahLst/>
              <a:cxnLst/>
              <a:rect l="l" t="t" r="r" b="b"/>
              <a:pathLst>
                <a:path w="565" h="429" extrusionOk="0">
                  <a:moveTo>
                    <a:pt x="66" y="1"/>
                  </a:moveTo>
                  <a:cubicBezTo>
                    <a:pt x="40" y="1"/>
                    <a:pt x="24" y="20"/>
                    <a:pt x="24" y="40"/>
                  </a:cubicBezTo>
                  <a:lnTo>
                    <a:pt x="12" y="40"/>
                  </a:lnTo>
                  <a:cubicBezTo>
                    <a:pt x="0" y="64"/>
                    <a:pt x="24" y="100"/>
                    <a:pt x="60" y="112"/>
                  </a:cubicBezTo>
                  <a:cubicBezTo>
                    <a:pt x="120" y="124"/>
                    <a:pt x="168" y="148"/>
                    <a:pt x="228" y="172"/>
                  </a:cubicBezTo>
                  <a:cubicBezTo>
                    <a:pt x="276" y="196"/>
                    <a:pt x="324" y="220"/>
                    <a:pt x="360" y="256"/>
                  </a:cubicBezTo>
                  <a:cubicBezTo>
                    <a:pt x="396" y="280"/>
                    <a:pt x="432" y="316"/>
                    <a:pt x="468" y="352"/>
                  </a:cubicBezTo>
                  <a:cubicBezTo>
                    <a:pt x="480" y="364"/>
                    <a:pt x="492" y="388"/>
                    <a:pt x="504" y="412"/>
                  </a:cubicBezTo>
                  <a:cubicBezTo>
                    <a:pt x="513" y="420"/>
                    <a:pt x="521" y="429"/>
                    <a:pt x="530" y="429"/>
                  </a:cubicBezTo>
                  <a:cubicBezTo>
                    <a:pt x="533" y="429"/>
                    <a:pt x="537" y="427"/>
                    <a:pt x="540" y="424"/>
                  </a:cubicBezTo>
                  <a:cubicBezTo>
                    <a:pt x="564" y="412"/>
                    <a:pt x="564" y="400"/>
                    <a:pt x="552" y="388"/>
                  </a:cubicBezTo>
                  <a:cubicBezTo>
                    <a:pt x="504" y="292"/>
                    <a:pt x="444" y="220"/>
                    <a:pt x="372" y="148"/>
                  </a:cubicBezTo>
                  <a:cubicBezTo>
                    <a:pt x="300" y="76"/>
                    <a:pt x="204" y="28"/>
                    <a:pt x="96" y="4"/>
                  </a:cubicBezTo>
                  <a:lnTo>
                    <a:pt x="84" y="4"/>
                  </a:lnTo>
                  <a:cubicBezTo>
                    <a:pt x="78" y="2"/>
                    <a:pt x="71" y="1"/>
                    <a:pt x="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782;p78"/>
            <p:cNvSpPr/>
            <p:nvPr/>
          </p:nvSpPr>
          <p:spPr>
            <a:xfrm>
              <a:off x="6561801" y="1134956"/>
              <a:ext cx="50835" cy="151019"/>
            </a:xfrm>
            <a:custGeom>
              <a:avLst/>
              <a:gdLst/>
              <a:ahLst/>
              <a:cxnLst/>
              <a:rect l="l" t="t" r="r" b="b"/>
              <a:pathLst>
                <a:path w="445" h="1322" extrusionOk="0">
                  <a:moveTo>
                    <a:pt x="360" y="1"/>
                  </a:moveTo>
                  <a:cubicBezTo>
                    <a:pt x="360" y="1"/>
                    <a:pt x="360" y="1"/>
                    <a:pt x="360" y="1"/>
                  </a:cubicBezTo>
                  <a:lnTo>
                    <a:pt x="360" y="1"/>
                  </a:lnTo>
                  <a:cubicBezTo>
                    <a:pt x="360" y="1"/>
                    <a:pt x="348" y="1"/>
                    <a:pt x="348" y="13"/>
                  </a:cubicBezTo>
                  <a:lnTo>
                    <a:pt x="360" y="1"/>
                  </a:lnTo>
                  <a:lnTo>
                    <a:pt x="360" y="1"/>
                  </a:lnTo>
                  <a:cubicBezTo>
                    <a:pt x="312" y="97"/>
                    <a:pt x="264" y="181"/>
                    <a:pt x="204" y="277"/>
                  </a:cubicBezTo>
                  <a:cubicBezTo>
                    <a:pt x="144" y="397"/>
                    <a:pt x="96" y="517"/>
                    <a:pt x="60" y="637"/>
                  </a:cubicBezTo>
                  <a:cubicBezTo>
                    <a:pt x="36" y="697"/>
                    <a:pt x="24" y="757"/>
                    <a:pt x="12" y="817"/>
                  </a:cubicBezTo>
                  <a:cubicBezTo>
                    <a:pt x="0" y="865"/>
                    <a:pt x="0" y="925"/>
                    <a:pt x="0" y="985"/>
                  </a:cubicBezTo>
                  <a:cubicBezTo>
                    <a:pt x="0" y="1009"/>
                    <a:pt x="12" y="1033"/>
                    <a:pt x="12" y="1057"/>
                  </a:cubicBezTo>
                  <a:cubicBezTo>
                    <a:pt x="24" y="1081"/>
                    <a:pt x="24" y="1117"/>
                    <a:pt x="36" y="1141"/>
                  </a:cubicBezTo>
                  <a:cubicBezTo>
                    <a:pt x="48" y="1153"/>
                    <a:pt x="60" y="1177"/>
                    <a:pt x="84" y="1201"/>
                  </a:cubicBezTo>
                  <a:cubicBezTo>
                    <a:pt x="96" y="1213"/>
                    <a:pt x="120" y="1237"/>
                    <a:pt x="132" y="1249"/>
                  </a:cubicBezTo>
                  <a:cubicBezTo>
                    <a:pt x="168" y="1273"/>
                    <a:pt x="204" y="1285"/>
                    <a:pt x="240" y="1297"/>
                  </a:cubicBezTo>
                  <a:cubicBezTo>
                    <a:pt x="288" y="1309"/>
                    <a:pt x="336" y="1321"/>
                    <a:pt x="384" y="1321"/>
                  </a:cubicBezTo>
                  <a:cubicBezTo>
                    <a:pt x="408" y="1321"/>
                    <a:pt x="432" y="1297"/>
                    <a:pt x="432" y="1261"/>
                  </a:cubicBezTo>
                  <a:cubicBezTo>
                    <a:pt x="444" y="1237"/>
                    <a:pt x="408" y="1213"/>
                    <a:pt x="384" y="1213"/>
                  </a:cubicBezTo>
                  <a:lnTo>
                    <a:pt x="312" y="1213"/>
                  </a:lnTo>
                  <a:cubicBezTo>
                    <a:pt x="276" y="1201"/>
                    <a:pt x="252" y="1201"/>
                    <a:pt x="216" y="1189"/>
                  </a:cubicBezTo>
                  <a:cubicBezTo>
                    <a:pt x="204" y="1177"/>
                    <a:pt x="180" y="1165"/>
                    <a:pt x="168" y="1153"/>
                  </a:cubicBezTo>
                  <a:cubicBezTo>
                    <a:pt x="156" y="1141"/>
                    <a:pt x="144" y="1129"/>
                    <a:pt x="132" y="1117"/>
                  </a:cubicBezTo>
                  <a:cubicBezTo>
                    <a:pt x="120" y="1105"/>
                    <a:pt x="108" y="1093"/>
                    <a:pt x="108" y="1069"/>
                  </a:cubicBezTo>
                  <a:cubicBezTo>
                    <a:pt x="96" y="1045"/>
                    <a:pt x="84" y="1021"/>
                    <a:pt x="84" y="985"/>
                  </a:cubicBezTo>
                  <a:cubicBezTo>
                    <a:pt x="72" y="925"/>
                    <a:pt x="72" y="877"/>
                    <a:pt x="84" y="817"/>
                  </a:cubicBezTo>
                  <a:cubicBezTo>
                    <a:pt x="108" y="661"/>
                    <a:pt x="156" y="505"/>
                    <a:pt x="216" y="361"/>
                  </a:cubicBezTo>
                  <a:cubicBezTo>
                    <a:pt x="264" y="253"/>
                    <a:pt x="324" y="133"/>
                    <a:pt x="384" y="25"/>
                  </a:cubicBezTo>
                  <a:cubicBezTo>
                    <a:pt x="384" y="25"/>
                    <a:pt x="384" y="13"/>
                    <a:pt x="372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783;p78"/>
            <p:cNvSpPr/>
            <p:nvPr/>
          </p:nvSpPr>
          <p:spPr>
            <a:xfrm>
              <a:off x="6458990" y="1158260"/>
              <a:ext cx="76880" cy="56432"/>
            </a:xfrm>
            <a:custGeom>
              <a:avLst/>
              <a:gdLst/>
              <a:ahLst/>
              <a:cxnLst/>
              <a:rect l="l" t="t" r="r" b="b"/>
              <a:pathLst>
                <a:path w="673" h="494" extrusionOk="0">
                  <a:moveTo>
                    <a:pt x="60" y="1"/>
                  </a:moveTo>
                  <a:cubicBezTo>
                    <a:pt x="48" y="1"/>
                    <a:pt x="36" y="13"/>
                    <a:pt x="24" y="13"/>
                  </a:cubicBezTo>
                  <a:cubicBezTo>
                    <a:pt x="12" y="25"/>
                    <a:pt x="12" y="37"/>
                    <a:pt x="12" y="49"/>
                  </a:cubicBezTo>
                  <a:cubicBezTo>
                    <a:pt x="0" y="121"/>
                    <a:pt x="12" y="193"/>
                    <a:pt x="24" y="253"/>
                  </a:cubicBezTo>
                  <a:cubicBezTo>
                    <a:pt x="24" y="301"/>
                    <a:pt x="48" y="349"/>
                    <a:pt x="72" y="397"/>
                  </a:cubicBezTo>
                  <a:cubicBezTo>
                    <a:pt x="96" y="433"/>
                    <a:pt x="120" y="457"/>
                    <a:pt x="168" y="469"/>
                  </a:cubicBezTo>
                  <a:cubicBezTo>
                    <a:pt x="204" y="493"/>
                    <a:pt x="240" y="493"/>
                    <a:pt x="276" y="493"/>
                  </a:cubicBezTo>
                  <a:cubicBezTo>
                    <a:pt x="360" y="469"/>
                    <a:pt x="444" y="433"/>
                    <a:pt x="504" y="361"/>
                  </a:cubicBezTo>
                  <a:cubicBezTo>
                    <a:pt x="576" y="277"/>
                    <a:pt x="636" y="181"/>
                    <a:pt x="672" y="85"/>
                  </a:cubicBezTo>
                  <a:cubicBezTo>
                    <a:pt x="672" y="73"/>
                    <a:pt x="660" y="61"/>
                    <a:pt x="660" y="61"/>
                  </a:cubicBezTo>
                  <a:cubicBezTo>
                    <a:pt x="657" y="57"/>
                    <a:pt x="653" y="56"/>
                    <a:pt x="650" y="56"/>
                  </a:cubicBezTo>
                  <a:cubicBezTo>
                    <a:pt x="642" y="56"/>
                    <a:pt x="636" y="65"/>
                    <a:pt x="636" y="73"/>
                  </a:cubicBezTo>
                  <a:cubicBezTo>
                    <a:pt x="636" y="85"/>
                    <a:pt x="624" y="97"/>
                    <a:pt x="612" y="121"/>
                  </a:cubicBezTo>
                  <a:cubicBezTo>
                    <a:pt x="588" y="169"/>
                    <a:pt x="564" y="217"/>
                    <a:pt x="528" y="253"/>
                  </a:cubicBezTo>
                  <a:cubicBezTo>
                    <a:pt x="504" y="289"/>
                    <a:pt x="468" y="325"/>
                    <a:pt x="444" y="349"/>
                  </a:cubicBezTo>
                  <a:cubicBezTo>
                    <a:pt x="408" y="373"/>
                    <a:pt x="384" y="385"/>
                    <a:pt x="360" y="397"/>
                  </a:cubicBezTo>
                  <a:cubicBezTo>
                    <a:pt x="336" y="409"/>
                    <a:pt x="312" y="421"/>
                    <a:pt x="300" y="421"/>
                  </a:cubicBezTo>
                  <a:lnTo>
                    <a:pt x="252" y="421"/>
                  </a:lnTo>
                  <a:lnTo>
                    <a:pt x="216" y="409"/>
                  </a:lnTo>
                  <a:lnTo>
                    <a:pt x="192" y="397"/>
                  </a:lnTo>
                  <a:lnTo>
                    <a:pt x="168" y="373"/>
                  </a:lnTo>
                  <a:cubicBezTo>
                    <a:pt x="156" y="349"/>
                    <a:pt x="144" y="337"/>
                    <a:pt x="144" y="325"/>
                  </a:cubicBezTo>
                  <a:cubicBezTo>
                    <a:pt x="132" y="289"/>
                    <a:pt x="120" y="253"/>
                    <a:pt x="108" y="229"/>
                  </a:cubicBezTo>
                  <a:cubicBezTo>
                    <a:pt x="108" y="169"/>
                    <a:pt x="108" y="109"/>
                    <a:pt x="108" y="49"/>
                  </a:cubicBezTo>
                  <a:cubicBezTo>
                    <a:pt x="108" y="25"/>
                    <a:pt x="84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784;p78"/>
            <p:cNvSpPr/>
            <p:nvPr/>
          </p:nvSpPr>
          <p:spPr>
            <a:xfrm>
              <a:off x="6686545" y="1181221"/>
              <a:ext cx="100184" cy="62258"/>
            </a:xfrm>
            <a:custGeom>
              <a:avLst/>
              <a:gdLst/>
              <a:ahLst/>
              <a:cxnLst/>
              <a:rect l="l" t="t" r="r" b="b"/>
              <a:pathLst>
                <a:path w="877" h="545" extrusionOk="0">
                  <a:moveTo>
                    <a:pt x="48" y="1"/>
                  </a:moveTo>
                  <a:cubicBezTo>
                    <a:pt x="36" y="1"/>
                    <a:pt x="24" y="10"/>
                    <a:pt x="24" y="28"/>
                  </a:cubicBezTo>
                  <a:lnTo>
                    <a:pt x="12" y="40"/>
                  </a:lnTo>
                  <a:cubicBezTo>
                    <a:pt x="0" y="172"/>
                    <a:pt x="36" y="304"/>
                    <a:pt x="96" y="412"/>
                  </a:cubicBezTo>
                  <a:cubicBezTo>
                    <a:pt x="132" y="448"/>
                    <a:pt x="156" y="484"/>
                    <a:pt x="204" y="508"/>
                  </a:cubicBezTo>
                  <a:cubicBezTo>
                    <a:pt x="240" y="532"/>
                    <a:pt x="288" y="544"/>
                    <a:pt x="336" y="544"/>
                  </a:cubicBezTo>
                  <a:cubicBezTo>
                    <a:pt x="384" y="544"/>
                    <a:pt x="432" y="544"/>
                    <a:pt x="480" y="520"/>
                  </a:cubicBezTo>
                  <a:cubicBezTo>
                    <a:pt x="528" y="508"/>
                    <a:pt x="588" y="484"/>
                    <a:pt x="624" y="448"/>
                  </a:cubicBezTo>
                  <a:cubicBezTo>
                    <a:pt x="648" y="424"/>
                    <a:pt x="672" y="412"/>
                    <a:pt x="696" y="388"/>
                  </a:cubicBezTo>
                  <a:cubicBezTo>
                    <a:pt x="720" y="364"/>
                    <a:pt x="744" y="340"/>
                    <a:pt x="768" y="304"/>
                  </a:cubicBezTo>
                  <a:cubicBezTo>
                    <a:pt x="804" y="244"/>
                    <a:pt x="840" y="184"/>
                    <a:pt x="864" y="124"/>
                  </a:cubicBezTo>
                  <a:cubicBezTo>
                    <a:pt x="876" y="112"/>
                    <a:pt x="876" y="88"/>
                    <a:pt x="864" y="76"/>
                  </a:cubicBezTo>
                  <a:cubicBezTo>
                    <a:pt x="852" y="64"/>
                    <a:pt x="840" y="52"/>
                    <a:pt x="828" y="52"/>
                  </a:cubicBezTo>
                  <a:cubicBezTo>
                    <a:pt x="822" y="46"/>
                    <a:pt x="816" y="43"/>
                    <a:pt x="810" y="43"/>
                  </a:cubicBezTo>
                  <a:cubicBezTo>
                    <a:pt x="804" y="43"/>
                    <a:pt x="798" y="46"/>
                    <a:pt x="792" y="52"/>
                  </a:cubicBezTo>
                  <a:lnTo>
                    <a:pt x="780" y="64"/>
                  </a:lnTo>
                  <a:cubicBezTo>
                    <a:pt x="768" y="64"/>
                    <a:pt x="756" y="76"/>
                    <a:pt x="756" y="88"/>
                  </a:cubicBezTo>
                  <a:cubicBezTo>
                    <a:pt x="732" y="148"/>
                    <a:pt x="696" y="208"/>
                    <a:pt x="660" y="256"/>
                  </a:cubicBezTo>
                  <a:cubicBezTo>
                    <a:pt x="624" y="304"/>
                    <a:pt x="588" y="340"/>
                    <a:pt x="552" y="364"/>
                  </a:cubicBezTo>
                  <a:cubicBezTo>
                    <a:pt x="516" y="388"/>
                    <a:pt x="492" y="412"/>
                    <a:pt x="456" y="424"/>
                  </a:cubicBezTo>
                  <a:cubicBezTo>
                    <a:pt x="432" y="436"/>
                    <a:pt x="396" y="448"/>
                    <a:pt x="372" y="448"/>
                  </a:cubicBezTo>
                  <a:lnTo>
                    <a:pt x="312" y="448"/>
                  </a:lnTo>
                  <a:cubicBezTo>
                    <a:pt x="288" y="448"/>
                    <a:pt x="276" y="436"/>
                    <a:pt x="252" y="436"/>
                  </a:cubicBezTo>
                  <a:cubicBezTo>
                    <a:pt x="240" y="424"/>
                    <a:pt x="216" y="412"/>
                    <a:pt x="204" y="400"/>
                  </a:cubicBezTo>
                  <a:cubicBezTo>
                    <a:pt x="192" y="388"/>
                    <a:pt x="168" y="376"/>
                    <a:pt x="156" y="364"/>
                  </a:cubicBezTo>
                  <a:cubicBezTo>
                    <a:pt x="144" y="340"/>
                    <a:pt x="132" y="316"/>
                    <a:pt x="120" y="280"/>
                  </a:cubicBezTo>
                  <a:cubicBezTo>
                    <a:pt x="96" y="244"/>
                    <a:pt x="84" y="196"/>
                    <a:pt x="84" y="148"/>
                  </a:cubicBezTo>
                  <a:lnTo>
                    <a:pt x="84" y="160"/>
                  </a:lnTo>
                  <a:cubicBezTo>
                    <a:pt x="72" y="112"/>
                    <a:pt x="72" y="76"/>
                    <a:pt x="72" y="28"/>
                  </a:cubicBezTo>
                  <a:cubicBezTo>
                    <a:pt x="72" y="10"/>
                    <a:pt x="60" y="1"/>
                    <a:pt x="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785;p78"/>
            <p:cNvSpPr/>
            <p:nvPr/>
          </p:nvSpPr>
          <p:spPr>
            <a:xfrm>
              <a:off x="6608409" y="1306423"/>
              <a:ext cx="64543" cy="32671"/>
            </a:xfrm>
            <a:custGeom>
              <a:avLst/>
              <a:gdLst/>
              <a:ahLst/>
              <a:cxnLst/>
              <a:rect l="l" t="t" r="r" b="b"/>
              <a:pathLst>
                <a:path w="565" h="286" extrusionOk="0">
                  <a:moveTo>
                    <a:pt x="504" y="0"/>
                  </a:moveTo>
                  <a:lnTo>
                    <a:pt x="444" y="72"/>
                  </a:lnTo>
                  <a:cubicBezTo>
                    <a:pt x="420" y="96"/>
                    <a:pt x="396" y="120"/>
                    <a:pt x="372" y="132"/>
                  </a:cubicBezTo>
                  <a:cubicBezTo>
                    <a:pt x="336" y="156"/>
                    <a:pt x="300" y="180"/>
                    <a:pt x="264" y="204"/>
                  </a:cubicBezTo>
                  <a:cubicBezTo>
                    <a:pt x="228" y="216"/>
                    <a:pt x="204" y="216"/>
                    <a:pt x="168" y="228"/>
                  </a:cubicBezTo>
                  <a:lnTo>
                    <a:pt x="36" y="228"/>
                  </a:lnTo>
                  <a:cubicBezTo>
                    <a:pt x="24" y="228"/>
                    <a:pt x="12" y="228"/>
                    <a:pt x="12" y="240"/>
                  </a:cubicBezTo>
                  <a:cubicBezTo>
                    <a:pt x="0" y="252"/>
                    <a:pt x="12" y="264"/>
                    <a:pt x="24" y="276"/>
                  </a:cubicBezTo>
                  <a:lnTo>
                    <a:pt x="84" y="276"/>
                  </a:lnTo>
                  <a:cubicBezTo>
                    <a:pt x="102" y="282"/>
                    <a:pt x="117" y="285"/>
                    <a:pt x="131" y="285"/>
                  </a:cubicBezTo>
                  <a:cubicBezTo>
                    <a:pt x="144" y="285"/>
                    <a:pt x="156" y="282"/>
                    <a:pt x="168" y="276"/>
                  </a:cubicBezTo>
                  <a:cubicBezTo>
                    <a:pt x="264" y="276"/>
                    <a:pt x="360" y="228"/>
                    <a:pt x="444" y="168"/>
                  </a:cubicBezTo>
                  <a:cubicBezTo>
                    <a:pt x="492" y="144"/>
                    <a:pt x="528" y="96"/>
                    <a:pt x="552" y="60"/>
                  </a:cubicBezTo>
                  <a:cubicBezTo>
                    <a:pt x="564" y="48"/>
                    <a:pt x="564" y="24"/>
                    <a:pt x="552" y="12"/>
                  </a:cubicBezTo>
                  <a:cubicBezTo>
                    <a:pt x="552" y="12"/>
                    <a:pt x="540" y="0"/>
                    <a:pt x="528" y="0"/>
                  </a:cubicBezTo>
                  <a:cubicBezTo>
                    <a:pt x="516" y="0"/>
                    <a:pt x="516" y="12"/>
                    <a:pt x="504" y="12"/>
                  </a:cubicBezTo>
                  <a:lnTo>
                    <a:pt x="504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" name="Google Shape;4768;p78"/>
          <p:cNvGrpSpPr/>
          <p:nvPr/>
        </p:nvGrpSpPr>
        <p:grpSpPr>
          <a:xfrm>
            <a:off x="5715000" y="3257550"/>
            <a:ext cx="1418026" cy="1255823"/>
            <a:chOff x="835658" y="2301252"/>
            <a:chExt cx="2450364" cy="2170076"/>
          </a:xfrm>
        </p:grpSpPr>
        <p:sp>
          <p:nvSpPr>
            <p:cNvPr id="246" name="Google Shape;4769;p78"/>
            <p:cNvSpPr/>
            <p:nvPr/>
          </p:nvSpPr>
          <p:spPr>
            <a:xfrm>
              <a:off x="859022" y="2908877"/>
              <a:ext cx="329084" cy="480248"/>
            </a:xfrm>
            <a:custGeom>
              <a:avLst/>
              <a:gdLst/>
              <a:ahLst/>
              <a:cxnLst/>
              <a:rect l="l" t="t" r="r" b="b"/>
              <a:pathLst>
                <a:path w="3973" h="5798" extrusionOk="0">
                  <a:moveTo>
                    <a:pt x="3192" y="1"/>
                  </a:moveTo>
                  <a:cubicBezTo>
                    <a:pt x="2916" y="1"/>
                    <a:pt x="1884" y="169"/>
                    <a:pt x="972" y="1513"/>
                  </a:cubicBezTo>
                  <a:cubicBezTo>
                    <a:pt x="0" y="2953"/>
                    <a:pt x="144" y="4957"/>
                    <a:pt x="1944" y="5797"/>
                  </a:cubicBezTo>
                  <a:cubicBezTo>
                    <a:pt x="1836" y="5233"/>
                    <a:pt x="1992" y="4645"/>
                    <a:pt x="2376" y="4213"/>
                  </a:cubicBezTo>
                  <a:cubicBezTo>
                    <a:pt x="2328" y="4189"/>
                    <a:pt x="2292" y="4165"/>
                    <a:pt x="2244" y="4141"/>
                  </a:cubicBezTo>
                  <a:cubicBezTo>
                    <a:pt x="1716" y="3769"/>
                    <a:pt x="1560" y="3037"/>
                    <a:pt x="1896" y="2473"/>
                  </a:cubicBezTo>
                  <a:cubicBezTo>
                    <a:pt x="2556" y="1297"/>
                    <a:pt x="3876" y="1069"/>
                    <a:pt x="3876" y="961"/>
                  </a:cubicBezTo>
                  <a:cubicBezTo>
                    <a:pt x="3876" y="832"/>
                    <a:pt x="3589" y="814"/>
                    <a:pt x="3424" y="814"/>
                  </a:cubicBezTo>
                  <a:cubicBezTo>
                    <a:pt x="3358" y="814"/>
                    <a:pt x="3312" y="817"/>
                    <a:pt x="3312" y="817"/>
                  </a:cubicBezTo>
                  <a:cubicBezTo>
                    <a:pt x="3312" y="817"/>
                    <a:pt x="3972" y="721"/>
                    <a:pt x="3948" y="589"/>
                  </a:cubicBezTo>
                  <a:cubicBezTo>
                    <a:pt x="3927" y="503"/>
                    <a:pt x="3698" y="485"/>
                    <a:pt x="3518" y="485"/>
                  </a:cubicBezTo>
                  <a:cubicBezTo>
                    <a:pt x="3398" y="485"/>
                    <a:pt x="3300" y="493"/>
                    <a:pt x="3300" y="493"/>
                  </a:cubicBezTo>
                  <a:cubicBezTo>
                    <a:pt x="3300" y="493"/>
                    <a:pt x="3888" y="325"/>
                    <a:pt x="3816" y="241"/>
                  </a:cubicBezTo>
                  <a:cubicBezTo>
                    <a:pt x="3765" y="172"/>
                    <a:pt x="3589" y="146"/>
                    <a:pt x="3405" y="146"/>
                  </a:cubicBezTo>
                  <a:cubicBezTo>
                    <a:pt x="3333" y="146"/>
                    <a:pt x="3260" y="150"/>
                    <a:pt x="3192" y="157"/>
                  </a:cubicBezTo>
                  <a:cubicBezTo>
                    <a:pt x="3192" y="157"/>
                    <a:pt x="3480" y="1"/>
                    <a:pt x="3192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4770;p78"/>
            <p:cNvSpPr/>
            <p:nvPr/>
          </p:nvSpPr>
          <p:spPr>
            <a:xfrm>
              <a:off x="859520" y="3895156"/>
              <a:ext cx="246577" cy="438325"/>
            </a:xfrm>
            <a:custGeom>
              <a:avLst/>
              <a:gdLst/>
              <a:ahLst/>
              <a:cxnLst/>
              <a:rect l="l" t="t" r="r" b="b"/>
              <a:pathLst>
                <a:path w="2977" h="5245" extrusionOk="0">
                  <a:moveTo>
                    <a:pt x="996" y="1"/>
                  </a:moveTo>
                  <a:lnTo>
                    <a:pt x="0" y="4753"/>
                  </a:lnTo>
                  <a:cubicBezTo>
                    <a:pt x="0" y="4753"/>
                    <a:pt x="527" y="5244"/>
                    <a:pt x="964" y="5244"/>
                  </a:cubicBezTo>
                  <a:cubicBezTo>
                    <a:pt x="1038" y="5244"/>
                    <a:pt x="1110" y="5230"/>
                    <a:pt x="1176" y="5197"/>
                  </a:cubicBezTo>
                  <a:lnTo>
                    <a:pt x="2976" y="841"/>
                  </a:lnTo>
                  <a:cubicBezTo>
                    <a:pt x="2112" y="769"/>
                    <a:pt x="1392" y="313"/>
                    <a:pt x="996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4771;p78"/>
            <p:cNvSpPr/>
            <p:nvPr/>
          </p:nvSpPr>
          <p:spPr>
            <a:xfrm>
              <a:off x="940032" y="3895156"/>
              <a:ext cx="165070" cy="106302"/>
            </a:xfrm>
            <a:custGeom>
              <a:avLst/>
              <a:gdLst/>
              <a:ahLst/>
              <a:cxnLst/>
              <a:rect l="l" t="t" r="r" b="b"/>
              <a:pathLst>
                <a:path w="1993" h="1237" extrusionOk="0">
                  <a:moveTo>
                    <a:pt x="24" y="1"/>
                  </a:moveTo>
                  <a:lnTo>
                    <a:pt x="0" y="109"/>
                  </a:lnTo>
                  <a:cubicBezTo>
                    <a:pt x="420" y="673"/>
                    <a:pt x="1128" y="1069"/>
                    <a:pt x="1836" y="1237"/>
                  </a:cubicBezTo>
                  <a:lnTo>
                    <a:pt x="1992" y="841"/>
                  </a:lnTo>
                  <a:cubicBezTo>
                    <a:pt x="1140" y="769"/>
                    <a:pt x="420" y="313"/>
                    <a:pt x="24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4772;p78"/>
            <p:cNvSpPr/>
            <p:nvPr/>
          </p:nvSpPr>
          <p:spPr>
            <a:xfrm>
              <a:off x="1214357" y="3951315"/>
              <a:ext cx="174021" cy="411081"/>
            </a:xfrm>
            <a:custGeom>
              <a:avLst/>
              <a:gdLst/>
              <a:ahLst/>
              <a:cxnLst/>
              <a:rect l="l" t="t" r="r" b="b"/>
              <a:pathLst>
                <a:path w="2101" h="4919" extrusionOk="0">
                  <a:moveTo>
                    <a:pt x="2089" y="1"/>
                  </a:moveTo>
                  <a:cubicBezTo>
                    <a:pt x="1602" y="258"/>
                    <a:pt x="1091" y="326"/>
                    <a:pt x="682" y="326"/>
                  </a:cubicBezTo>
                  <a:cubicBezTo>
                    <a:pt x="385" y="326"/>
                    <a:pt x="142" y="290"/>
                    <a:pt x="1" y="265"/>
                  </a:cubicBezTo>
                  <a:lnTo>
                    <a:pt x="1" y="265"/>
                  </a:lnTo>
                  <a:lnTo>
                    <a:pt x="841" y="4765"/>
                  </a:lnTo>
                  <a:cubicBezTo>
                    <a:pt x="841" y="4765"/>
                    <a:pt x="1234" y="4918"/>
                    <a:pt x="1600" y="4918"/>
                  </a:cubicBezTo>
                  <a:cubicBezTo>
                    <a:pt x="1796" y="4918"/>
                    <a:pt x="1984" y="4874"/>
                    <a:pt x="2101" y="4741"/>
                  </a:cubicBezTo>
                  <a:lnTo>
                    <a:pt x="2089" y="1"/>
                  </a:ln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4773;p78"/>
            <p:cNvSpPr/>
            <p:nvPr/>
          </p:nvSpPr>
          <p:spPr>
            <a:xfrm>
              <a:off x="1214355" y="3951874"/>
              <a:ext cx="173021" cy="57834"/>
            </a:xfrm>
            <a:custGeom>
              <a:avLst/>
              <a:gdLst/>
              <a:ahLst/>
              <a:cxnLst/>
              <a:rect l="l" t="t" r="r" b="b"/>
              <a:pathLst>
                <a:path w="2089" h="673" extrusionOk="0">
                  <a:moveTo>
                    <a:pt x="2089" y="1"/>
                  </a:moveTo>
                  <a:cubicBezTo>
                    <a:pt x="1606" y="263"/>
                    <a:pt x="1099" y="335"/>
                    <a:pt x="692" y="335"/>
                  </a:cubicBezTo>
                  <a:cubicBezTo>
                    <a:pt x="390" y="335"/>
                    <a:pt x="143" y="295"/>
                    <a:pt x="1" y="265"/>
                  </a:cubicBezTo>
                  <a:lnTo>
                    <a:pt x="1" y="265"/>
                  </a:lnTo>
                  <a:lnTo>
                    <a:pt x="73" y="673"/>
                  </a:lnTo>
                  <a:cubicBezTo>
                    <a:pt x="769" y="637"/>
                    <a:pt x="1489" y="517"/>
                    <a:pt x="2089" y="169"/>
                  </a:cubicBezTo>
                  <a:lnTo>
                    <a:pt x="2089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4774;p78"/>
            <p:cNvSpPr/>
            <p:nvPr/>
          </p:nvSpPr>
          <p:spPr>
            <a:xfrm>
              <a:off x="1735971" y="3056299"/>
              <a:ext cx="387647" cy="355162"/>
            </a:xfrm>
            <a:custGeom>
              <a:avLst/>
              <a:gdLst/>
              <a:ahLst/>
              <a:cxnLst/>
              <a:rect l="l" t="t" r="r" b="b"/>
              <a:pathLst>
                <a:path w="4574" h="4277" extrusionOk="0">
                  <a:moveTo>
                    <a:pt x="3529" y="0"/>
                  </a:moveTo>
                  <a:cubicBezTo>
                    <a:pt x="2869" y="960"/>
                    <a:pt x="2077" y="1812"/>
                    <a:pt x="1177" y="2544"/>
                  </a:cubicBezTo>
                  <a:cubicBezTo>
                    <a:pt x="1177" y="2544"/>
                    <a:pt x="1055" y="2533"/>
                    <a:pt x="897" y="2533"/>
                  </a:cubicBezTo>
                  <a:cubicBezTo>
                    <a:pt x="648" y="2533"/>
                    <a:pt x="310" y="2560"/>
                    <a:pt x="229" y="2700"/>
                  </a:cubicBezTo>
                  <a:cubicBezTo>
                    <a:pt x="169" y="2820"/>
                    <a:pt x="829" y="2940"/>
                    <a:pt x="829" y="2940"/>
                  </a:cubicBezTo>
                  <a:cubicBezTo>
                    <a:pt x="829" y="2940"/>
                    <a:pt x="1" y="3300"/>
                    <a:pt x="49" y="3432"/>
                  </a:cubicBezTo>
                  <a:cubicBezTo>
                    <a:pt x="65" y="3468"/>
                    <a:pt x="118" y="3482"/>
                    <a:pt x="188" y="3482"/>
                  </a:cubicBezTo>
                  <a:cubicBezTo>
                    <a:pt x="376" y="3482"/>
                    <a:pt x="690" y="3383"/>
                    <a:pt x="769" y="3348"/>
                  </a:cubicBezTo>
                  <a:lnTo>
                    <a:pt x="769" y="3348"/>
                  </a:lnTo>
                  <a:cubicBezTo>
                    <a:pt x="769" y="3348"/>
                    <a:pt x="133" y="3756"/>
                    <a:pt x="193" y="3924"/>
                  </a:cubicBezTo>
                  <a:cubicBezTo>
                    <a:pt x="204" y="3963"/>
                    <a:pt x="249" y="3978"/>
                    <a:pt x="313" y="3978"/>
                  </a:cubicBezTo>
                  <a:cubicBezTo>
                    <a:pt x="528" y="3978"/>
                    <a:pt x="959" y="3805"/>
                    <a:pt x="1033" y="3768"/>
                  </a:cubicBezTo>
                  <a:lnTo>
                    <a:pt x="1033" y="3768"/>
                  </a:lnTo>
                  <a:cubicBezTo>
                    <a:pt x="1009" y="3780"/>
                    <a:pt x="553" y="4152"/>
                    <a:pt x="625" y="4260"/>
                  </a:cubicBezTo>
                  <a:cubicBezTo>
                    <a:pt x="631" y="4271"/>
                    <a:pt x="653" y="4276"/>
                    <a:pt x="689" y="4276"/>
                  </a:cubicBezTo>
                  <a:cubicBezTo>
                    <a:pt x="1069" y="4276"/>
                    <a:pt x="3005" y="3657"/>
                    <a:pt x="4561" y="1476"/>
                  </a:cubicBezTo>
                  <a:cubicBezTo>
                    <a:pt x="4561" y="1440"/>
                    <a:pt x="4573" y="1416"/>
                    <a:pt x="4573" y="1392"/>
                  </a:cubicBezTo>
                  <a:cubicBezTo>
                    <a:pt x="4021" y="1128"/>
                    <a:pt x="3625" y="600"/>
                    <a:pt x="3529" y="0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4775;p78"/>
            <p:cNvSpPr/>
            <p:nvPr/>
          </p:nvSpPr>
          <p:spPr>
            <a:xfrm>
              <a:off x="2032471" y="3082260"/>
              <a:ext cx="83575" cy="134267"/>
            </a:xfrm>
            <a:custGeom>
              <a:avLst/>
              <a:gdLst/>
              <a:ahLst/>
              <a:cxnLst/>
              <a:rect l="l" t="t" r="r" b="b"/>
              <a:pathLst>
                <a:path w="1009" h="1621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00"/>
                    <a:pt x="336" y="1176"/>
                    <a:pt x="744" y="1620"/>
                  </a:cubicBezTo>
                  <a:cubicBezTo>
                    <a:pt x="828" y="1524"/>
                    <a:pt x="912" y="1416"/>
                    <a:pt x="996" y="1296"/>
                  </a:cubicBezTo>
                  <a:cubicBezTo>
                    <a:pt x="996" y="1272"/>
                    <a:pt x="1008" y="1236"/>
                    <a:pt x="1008" y="1212"/>
                  </a:cubicBezTo>
                  <a:cubicBezTo>
                    <a:pt x="516" y="972"/>
                    <a:pt x="144" y="528"/>
                    <a:pt x="0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4776;p78"/>
            <p:cNvSpPr/>
            <p:nvPr/>
          </p:nvSpPr>
          <p:spPr>
            <a:xfrm>
              <a:off x="1888347" y="4311796"/>
              <a:ext cx="114388" cy="134599"/>
            </a:xfrm>
            <a:custGeom>
              <a:avLst/>
              <a:gdLst/>
              <a:ahLst/>
              <a:cxnLst/>
              <a:rect l="l" t="t" r="r" b="b"/>
              <a:pathLst>
                <a:path w="1381" h="1625" extrusionOk="0">
                  <a:moveTo>
                    <a:pt x="842" y="1"/>
                  </a:moveTo>
                  <a:cubicBezTo>
                    <a:pt x="842" y="1"/>
                    <a:pt x="841" y="1"/>
                    <a:pt x="840" y="1"/>
                  </a:cubicBezTo>
                  <a:cubicBezTo>
                    <a:pt x="576" y="85"/>
                    <a:pt x="312" y="133"/>
                    <a:pt x="36" y="157"/>
                  </a:cubicBezTo>
                  <a:cubicBezTo>
                    <a:pt x="0" y="169"/>
                    <a:pt x="132" y="685"/>
                    <a:pt x="132" y="685"/>
                  </a:cubicBezTo>
                  <a:cubicBezTo>
                    <a:pt x="108" y="853"/>
                    <a:pt x="144" y="1009"/>
                    <a:pt x="216" y="1165"/>
                  </a:cubicBezTo>
                  <a:cubicBezTo>
                    <a:pt x="340" y="1389"/>
                    <a:pt x="1040" y="1624"/>
                    <a:pt x="1219" y="1624"/>
                  </a:cubicBezTo>
                  <a:cubicBezTo>
                    <a:pt x="1231" y="1624"/>
                    <a:pt x="1241" y="1623"/>
                    <a:pt x="1248" y="1621"/>
                  </a:cubicBezTo>
                  <a:cubicBezTo>
                    <a:pt x="1344" y="1585"/>
                    <a:pt x="1380" y="1261"/>
                    <a:pt x="1308" y="1069"/>
                  </a:cubicBezTo>
                  <a:cubicBezTo>
                    <a:pt x="1188" y="853"/>
                    <a:pt x="1044" y="649"/>
                    <a:pt x="888" y="457"/>
                  </a:cubicBezTo>
                  <a:cubicBezTo>
                    <a:pt x="888" y="457"/>
                    <a:pt x="900" y="1"/>
                    <a:pt x="8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4777;p78"/>
            <p:cNvSpPr/>
            <p:nvPr/>
          </p:nvSpPr>
          <p:spPr>
            <a:xfrm>
              <a:off x="1556281" y="4333664"/>
              <a:ext cx="122340" cy="115382"/>
            </a:xfrm>
            <a:custGeom>
              <a:avLst/>
              <a:gdLst/>
              <a:ahLst/>
              <a:cxnLst/>
              <a:rect l="l" t="t" r="r" b="b"/>
              <a:pathLst>
                <a:path w="1477" h="1393" extrusionOk="0">
                  <a:moveTo>
                    <a:pt x="1441" y="1"/>
                  </a:moveTo>
                  <a:cubicBezTo>
                    <a:pt x="1287" y="67"/>
                    <a:pt x="1125" y="97"/>
                    <a:pt x="962" y="97"/>
                  </a:cubicBezTo>
                  <a:cubicBezTo>
                    <a:pt x="857" y="97"/>
                    <a:pt x="752" y="84"/>
                    <a:pt x="649" y="61"/>
                  </a:cubicBezTo>
                  <a:lnTo>
                    <a:pt x="649" y="337"/>
                  </a:lnTo>
                  <a:cubicBezTo>
                    <a:pt x="649" y="337"/>
                    <a:pt x="1" y="1381"/>
                    <a:pt x="289" y="1393"/>
                  </a:cubicBezTo>
                  <a:cubicBezTo>
                    <a:pt x="577" y="1381"/>
                    <a:pt x="853" y="1273"/>
                    <a:pt x="1081" y="1105"/>
                  </a:cubicBezTo>
                  <a:cubicBezTo>
                    <a:pt x="1117" y="1141"/>
                    <a:pt x="1153" y="1177"/>
                    <a:pt x="1177" y="1177"/>
                  </a:cubicBezTo>
                  <a:cubicBezTo>
                    <a:pt x="1225" y="1177"/>
                    <a:pt x="1405" y="1141"/>
                    <a:pt x="1417" y="1105"/>
                  </a:cubicBezTo>
                  <a:cubicBezTo>
                    <a:pt x="1441" y="973"/>
                    <a:pt x="1453" y="841"/>
                    <a:pt x="1465" y="709"/>
                  </a:cubicBezTo>
                  <a:cubicBezTo>
                    <a:pt x="1477" y="577"/>
                    <a:pt x="1477" y="445"/>
                    <a:pt x="1465" y="313"/>
                  </a:cubicBezTo>
                  <a:cubicBezTo>
                    <a:pt x="1453" y="157"/>
                    <a:pt x="1441" y="1"/>
                    <a:pt x="1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4778;p78"/>
            <p:cNvSpPr/>
            <p:nvPr/>
          </p:nvSpPr>
          <p:spPr>
            <a:xfrm>
              <a:off x="1571190" y="3387408"/>
              <a:ext cx="402719" cy="956024"/>
            </a:xfrm>
            <a:custGeom>
              <a:avLst/>
              <a:gdLst/>
              <a:ahLst/>
              <a:cxnLst/>
              <a:rect l="l" t="t" r="r" b="b"/>
              <a:pathLst>
                <a:path w="4862" h="11542" extrusionOk="0">
                  <a:moveTo>
                    <a:pt x="1165" y="0"/>
                  </a:moveTo>
                  <a:cubicBezTo>
                    <a:pt x="817" y="348"/>
                    <a:pt x="517" y="756"/>
                    <a:pt x="289" y="1200"/>
                  </a:cubicBezTo>
                  <a:cubicBezTo>
                    <a:pt x="133" y="1500"/>
                    <a:pt x="49" y="1836"/>
                    <a:pt x="25" y="2172"/>
                  </a:cubicBezTo>
                  <a:cubicBezTo>
                    <a:pt x="1" y="3120"/>
                    <a:pt x="121" y="5689"/>
                    <a:pt x="181" y="7177"/>
                  </a:cubicBezTo>
                  <a:cubicBezTo>
                    <a:pt x="253" y="8845"/>
                    <a:pt x="409" y="11509"/>
                    <a:pt x="409" y="11509"/>
                  </a:cubicBezTo>
                  <a:cubicBezTo>
                    <a:pt x="519" y="11531"/>
                    <a:pt x="630" y="11542"/>
                    <a:pt x="741" y="11542"/>
                  </a:cubicBezTo>
                  <a:cubicBezTo>
                    <a:pt x="933" y="11542"/>
                    <a:pt x="1122" y="11510"/>
                    <a:pt x="1297" y="11449"/>
                  </a:cubicBezTo>
                  <a:cubicBezTo>
                    <a:pt x="1345" y="11437"/>
                    <a:pt x="1753" y="9409"/>
                    <a:pt x="1861" y="8305"/>
                  </a:cubicBezTo>
                  <a:cubicBezTo>
                    <a:pt x="2005" y="6937"/>
                    <a:pt x="2197" y="5569"/>
                    <a:pt x="2353" y="2496"/>
                  </a:cubicBezTo>
                  <a:lnTo>
                    <a:pt x="2749" y="2484"/>
                  </a:lnTo>
                  <a:cubicBezTo>
                    <a:pt x="2785" y="4405"/>
                    <a:pt x="3097" y="7129"/>
                    <a:pt x="3097" y="7129"/>
                  </a:cubicBezTo>
                  <a:cubicBezTo>
                    <a:pt x="3193" y="8593"/>
                    <a:pt x="3421" y="10045"/>
                    <a:pt x="3793" y="11461"/>
                  </a:cubicBezTo>
                  <a:lnTo>
                    <a:pt x="3841" y="11473"/>
                  </a:lnTo>
                  <a:cubicBezTo>
                    <a:pt x="3934" y="11502"/>
                    <a:pt x="4040" y="11512"/>
                    <a:pt x="4145" y="11512"/>
                  </a:cubicBezTo>
                  <a:cubicBezTo>
                    <a:pt x="4394" y="11512"/>
                    <a:pt x="4641" y="11454"/>
                    <a:pt x="4717" y="11437"/>
                  </a:cubicBezTo>
                  <a:lnTo>
                    <a:pt x="4741" y="11437"/>
                  </a:lnTo>
                  <a:cubicBezTo>
                    <a:pt x="4741" y="11437"/>
                    <a:pt x="4861" y="9877"/>
                    <a:pt x="4861" y="7189"/>
                  </a:cubicBezTo>
                  <a:cubicBezTo>
                    <a:pt x="4861" y="4164"/>
                    <a:pt x="4801" y="2952"/>
                    <a:pt x="4777" y="2388"/>
                  </a:cubicBezTo>
                  <a:cubicBezTo>
                    <a:pt x="4753" y="2136"/>
                    <a:pt x="4705" y="1872"/>
                    <a:pt x="4633" y="1632"/>
                  </a:cubicBezTo>
                  <a:cubicBezTo>
                    <a:pt x="4597" y="1512"/>
                    <a:pt x="4561" y="1404"/>
                    <a:pt x="4525" y="1296"/>
                  </a:cubicBezTo>
                  <a:cubicBezTo>
                    <a:pt x="4369" y="864"/>
                    <a:pt x="4165" y="432"/>
                    <a:pt x="3937" y="36"/>
                  </a:cubicBezTo>
                  <a:cubicBezTo>
                    <a:pt x="3937" y="36"/>
                    <a:pt x="3697" y="108"/>
                    <a:pt x="3349" y="180"/>
                  </a:cubicBezTo>
                  <a:cubicBezTo>
                    <a:pt x="3028" y="258"/>
                    <a:pt x="2703" y="296"/>
                    <a:pt x="2375" y="296"/>
                  </a:cubicBezTo>
                  <a:cubicBezTo>
                    <a:pt x="2200" y="296"/>
                    <a:pt x="2025" y="285"/>
                    <a:pt x="1849" y="264"/>
                  </a:cubicBezTo>
                  <a:cubicBezTo>
                    <a:pt x="1609" y="228"/>
                    <a:pt x="1369" y="132"/>
                    <a:pt x="1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4779;p78"/>
            <p:cNvSpPr/>
            <p:nvPr/>
          </p:nvSpPr>
          <p:spPr>
            <a:xfrm>
              <a:off x="1543432" y="2575253"/>
              <a:ext cx="402716" cy="503123"/>
            </a:xfrm>
            <a:custGeom>
              <a:avLst/>
              <a:gdLst/>
              <a:ahLst/>
              <a:cxnLst/>
              <a:rect l="l" t="t" r="r" b="b"/>
              <a:pathLst>
                <a:path w="4706" h="5967" extrusionOk="0">
                  <a:moveTo>
                    <a:pt x="2082" y="1"/>
                  </a:moveTo>
                  <a:cubicBezTo>
                    <a:pt x="1572" y="1"/>
                    <a:pt x="1079" y="195"/>
                    <a:pt x="697" y="541"/>
                  </a:cubicBezTo>
                  <a:lnTo>
                    <a:pt x="685" y="541"/>
                  </a:lnTo>
                  <a:lnTo>
                    <a:pt x="673" y="601"/>
                  </a:lnTo>
                  <a:cubicBezTo>
                    <a:pt x="673" y="601"/>
                    <a:pt x="925" y="901"/>
                    <a:pt x="529" y="1309"/>
                  </a:cubicBezTo>
                  <a:cubicBezTo>
                    <a:pt x="145" y="1705"/>
                    <a:pt x="1" y="2125"/>
                    <a:pt x="193" y="2389"/>
                  </a:cubicBezTo>
                  <a:cubicBezTo>
                    <a:pt x="373" y="2653"/>
                    <a:pt x="757" y="2761"/>
                    <a:pt x="529" y="3145"/>
                  </a:cubicBezTo>
                  <a:cubicBezTo>
                    <a:pt x="313" y="3541"/>
                    <a:pt x="1045" y="4105"/>
                    <a:pt x="829" y="4621"/>
                  </a:cubicBezTo>
                  <a:lnTo>
                    <a:pt x="841" y="4621"/>
                  </a:lnTo>
                  <a:cubicBezTo>
                    <a:pt x="1081" y="4753"/>
                    <a:pt x="1333" y="4885"/>
                    <a:pt x="1597" y="4993"/>
                  </a:cubicBezTo>
                  <a:lnTo>
                    <a:pt x="1597" y="5713"/>
                  </a:lnTo>
                  <a:cubicBezTo>
                    <a:pt x="1803" y="5880"/>
                    <a:pt x="2065" y="5966"/>
                    <a:pt x="2330" y="5966"/>
                  </a:cubicBezTo>
                  <a:cubicBezTo>
                    <a:pt x="2390" y="5966"/>
                    <a:pt x="2450" y="5962"/>
                    <a:pt x="2509" y="5953"/>
                  </a:cubicBezTo>
                  <a:cubicBezTo>
                    <a:pt x="3013" y="5869"/>
                    <a:pt x="3085" y="5605"/>
                    <a:pt x="3085" y="5605"/>
                  </a:cubicBezTo>
                  <a:lnTo>
                    <a:pt x="3073" y="5125"/>
                  </a:lnTo>
                  <a:cubicBezTo>
                    <a:pt x="3577" y="4957"/>
                    <a:pt x="4009" y="4609"/>
                    <a:pt x="4285" y="4165"/>
                  </a:cubicBezTo>
                  <a:cubicBezTo>
                    <a:pt x="4705" y="3517"/>
                    <a:pt x="4405" y="3037"/>
                    <a:pt x="4297" y="2893"/>
                  </a:cubicBezTo>
                  <a:cubicBezTo>
                    <a:pt x="4249" y="2809"/>
                    <a:pt x="4225" y="2221"/>
                    <a:pt x="4225" y="2137"/>
                  </a:cubicBezTo>
                  <a:cubicBezTo>
                    <a:pt x="4177" y="2125"/>
                    <a:pt x="4117" y="2113"/>
                    <a:pt x="4069" y="2089"/>
                  </a:cubicBezTo>
                  <a:cubicBezTo>
                    <a:pt x="3601" y="1921"/>
                    <a:pt x="4165" y="1249"/>
                    <a:pt x="3853" y="973"/>
                  </a:cubicBezTo>
                  <a:cubicBezTo>
                    <a:pt x="3746" y="870"/>
                    <a:pt x="3615" y="842"/>
                    <a:pt x="3478" y="842"/>
                  </a:cubicBezTo>
                  <a:cubicBezTo>
                    <a:pt x="3314" y="842"/>
                    <a:pt x="3143" y="882"/>
                    <a:pt x="2997" y="882"/>
                  </a:cubicBezTo>
                  <a:cubicBezTo>
                    <a:pt x="2922" y="882"/>
                    <a:pt x="2854" y="872"/>
                    <a:pt x="2797" y="841"/>
                  </a:cubicBezTo>
                  <a:cubicBezTo>
                    <a:pt x="2605" y="745"/>
                    <a:pt x="2641" y="361"/>
                    <a:pt x="2581" y="61"/>
                  </a:cubicBezTo>
                  <a:lnTo>
                    <a:pt x="2569" y="61"/>
                  </a:lnTo>
                  <a:cubicBezTo>
                    <a:pt x="2407" y="20"/>
                    <a:pt x="2244" y="1"/>
                    <a:pt x="2082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4780;p78"/>
            <p:cNvSpPr/>
            <p:nvPr/>
          </p:nvSpPr>
          <p:spPr>
            <a:xfrm>
              <a:off x="1604975" y="2540957"/>
              <a:ext cx="157129" cy="89281"/>
            </a:xfrm>
            <a:custGeom>
              <a:avLst/>
              <a:gdLst/>
              <a:ahLst/>
              <a:cxnLst/>
              <a:rect l="l" t="t" r="r" b="b"/>
              <a:pathLst>
                <a:path w="1897" h="955" extrusionOk="0">
                  <a:moveTo>
                    <a:pt x="1252" y="1"/>
                  </a:moveTo>
                  <a:cubicBezTo>
                    <a:pt x="988" y="1"/>
                    <a:pt x="694" y="76"/>
                    <a:pt x="493" y="187"/>
                  </a:cubicBezTo>
                  <a:cubicBezTo>
                    <a:pt x="157" y="367"/>
                    <a:pt x="37" y="799"/>
                    <a:pt x="1" y="955"/>
                  </a:cubicBezTo>
                  <a:lnTo>
                    <a:pt x="13" y="955"/>
                  </a:lnTo>
                  <a:cubicBezTo>
                    <a:pt x="398" y="597"/>
                    <a:pt x="895" y="408"/>
                    <a:pt x="1402" y="408"/>
                  </a:cubicBezTo>
                  <a:cubicBezTo>
                    <a:pt x="1559" y="408"/>
                    <a:pt x="1717" y="426"/>
                    <a:pt x="1873" y="463"/>
                  </a:cubicBezTo>
                  <a:lnTo>
                    <a:pt x="1897" y="463"/>
                  </a:lnTo>
                  <a:cubicBezTo>
                    <a:pt x="1885" y="367"/>
                    <a:pt x="1849" y="271"/>
                    <a:pt x="1789" y="187"/>
                  </a:cubicBezTo>
                  <a:cubicBezTo>
                    <a:pt x="1679" y="55"/>
                    <a:pt x="1476" y="1"/>
                    <a:pt x="125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4781;p78"/>
            <p:cNvSpPr/>
            <p:nvPr/>
          </p:nvSpPr>
          <p:spPr>
            <a:xfrm>
              <a:off x="1403211" y="2465670"/>
              <a:ext cx="674071" cy="598115"/>
            </a:xfrm>
            <a:custGeom>
              <a:avLst/>
              <a:gdLst/>
              <a:ahLst/>
              <a:cxnLst/>
              <a:rect l="l" t="t" r="r" b="b"/>
              <a:pathLst>
                <a:path w="8138" h="7221" extrusionOk="0">
                  <a:moveTo>
                    <a:pt x="3947" y="0"/>
                  </a:moveTo>
                  <a:cubicBezTo>
                    <a:pt x="2448" y="0"/>
                    <a:pt x="2209" y="1504"/>
                    <a:pt x="2209" y="1504"/>
                  </a:cubicBezTo>
                  <a:cubicBezTo>
                    <a:pt x="2209" y="1504"/>
                    <a:pt x="2012" y="1416"/>
                    <a:pt x="1772" y="1416"/>
                  </a:cubicBezTo>
                  <a:cubicBezTo>
                    <a:pt x="1578" y="1416"/>
                    <a:pt x="1356" y="1474"/>
                    <a:pt x="1189" y="1684"/>
                  </a:cubicBezTo>
                  <a:cubicBezTo>
                    <a:pt x="817" y="2164"/>
                    <a:pt x="1045" y="2692"/>
                    <a:pt x="769" y="2824"/>
                  </a:cubicBezTo>
                  <a:cubicBezTo>
                    <a:pt x="493" y="2968"/>
                    <a:pt x="1" y="3556"/>
                    <a:pt x="421" y="4036"/>
                  </a:cubicBezTo>
                  <a:cubicBezTo>
                    <a:pt x="841" y="4528"/>
                    <a:pt x="649" y="4612"/>
                    <a:pt x="493" y="4828"/>
                  </a:cubicBezTo>
                  <a:cubicBezTo>
                    <a:pt x="385" y="5020"/>
                    <a:pt x="301" y="5236"/>
                    <a:pt x="253" y="5452"/>
                  </a:cubicBezTo>
                  <a:cubicBezTo>
                    <a:pt x="181" y="5716"/>
                    <a:pt x="193" y="6484"/>
                    <a:pt x="697" y="6868"/>
                  </a:cubicBezTo>
                  <a:cubicBezTo>
                    <a:pt x="697" y="6868"/>
                    <a:pt x="1040" y="7221"/>
                    <a:pt x="1293" y="7221"/>
                  </a:cubicBezTo>
                  <a:cubicBezTo>
                    <a:pt x="1324" y="7221"/>
                    <a:pt x="1353" y="7216"/>
                    <a:pt x="1381" y="7204"/>
                  </a:cubicBezTo>
                  <a:cubicBezTo>
                    <a:pt x="1588" y="7111"/>
                    <a:pt x="1741" y="6964"/>
                    <a:pt x="1934" y="6964"/>
                  </a:cubicBezTo>
                  <a:cubicBezTo>
                    <a:pt x="1964" y="6964"/>
                    <a:pt x="1996" y="6968"/>
                    <a:pt x="2029" y="6976"/>
                  </a:cubicBezTo>
                  <a:cubicBezTo>
                    <a:pt x="2185" y="7024"/>
                    <a:pt x="2257" y="7132"/>
                    <a:pt x="2413" y="7168"/>
                  </a:cubicBezTo>
                  <a:cubicBezTo>
                    <a:pt x="2590" y="7052"/>
                    <a:pt x="2792" y="6996"/>
                    <a:pt x="2997" y="6996"/>
                  </a:cubicBezTo>
                  <a:cubicBezTo>
                    <a:pt x="3111" y="6996"/>
                    <a:pt x="3225" y="7014"/>
                    <a:pt x="3337" y="7048"/>
                  </a:cubicBezTo>
                  <a:lnTo>
                    <a:pt x="3337" y="6328"/>
                  </a:lnTo>
                  <a:cubicBezTo>
                    <a:pt x="3085" y="6220"/>
                    <a:pt x="2833" y="6088"/>
                    <a:pt x="2593" y="5944"/>
                  </a:cubicBezTo>
                  <a:lnTo>
                    <a:pt x="2569" y="5944"/>
                  </a:lnTo>
                  <a:cubicBezTo>
                    <a:pt x="2797" y="5428"/>
                    <a:pt x="2065" y="4864"/>
                    <a:pt x="2281" y="4468"/>
                  </a:cubicBezTo>
                  <a:cubicBezTo>
                    <a:pt x="2509" y="4084"/>
                    <a:pt x="2125" y="3976"/>
                    <a:pt x="1933" y="3712"/>
                  </a:cubicBezTo>
                  <a:cubicBezTo>
                    <a:pt x="1753" y="3448"/>
                    <a:pt x="1897" y="3028"/>
                    <a:pt x="2281" y="2632"/>
                  </a:cubicBezTo>
                  <a:cubicBezTo>
                    <a:pt x="2677" y="2224"/>
                    <a:pt x="2425" y="1924"/>
                    <a:pt x="2425" y="1924"/>
                  </a:cubicBezTo>
                  <a:lnTo>
                    <a:pt x="2437" y="1864"/>
                  </a:lnTo>
                  <a:cubicBezTo>
                    <a:pt x="2473" y="1720"/>
                    <a:pt x="2593" y="1288"/>
                    <a:pt x="2929" y="1108"/>
                  </a:cubicBezTo>
                  <a:cubicBezTo>
                    <a:pt x="3130" y="991"/>
                    <a:pt x="3425" y="913"/>
                    <a:pt x="3690" y="913"/>
                  </a:cubicBezTo>
                  <a:cubicBezTo>
                    <a:pt x="3916" y="913"/>
                    <a:pt x="4120" y="970"/>
                    <a:pt x="4225" y="1108"/>
                  </a:cubicBezTo>
                  <a:cubicBezTo>
                    <a:pt x="4285" y="1180"/>
                    <a:pt x="4321" y="1276"/>
                    <a:pt x="4333" y="1372"/>
                  </a:cubicBezTo>
                  <a:cubicBezTo>
                    <a:pt x="4393" y="1684"/>
                    <a:pt x="4345" y="2056"/>
                    <a:pt x="4549" y="2164"/>
                  </a:cubicBezTo>
                  <a:cubicBezTo>
                    <a:pt x="4601" y="2191"/>
                    <a:pt x="4664" y="2200"/>
                    <a:pt x="4733" y="2200"/>
                  </a:cubicBezTo>
                  <a:cubicBezTo>
                    <a:pt x="4879" y="2200"/>
                    <a:pt x="5055" y="2159"/>
                    <a:pt x="5225" y="2159"/>
                  </a:cubicBezTo>
                  <a:cubicBezTo>
                    <a:pt x="5362" y="2159"/>
                    <a:pt x="5495" y="2186"/>
                    <a:pt x="5605" y="2284"/>
                  </a:cubicBezTo>
                  <a:cubicBezTo>
                    <a:pt x="5917" y="2560"/>
                    <a:pt x="5341" y="3244"/>
                    <a:pt x="5821" y="3412"/>
                  </a:cubicBezTo>
                  <a:cubicBezTo>
                    <a:pt x="5869" y="3424"/>
                    <a:pt x="5917" y="3448"/>
                    <a:pt x="5977" y="3460"/>
                  </a:cubicBezTo>
                  <a:cubicBezTo>
                    <a:pt x="5977" y="3544"/>
                    <a:pt x="5989" y="4132"/>
                    <a:pt x="6049" y="4204"/>
                  </a:cubicBezTo>
                  <a:cubicBezTo>
                    <a:pt x="6157" y="4360"/>
                    <a:pt x="6445" y="4840"/>
                    <a:pt x="6037" y="5488"/>
                  </a:cubicBezTo>
                  <a:cubicBezTo>
                    <a:pt x="5749" y="5944"/>
                    <a:pt x="5317" y="6280"/>
                    <a:pt x="4825" y="6448"/>
                  </a:cubicBezTo>
                  <a:lnTo>
                    <a:pt x="4837" y="6928"/>
                  </a:lnTo>
                  <a:cubicBezTo>
                    <a:pt x="4837" y="6928"/>
                    <a:pt x="4967" y="6854"/>
                    <a:pt x="5172" y="6854"/>
                  </a:cubicBezTo>
                  <a:cubicBezTo>
                    <a:pt x="5337" y="6854"/>
                    <a:pt x="5550" y="6901"/>
                    <a:pt x="5785" y="7072"/>
                  </a:cubicBezTo>
                  <a:cubicBezTo>
                    <a:pt x="5833" y="7108"/>
                    <a:pt x="5869" y="7144"/>
                    <a:pt x="5917" y="7180"/>
                  </a:cubicBezTo>
                  <a:cubicBezTo>
                    <a:pt x="5920" y="7180"/>
                    <a:pt x="5924" y="7180"/>
                    <a:pt x="5927" y="7180"/>
                  </a:cubicBezTo>
                  <a:cubicBezTo>
                    <a:pt x="6118" y="7180"/>
                    <a:pt x="6364" y="6855"/>
                    <a:pt x="6553" y="6808"/>
                  </a:cubicBezTo>
                  <a:cubicBezTo>
                    <a:pt x="6973" y="6724"/>
                    <a:pt x="7309" y="6664"/>
                    <a:pt x="7525" y="6304"/>
                  </a:cubicBezTo>
                  <a:cubicBezTo>
                    <a:pt x="7861" y="5752"/>
                    <a:pt x="7549" y="5560"/>
                    <a:pt x="7609" y="5320"/>
                  </a:cubicBezTo>
                  <a:cubicBezTo>
                    <a:pt x="7669" y="5068"/>
                    <a:pt x="8137" y="4900"/>
                    <a:pt x="8101" y="4372"/>
                  </a:cubicBezTo>
                  <a:cubicBezTo>
                    <a:pt x="8077" y="3844"/>
                    <a:pt x="7573" y="3352"/>
                    <a:pt x="7321" y="3160"/>
                  </a:cubicBezTo>
                  <a:cubicBezTo>
                    <a:pt x="7081" y="2980"/>
                    <a:pt x="7285" y="2584"/>
                    <a:pt x="6913" y="1732"/>
                  </a:cubicBezTo>
                  <a:cubicBezTo>
                    <a:pt x="6541" y="868"/>
                    <a:pt x="5845" y="988"/>
                    <a:pt x="5485" y="928"/>
                  </a:cubicBezTo>
                  <a:cubicBezTo>
                    <a:pt x="5113" y="868"/>
                    <a:pt x="5665" y="88"/>
                    <a:pt x="4069" y="4"/>
                  </a:cubicBezTo>
                  <a:cubicBezTo>
                    <a:pt x="4027" y="1"/>
                    <a:pt x="3987" y="0"/>
                    <a:pt x="3947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4782;p78"/>
            <p:cNvSpPr/>
            <p:nvPr/>
          </p:nvSpPr>
          <p:spPr>
            <a:xfrm>
              <a:off x="1916178" y="3207500"/>
              <a:ext cx="326102" cy="300176"/>
            </a:xfrm>
            <a:custGeom>
              <a:avLst/>
              <a:gdLst/>
              <a:ahLst/>
              <a:cxnLst/>
              <a:rect l="l" t="t" r="r" b="b"/>
              <a:pathLst>
                <a:path w="3937" h="3624" extrusionOk="0">
                  <a:moveTo>
                    <a:pt x="1068" y="0"/>
                  </a:moveTo>
                  <a:cubicBezTo>
                    <a:pt x="852" y="348"/>
                    <a:pt x="468" y="828"/>
                    <a:pt x="24" y="828"/>
                  </a:cubicBezTo>
                  <a:cubicBezTo>
                    <a:pt x="12" y="840"/>
                    <a:pt x="0" y="864"/>
                    <a:pt x="0" y="888"/>
                  </a:cubicBezTo>
                  <a:lnTo>
                    <a:pt x="24" y="888"/>
                  </a:lnTo>
                  <a:cubicBezTo>
                    <a:pt x="672" y="1788"/>
                    <a:pt x="1464" y="2580"/>
                    <a:pt x="2376" y="3216"/>
                  </a:cubicBezTo>
                  <a:cubicBezTo>
                    <a:pt x="2879" y="3500"/>
                    <a:pt x="3159" y="3623"/>
                    <a:pt x="3296" y="3623"/>
                  </a:cubicBezTo>
                  <a:cubicBezTo>
                    <a:pt x="3339" y="3623"/>
                    <a:pt x="3367" y="3611"/>
                    <a:pt x="3384" y="3588"/>
                  </a:cubicBezTo>
                  <a:cubicBezTo>
                    <a:pt x="3456" y="3504"/>
                    <a:pt x="3120" y="3156"/>
                    <a:pt x="3108" y="3144"/>
                  </a:cubicBezTo>
                  <a:lnTo>
                    <a:pt x="3108" y="3144"/>
                  </a:lnTo>
                  <a:cubicBezTo>
                    <a:pt x="3166" y="3173"/>
                    <a:pt x="3519" y="3323"/>
                    <a:pt x="3691" y="3323"/>
                  </a:cubicBezTo>
                  <a:cubicBezTo>
                    <a:pt x="3736" y="3323"/>
                    <a:pt x="3768" y="3313"/>
                    <a:pt x="3780" y="3288"/>
                  </a:cubicBezTo>
                  <a:cubicBezTo>
                    <a:pt x="3833" y="3183"/>
                    <a:pt x="3423" y="2930"/>
                    <a:pt x="3298" y="2861"/>
                  </a:cubicBezTo>
                  <a:lnTo>
                    <a:pt x="3298" y="2861"/>
                  </a:lnTo>
                  <a:cubicBezTo>
                    <a:pt x="3400" y="2908"/>
                    <a:pt x="3645" y="2998"/>
                    <a:pt x="3783" y="2998"/>
                  </a:cubicBezTo>
                  <a:cubicBezTo>
                    <a:pt x="3829" y="2998"/>
                    <a:pt x="3863" y="2989"/>
                    <a:pt x="3876" y="2964"/>
                  </a:cubicBezTo>
                  <a:cubicBezTo>
                    <a:pt x="3936" y="2844"/>
                    <a:pt x="3372" y="2508"/>
                    <a:pt x="3372" y="2508"/>
                  </a:cubicBezTo>
                  <a:cubicBezTo>
                    <a:pt x="3372" y="2508"/>
                    <a:pt x="3828" y="2448"/>
                    <a:pt x="3768" y="2340"/>
                  </a:cubicBezTo>
                  <a:cubicBezTo>
                    <a:pt x="3728" y="2244"/>
                    <a:pt x="3422" y="2228"/>
                    <a:pt x="3222" y="2228"/>
                  </a:cubicBezTo>
                  <a:cubicBezTo>
                    <a:pt x="3122" y="2228"/>
                    <a:pt x="3048" y="2232"/>
                    <a:pt x="3048" y="2232"/>
                  </a:cubicBezTo>
                  <a:cubicBezTo>
                    <a:pt x="2928" y="2172"/>
                    <a:pt x="2832" y="2100"/>
                    <a:pt x="2748" y="2004"/>
                  </a:cubicBezTo>
                  <a:cubicBezTo>
                    <a:pt x="2124" y="1440"/>
                    <a:pt x="1104" y="24"/>
                    <a:pt x="1104" y="24"/>
                  </a:cubicBezTo>
                  <a:lnTo>
                    <a:pt x="1068" y="0"/>
                  </a:ln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4783;p78"/>
            <p:cNvSpPr/>
            <p:nvPr/>
          </p:nvSpPr>
          <p:spPr>
            <a:xfrm>
              <a:off x="1267033" y="3216530"/>
              <a:ext cx="326099" cy="304647"/>
            </a:xfrm>
            <a:custGeom>
              <a:avLst/>
              <a:gdLst/>
              <a:ahLst/>
              <a:cxnLst/>
              <a:rect l="l" t="t" r="r" b="b"/>
              <a:pathLst>
                <a:path w="3925" h="3607" extrusionOk="0">
                  <a:moveTo>
                    <a:pt x="2845" y="0"/>
                  </a:moveTo>
                  <a:lnTo>
                    <a:pt x="2833" y="12"/>
                  </a:lnTo>
                  <a:cubicBezTo>
                    <a:pt x="2833" y="12"/>
                    <a:pt x="1813" y="1416"/>
                    <a:pt x="1201" y="1992"/>
                  </a:cubicBezTo>
                  <a:cubicBezTo>
                    <a:pt x="1105" y="2076"/>
                    <a:pt x="1009" y="2160"/>
                    <a:pt x="901" y="2208"/>
                  </a:cubicBezTo>
                  <a:cubicBezTo>
                    <a:pt x="901" y="2208"/>
                    <a:pt x="854" y="2207"/>
                    <a:pt x="783" y="2207"/>
                  </a:cubicBezTo>
                  <a:cubicBezTo>
                    <a:pt x="590" y="2207"/>
                    <a:pt x="221" y="2219"/>
                    <a:pt x="169" y="2316"/>
                  </a:cubicBezTo>
                  <a:cubicBezTo>
                    <a:pt x="121" y="2424"/>
                    <a:pt x="565" y="2496"/>
                    <a:pt x="565" y="2496"/>
                  </a:cubicBezTo>
                  <a:cubicBezTo>
                    <a:pt x="565" y="2496"/>
                    <a:pt x="1" y="2832"/>
                    <a:pt x="61" y="2940"/>
                  </a:cubicBezTo>
                  <a:cubicBezTo>
                    <a:pt x="74" y="2965"/>
                    <a:pt x="108" y="2974"/>
                    <a:pt x="154" y="2974"/>
                  </a:cubicBezTo>
                  <a:cubicBezTo>
                    <a:pt x="312" y="2974"/>
                    <a:pt x="610" y="2858"/>
                    <a:pt x="685" y="2820"/>
                  </a:cubicBezTo>
                  <a:lnTo>
                    <a:pt x="685" y="2820"/>
                  </a:lnTo>
                  <a:cubicBezTo>
                    <a:pt x="649" y="2844"/>
                    <a:pt x="109" y="3132"/>
                    <a:pt x="169" y="3276"/>
                  </a:cubicBezTo>
                  <a:cubicBezTo>
                    <a:pt x="182" y="3308"/>
                    <a:pt x="217" y="3320"/>
                    <a:pt x="266" y="3320"/>
                  </a:cubicBezTo>
                  <a:cubicBezTo>
                    <a:pt x="442" y="3320"/>
                    <a:pt x="784" y="3158"/>
                    <a:pt x="841" y="3120"/>
                  </a:cubicBezTo>
                  <a:lnTo>
                    <a:pt x="841" y="3120"/>
                  </a:lnTo>
                  <a:cubicBezTo>
                    <a:pt x="829" y="3144"/>
                    <a:pt x="481" y="3480"/>
                    <a:pt x="553" y="3576"/>
                  </a:cubicBezTo>
                  <a:cubicBezTo>
                    <a:pt x="572" y="3596"/>
                    <a:pt x="601" y="3606"/>
                    <a:pt x="642" y="3606"/>
                  </a:cubicBezTo>
                  <a:cubicBezTo>
                    <a:pt x="780" y="3606"/>
                    <a:pt x="1053" y="3490"/>
                    <a:pt x="1561" y="3204"/>
                  </a:cubicBezTo>
                  <a:cubicBezTo>
                    <a:pt x="2473" y="2556"/>
                    <a:pt x="3265" y="1764"/>
                    <a:pt x="3925" y="864"/>
                  </a:cubicBezTo>
                  <a:cubicBezTo>
                    <a:pt x="3493" y="792"/>
                    <a:pt x="3085" y="324"/>
                    <a:pt x="2845" y="0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4784;p78"/>
            <p:cNvSpPr/>
            <p:nvPr/>
          </p:nvSpPr>
          <p:spPr>
            <a:xfrm>
              <a:off x="1688500" y="2989750"/>
              <a:ext cx="108427" cy="35100"/>
            </a:xfrm>
            <a:custGeom>
              <a:avLst/>
              <a:gdLst/>
              <a:ahLst/>
              <a:cxnLst/>
              <a:rect l="l" t="t" r="r" b="b"/>
              <a:pathLst>
                <a:path w="1477" h="424" extrusionOk="0">
                  <a:moveTo>
                    <a:pt x="1" y="1"/>
                  </a:moveTo>
                  <a:lnTo>
                    <a:pt x="1" y="61"/>
                  </a:lnTo>
                  <a:cubicBezTo>
                    <a:pt x="257" y="318"/>
                    <a:pt x="590" y="423"/>
                    <a:pt x="929" y="423"/>
                  </a:cubicBezTo>
                  <a:cubicBezTo>
                    <a:pt x="1113" y="423"/>
                    <a:pt x="1300" y="392"/>
                    <a:pt x="1477" y="337"/>
                  </a:cubicBezTo>
                  <a:lnTo>
                    <a:pt x="1477" y="121"/>
                  </a:lnTo>
                  <a:cubicBezTo>
                    <a:pt x="1321" y="181"/>
                    <a:pt x="1165" y="217"/>
                    <a:pt x="1009" y="241"/>
                  </a:cubicBezTo>
                  <a:cubicBezTo>
                    <a:pt x="984" y="243"/>
                    <a:pt x="958" y="244"/>
                    <a:pt x="932" y="244"/>
                  </a:cubicBezTo>
                  <a:cubicBezTo>
                    <a:pt x="655" y="244"/>
                    <a:pt x="308" y="133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4785;p78"/>
            <p:cNvSpPr/>
            <p:nvPr/>
          </p:nvSpPr>
          <p:spPr>
            <a:xfrm>
              <a:off x="1485709" y="3033887"/>
              <a:ext cx="534916" cy="617995"/>
            </a:xfrm>
            <a:custGeom>
              <a:avLst/>
              <a:gdLst/>
              <a:ahLst/>
              <a:cxnLst/>
              <a:rect l="l" t="t" r="r" b="b"/>
              <a:pathLst>
                <a:path w="6458" h="7461" extrusionOk="0">
                  <a:moveTo>
                    <a:pt x="4181" y="1"/>
                  </a:moveTo>
                  <a:cubicBezTo>
                    <a:pt x="3973" y="1"/>
                    <a:pt x="3841" y="80"/>
                    <a:pt x="3841" y="80"/>
                  </a:cubicBezTo>
                  <a:cubicBezTo>
                    <a:pt x="3841" y="80"/>
                    <a:pt x="3757" y="332"/>
                    <a:pt x="3253" y="428"/>
                  </a:cubicBezTo>
                  <a:cubicBezTo>
                    <a:pt x="3194" y="437"/>
                    <a:pt x="3134" y="441"/>
                    <a:pt x="3075" y="441"/>
                  </a:cubicBezTo>
                  <a:cubicBezTo>
                    <a:pt x="2812" y="441"/>
                    <a:pt x="2556" y="355"/>
                    <a:pt x="2341" y="188"/>
                  </a:cubicBezTo>
                  <a:cubicBezTo>
                    <a:pt x="2235" y="156"/>
                    <a:pt x="2127" y="140"/>
                    <a:pt x="2019" y="140"/>
                  </a:cubicBezTo>
                  <a:cubicBezTo>
                    <a:pt x="1808" y="140"/>
                    <a:pt x="1600" y="201"/>
                    <a:pt x="1417" y="320"/>
                  </a:cubicBezTo>
                  <a:cubicBezTo>
                    <a:pt x="1297" y="380"/>
                    <a:pt x="1201" y="464"/>
                    <a:pt x="1105" y="560"/>
                  </a:cubicBezTo>
                  <a:cubicBezTo>
                    <a:pt x="709" y="992"/>
                    <a:pt x="337" y="1460"/>
                    <a:pt x="1" y="1928"/>
                  </a:cubicBezTo>
                  <a:cubicBezTo>
                    <a:pt x="73" y="2048"/>
                    <a:pt x="145" y="2156"/>
                    <a:pt x="217" y="2264"/>
                  </a:cubicBezTo>
                  <a:cubicBezTo>
                    <a:pt x="457" y="2600"/>
                    <a:pt x="865" y="3056"/>
                    <a:pt x="1297" y="3140"/>
                  </a:cubicBezTo>
                  <a:cubicBezTo>
                    <a:pt x="1332" y="3145"/>
                    <a:pt x="1368" y="3148"/>
                    <a:pt x="1406" y="3148"/>
                  </a:cubicBezTo>
                  <a:cubicBezTo>
                    <a:pt x="1458" y="3148"/>
                    <a:pt x="1512" y="3142"/>
                    <a:pt x="1561" y="3128"/>
                  </a:cubicBezTo>
                  <a:cubicBezTo>
                    <a:pt x="1585" y="3212"/>
                    <a:pt x="1621" y="3284"/>
                    <a:pt x="1657" y="3356"/>
                  </a:cubicBezTo>
                  <a:lnTo>
                    <a:pt x="901" y="6608"/>
                  </a:lnTo>
                  <a:cubicBezTo>
                    <a:pt x="1928" y="7247"/>
                    <a:pt x="2848" y="7461"/>
                    <a:pt x="3620" y="7461"/>
                  </a:cubicBezTo>
                  <a:cubicBezTo>
                    <a:pt x="5181" y="7461"/>
                    <a:pt x="6133" y="6584"/>
                    <a:pt x="6133" y="6584"/>
                  </a:cubicBezTo>
                  <a:cubicBezTo>
                    <a:pt x="6061" y="5936"/>
                    <a:pt x="5077" y="3332"/>
                    <a:pt x="5077" y="3332"/>
                  </a:cubicBezTo>
                  <a:cubicBezTo>
                    <a:pt x="5077" y="3332"/>
                    <a:pt x="5137" y="3176"/>
                    <a:pt x="5197" y="2972"/>
                  </a:cubicBezTo>
                  <a:cubicBezTo>
                    <a:pt x="5197" y="2960"/>
                    <a:pt x="5209" y="2936"/>
                    <a:pt x="5209" y="2924"/>
                  </a:cubicBezTo>
                  <a:cubicBezTo>
                    <a:pt x="5653" y="2912"/>
                    <a:pt x="6037" y="2444"/>
                    <a:pt x="6253" y="2096"/>
                  </a:cubicBezTo>
                  <a:cubicBezTo>
                    <a:pt x="6325" y="1988"/>
                    <a:pt x="6397" y="1868"/>
                    <a:pt x="6457" y="1748"/>
                  </a:cubicBezTo>
                  <a:cubicBezTo>
                    <a:pt x="6457" y="1748"/>
                    <a:pt x="5497" y="764"/>
                    <a:pt x="4933" y="320"/>
                  </a:cubicBezTo>
                  <a:cubicBezTo>
                    <a:pt x="4885" y="284"/>
                    <a:pt x="4837" y="248"/>
                    <a:pt x="4789" y="224"/>
                  </a:cubicBezTo>
                  <a:cubicBezTo>
                    <a:pt x="4557" y="50"/>
                    <a:pt x="4345" y="1"/>
                    <a:pt x="41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4786;p78"/>
            <p:cNvSpPr/>
            <p:nvPr/>
          </p:nvSpPr>
          <p:spPr>
            <a:xfrm>
              <a:off x="1550317" y="2617002"/>
              <a:ext cx="74630" cy="386153"/>
            </a:xfrm>
            <a:custGeom>
              <a:avLst/>
              <a:gdLst/>
              <a:ahLst/>
              <a:cxnLst/>
              <a:rect l="l" t="t" r="r" b="b"/>
              <a:pathLst>
                <a:path w="901" h="4662" extrusionOk="0">
                  <a:moveTo>
                    <a:pt x="673" y="1"/>
                  </a:moveTo>
                  <a:cubicBezTo>
                    <a:pt x="649" y="1"/>
                    <a:pt x="625" y="13"/>
                    <a:pt x="625" y="37"/>
                  </a:cubicBezTo>
                  <a:lnTo>
                    <a:pt x="613" y="85"/>
                  </a:lnTo>
                  <a:cubicBezTo>
                    <a:pt x="601" y="97"/>
                    <a:pt x="601" y="109"/>
                    <a:pt x="613" y="109"/>
                  </a:cubicBezTo>
                  <a:cubicBezTo>
                    <a:pt x="649" y="181"/>
                    <a:pt x="673" y="265"/>
                    <a:pt x="673" y="361"/>
                  </a:cubicBezTo>
                  <a:cubicBezTo>
                    <a:pt x="661" y="445"/>
                    <a:pt x="637" y="529"/>
                    <a:pt x="589" y="601"/>
                  </a:cubicBezTo>
                  <a:cubicBezTo>
                    <a:pt x="529" y="673"/>
                    <a:pt x="469" y="745"/>
                    <a:pt x="409" y="805"/>
                  </a:cubicBezTo>
                  <a:cubicBezTo>
                    <a:pt x="337" y="877"/>
                    <a:pt x="277" y="961"/>
                    <a:pt x="217" y="1033"/>
                  </a:cubicBezTo>
                  <a:cubicBezTo>
                    <a:pt x="157" y="1117"/>
                    <a:pt x="109" y="1201"/>
                    <a:pt x="73" y="1297"/>
                  </a:cubicBezTo>
                  <a:cubicBezTo>
                    <a:pt x="25" y="1393"/>
                    <a:pt x="1" y="1501"/>
                    <a:pt x="1" y="1597"/>
                  </a:cubicBezTo>
                  <a:cubicBezTo>
                    <a:pt x="1" y="1705"/>
                    <a:pt x="25" y="1813"/>
                    <a:pt x="85" y="1909"/>
                  </a:cubicBezTo>
                  <a:cubicBezTo>
                    <a:pt x="109" y="1933"/>
                    <a:pt x="121" y="1957"/>
                    <a:pt x="133" y="1969"/>
                  </a:cubicBezTo>
                  <a:cubicBezTo>
                    <a:pt x="145" y="1993"/>
                    <a:pt x="145" y="1993"/>
                    <a:pt x="181" y="2029"/>
                  </a:cubicBezTo>
                  <a:cubicBezTo>
                    <a:pt x="217" y="2065"/>
                    <a:pt x="253" y="2101"/>
                    <a:pt x="289" y="2137"/>
                  </a:cubicBezTo>
                  <a:cubicBezTo>
                    <a:pt x="361" y="2185"/>
                    <a:pt x="421" y="2257"/>
                    <a:pt x="469" y="2329"/>
                  </a:cubicBezTo>
                  <a:cubicBezTo>
                    <a:pt x="505" y="2389"/>
                    <a:pt x="505" y="2473"/>
                    <a:pt x="469" y="2545"/>
                  </a:cubicBezTo>
                  <a:lnTo>
                    <a:pt x="445" y="2605"/>
                  </a:lnTo>
                  <a:lnTo>
                    <a:pt x="421" y="2629"/>
                  </a:lnTo>
                  <a:cubicBezTo>
                    <a:pt x="421" y="2641"/>
                    <a:pt x="409" y="2665"/>
                    <a:pt x="409" y="2677"/>
                  </a:cubicBezTo>
                  <a:cubicBezTo>
                    <a:pt x="385" y="2725"/>
                    <a:pt x="385" y="2785"/>
                    <a:pt x="397" y="2845"/>
                  </a:cubicBezTo>
                  <a:cubicBezTo>
                    <a:pt x="409" y="2953"/>
                    <a:pt x="433" y="3049"/>
                    <a:pt x="481" y="3145"/>
                  </a:cubicBezTo>
                  <a:cubicBezTo>
                    <a:pt x="565" y="3313"/>
                    <a:pt x="661" y="3481"/>
                    <a:pt x="721" y="3649"/>
                  </a:cubicBezTo>
                  <a:cubicBezTo>
                    <a:pt x="757" y="3733"/>
                    <a:pt x="769" y="3829"/>
                    <a:pt x="769" y="3913"/>
                  </a:cubicBezTo>
                  <a:cubicBezTo>
                    <a:pt x="769" y="3961"/>
                    <a:pt x="769" y="3997"/>
                    <a:pt x="757" y="4045"/>
                  </a:cubicBezTo>
                  <a:lnTo>
                    <a:pt x="745" y="4069"/>
                  </a:lnTo>
                  <a:lnTo>
                    <a:pt x="745" y="4081"/>
                  </a:lnTo>
                  <a:lnTo>
                    <a:pt x="745" y="4105"/>
                  </a:lnTo>
                  <a:lnTo>
                    <a:pt x="709" y="4165"/>
                  </a:lnTo>
                  <a:lnTo>
                    <a:pt x="721" y="4153"/>
                  </a:lnTo>
                  <a:lnTo>
                    <a:pt x="721" y="4153"/>
                  </a:lnTo>
                  <a:cubicBezTo>
                    <a:pt x="709" y="4165"/>
                    <a:pt x="697" y="4189"/>
                    <a:pt x="685" y="4201"/>
                  </a:cubicBezTo>
                  <a:cubicBezTo>
                    <a:pt x="661" y="4225"/>
                    <a:pt x="649" y="4237"/>
                    <a:pt x="649" y="4261"/>
                  </a:cubicBezTo>
                  <a:cubicBezTo>
                    <a:pt x="625" y="4297"/>
                    <a:pt x="601" y="4333"/>
                    <a:pt x="601" y="4381"/>
                  </a:cubicBezTo>
                  <a:cubicBezTo>
                    <a:pt x="589" y="4417"/>
                    <a:pt x="577" y="4465"/>
                    <a:pt x="589" y="4513"/>
                  </a:cubicBezTo>
                  <a:cubicBezTo>
                    <a:pt x="589" y="4525"/>
                    <a:pt x="589" y="4549"/>
                    <a:pt x="589" y="4573"/>
                  </a:cubicBezTo>
                  <a:cubicBezTo>
                    <a:pt x="601" y="4597"/>
                    <a:pt x="613" y="4621"/>
                    <a:pt x="613" y="4633"/>
                  </a:cubicBezTo>
                  <a:cubicBezTo>
                    <a:pt x="613" y="4651"/>
                    <a:pt x="626" y="4662"/>
                    <a:pt x="642" y="4662"/>
                  </a:cubicBezTo>
                  <a:cubicBezTo>
                    <a:pt x="648" y="4662"/>
                    <a:pt x="654" y="4660"/>
                    <a:pt x="661" y="4657"/>
                  </a:cubicBezTo>
                  <a:cubicBezTo>
                    <a:pt x="673" y="4657"/>
                    <a:pt x="685" y="4633"/>
                    <a:pt x="685" y="4621"/>
                  </a:cubicBezTo>
                  <a:cubicBezTo>
                    <a:pt x="685" y="4597"/>
                    <a:pt x="673" y="4585"/>
                    <a:pt x="673" y="4561"/>
                  </a:cubicBezTo>
                  <a:cubicBezTo>
                    <a:pt x="673" y="4549"/>
                    <a:pt x="673" y="4525"/>
                    <a:pt x="673" y="4513"/>
                  </a:cubicBezTo>
                  <a:cubicBezTo>
                    <a:pt x="673" y="4477"/>
                    <a:pt x="673" y="4441"/>
                    <a:pt x="685" y="4405"/>
                  </a:cubicBezTo>
                  <a:cubicBezTo>
                    <a:pt x="697" y="4369"/>
                    <a:pt x="709" y="4345"/>
                    <a:pt x="733" y="4309"/>
                  </a:cubicBezTo>
                  <a:cubicBezTo>
                    <a:pt x="745" y="4297"/>
                    <a:pt x="745" y="4285"/>
                    <a:pt x="757" y="4273"/>
                  </a:cubicBezTo>
                  <a:cubicBezTo>
                    <a:pt x="769" y="4249"/>
                    <a:pt x="781" y="4237"/>
                    <a:pt x="793" y="4225"/>
                  </a:cubicBezTo>
                  <a:lnTo>
                    <a:pt x="805" y="4213"/>
                  </a:lnTo>
                  <a:lnTo>
                    <a:pt x="841" y="4153"/>
                  </a:lnTo>
                  <a:lnTo>
                    <a:pt x="853" y="4141"/>
                  </a:lnTo>
                  <a:cubicBezTo>
                    <a:pt x="853" y="4129"/>
                    <a:pt x="853" y="4129"/>
                    <a:pt x="865" y="4117"/>
                  </a:cubicBezTo>
                  <a:lnTo>
                    <a:pt x="877" y="4081"/>
                  </a:lnTo>
                  <a:cubicBezTo>
                    <a:pt x="889" y="4033"/>
                    <a:pt x="901" y="3985"/>
                    <a:pt x="901" y="3925"/>
                  </a:cubicBezTo>
                  <a:cubicBezTo>
                    <a:pt x="901" y="3829"/>
                    <a:pt x="889" y="3721"/>
                    <a:pt x="853" y="3625"/>
                  </a:cubicBezTo>
                  <a:cubicBezTo>
                    <a:pt x="793" y="3445"/>
                    <a:pt x="709" y="3277"/>
                    <a:pt x="625" y="3097"/>
                  </a:cubicBezTo>
                  <a:cubicBezTo>
                    <a:pt x="589" y="3025"/>
                    <a:pt x="553" y="2929"/>
                    <a:pt x="541" y="2845"/>
                  </a:cubicBezTo>
                  <a:cubicBezTo>
                    <a:pt x="541" y="2809"/>
                    <a:pt x="541" y="2773"/>
                    <a:pt x="553" y="2737"/>
                  </a:cubicBezTo>
                  <a:cubicBezTo>
                    <a:pt x="553" y="2725"/>
                    <a:pt x="565" y="2713"/>
                    <a:pt x="565" y="2713"/>
                  </a:cubicBezTo>
                  <a:lnTo>
                    <a:pt x="577" y="2677"/>
                  </a:lnTo>
                  <a:lnTo>
                    <a:pt x="613" y="2605"/>
                  </a:lnTo>
                  <a:lnTo>
                    <a:pt x="637" y="2533"/>
                  </a:lnTo>
                  <a:cubicBezTo>
                    <a:pt x="649" y="2497"/>
                    <a:pt x="649" y="2473"/>
                    <a:pt x="649" y="2449"/>
                  </a:cubicBezTo>
                  <a:cubicBezTo>
                    <a:pt x="649" y="2389"/>
                    <a:pt x="637" y="2329"/>
                    <a:pt x="613" y="2269"/>
                  </a:cubicBezTo>
                  <a:cubicBezTo>
                    <a:pt x="553" y="2185"/>
                    <a:pt x="493" y="2101"/>
                    <a:pt x="409" y="2041"/>
                  </a:cubicBezTo>
                  <a:cubicBezTo>
                    <a:pt x="373" y="2005"/>
                    <a:pt x="325" y="1957"/>
                    <a:pt x="301" y="1945"/>
                  </a:cubicBezTo>
                  <a:cubicBezTo>
                    <a:pt x="289" y="1933"/>
                    <a:pt x="277" y="1921"/>
                    <a:pt x="265" y="1897"/>
                  </a:cubicBezTo>
                  <a:cubicBezTo>
                    <a:pt x="253" y="1885"/>
                    <a:pt x="217" y="1861"/>
                    <a:pt x="217" y="1849"/>
                  </a:cubicBezTo>
                  <a:cubicBezTo>
                    <a:pt x="181" y="1777"/>
                    <a:pt x="157" y="1693"/>
                    <a:pt x="157" y="1621"/>
                  </a:cubicBezTo>
                  <a:cubicBezTo>
                    <a:pt x="157" y="1525"/>
                    <a:pt x="181" y="1441"/>
                    <a:pt x="217" y="1357"/>
                  </a:cubicBezTo>
                  <a:cubicBezTo>
                    <a:pt x="241" y="1273"/>
                    <a:pt x="289" y="1201"/>
                    <a:pt x="337" y="1117"/>
                  </a:cubicBezTo>
                  <a:cubicBezTo>
                    <a:pt x="385" y="1045"/>
                    <a:pt x="445" y="973"/>
                    <a:pt x="505" y="901"/>
                  </a:cubicBezTo>
                  <a:cubicBezTo>
                    <a:pt x="577" y="829"/>
                    <a:pt x="637" y="757"/>
                    <a:pt x="697" y="673"/>
                  </a:cubicBezTo>
                  <a:cubicBezTo>
                    <a:pt x="745" y="577"/>
                    <a:pt x="781" y="469"/>
                    <a:pt x="781" y="373"/>
                  </a:cubicBezTo>
                  <a:cubicBezTo>
                    <a:pt x="781" y="267"/>
                    <a:pt x="747" y="162"/>
                    <a:pt x="689" y="79"/>
                  </a:cubicBezTo>
                  <a:lnTo>
                    <a:pt x="689" y="79"/>
                  </a:lnTo>
                  <a:lnTo>
                    <a:pt x="697" y="49"/>
                  </a:lnTo>
                  <a:cubicBezTo>
                    <a:pt x="697" y="25"/>
                    <a:pt x="685" y="13"/>
                    <a:pt x="673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4787;p78"/>
            <p:cNvSpPr/>
            <p:nvPr/>
          </p:nvSpPr>
          <p:spPr>
            <a:xfrm>
              <a:off x="1601506" y="2538478"/>
              <a:ext cx="348549" cy="264808"/>
            </a:xfrm>
            <a:custGeom>
              <a:avLst/>
              <a:gdLst/>
              <a:ahLst/>
              <a:cxnLst/>
              <a:rect l="l" t="t" r="r" b="b"/>
              <a:pathLst>
                <a:path w="4208" h="3197" extrusionOk="0">
                  <a:moveTo>
                    <a:pt x="1171" y="1"/>
                  </a:moveTo>
                  <a:cubicBezTo>
                    <a:pt x="991" y="25"/>
                    <a:pt x="811" y="61"/>
                    <a:pt x="643" y="133"/>
                  </a:cubicBezTo>
                  <a:cubicBezTo>
                    <a:pt x="571" y="169"/>
                    <a:pt x="499" y="205"/>
                    <a:pt x="427" y="253"/>
                  </a:cubicBezTo>
                  <a:cubicBezTo>
                    <a:pt x="367" y="289"/>
                    <a:pt x="319" y="349"/>
                    <a:pt x="271" y="397"/>
                  </a:cubicBezTo>
                  <a:cubicBezTo>
                    <a:pt x="199" y="493"/>
                    <a:pt x="139" y="589"/>
                    <a:pt x="91" y="697"/>
                  </a:cubicBezTo>
                  <a:cubicBezTo>
                    <a:pt x="67" y="769"/>
                    <a:pt x="43" y="841"/>
                    <a:pt x="19" y="913"/>
                  </a:cubicBezTo>
                  <a:cubicBezTo>
                    <a:pt x="7" y="961"/>
                    <a:pt x="7" y="997"/>
                    <a:pt x="7" y="997"/>
                  </a:cubicBezTo>
                  <a:cubicBezTo>
                    <a:pt x="0" y="1024"/>
                    <a:pt x="20" y="1039"/>
                    <a:pt x="41" y="1039"/>
                  </a:cubicBezTo>
                  <a:cubicBezTo>
                    <a:pt x="57" y="1039"/>
                    <a:pt x="74" y="1030"/>
                    <a:pt x="79" y="1009"/>
                  </a:cubicBezTo>
                  <a:cubicBezTo>
                    <a:pt x="79" y="1009"/>
                    <a:pt x="79" y="985"/>
                    <a:pt x="91" y="937"/>
                  </a:cubicBezTo>
                  <a:cubicBezTo>
                    <a:pt x="115" y="865"/>
                    <a:pt x="139" y="805"/>
                    <a:pt x="175" y="733"/>
                  </a:cubicBezTo>
                  <a:cubicBezTo>
                    <a:pt x="223" y="637"/>
                    <a:pt x="283" y="541"/>
                    <a:pt x="343" y="457"/>
                  </a:cubicBezTo>
                  <a:cubicBezTo>
                    <a:pt x="391" y="409"/>
                    <a:pt x="439" y="361"/>
                    <a:pt x="499" y="325"/>
                  </a:cubicBezTo>
                  <a:cubicBezTo>
                    <a:pt x="511" y="313"/>
                    <a:pt x="523" y="301"/>
                    <a:pt x="547" y="301"/>
                  </a:cubicBezTo>
                  <a:lnTo>
                    <a:pt x="571" y="277"/>
                  </a:lnTo>
                  <a:lnTo>
                    <a:pt x="595" y="265"/>
                  </a:lnTo>
                  <a:cubicBezTo>
                    <a:pt x="619" y="253"/>
                    <a:pt x="655" y="241"/>
                    <a:pt x="691" y="229"/>
                  </a:cubicBezTo>
                  <a:cubicBezTo>
                    <a:pt x="847" y="169"/>
                    <a:pt x="1015" y="121"/>
                    <a:pt x="1183" y="121"/>
                  </a:cubicBezTo>
                  <a:cubicBezTo>
                    <a:pt x="1231" y="115"/>
                    <a:pt x="1276" y="112"/>
                    <a:pt x="1321" y="112"/>
                  </a:cubicBezTo>
                  <a:cubicBezTo>
                    <a:pt x="1366" y="112"/>
                    <a:pt x="1411" y="115"/>
                    <a:pt x="1459" y="121"/>
                  </a:cubicBezTo>
                  <a:cubicBezTo>
                    <a:pt x="1543" y="133"/>
                    <a:pt x="1627" y="169"/>
                    <a:pt x="1711" y="217"/>
                  </a:cubicBezTo>
                  <a:cubicBezTo>
                    <a:pt x="1783" y="265"/>
                    <a:pt x="1831" y="337"/>
                    <a:pt x="1855" y="421"/>
                  </a:cubicBezTo>
                  <a:cubicBezTo>
                    <a:pt x="1879" y="529"/>
                    <a:pt x="1903" y="625"/>
                    <a:pt x="1903" y="721"/>
                  </a:cubicBezTo>
                  <a:cubicBezTo>
                    <a:pt x="1915" y="829"/>
                    <a:pt x="1927" y="937"/>
                    <a:pt x="1939" y="1057"/>
                  </a:cubicBezTo>
                  <a:cubicBezTo>
                    <a:pt x="1951" y="1117"/>
                    <a:pt x="1975" y="1165"/>
                    <a:pt x="1999" y="1225"/>
                  </a:cubicBezTo>
                  <a:cubicBezTo>
                    <a:pt x="2023" y="1285"/>
                    <a:pt x="2071" y="1345"/>
                    <a:pt x="2143" y="1369"/>
                  </a:cubicBezTo>
                  <a:cubicBezTo>
                    <a:pt x="2203" y="1405"/>
                    <a:pt x="2263" y="1417"/>
                    <a:pt x="2323" y="1417"/>
                  </a:cubicBezTo>
                  <a:cubicBezTo>
                    <a:pt x="2383" y="1417"/>
                    <a:pt x="2443" y="1417"/>
                    <a:pt x="2503" y="1405"/>
                  </a:cubicBezTo>
                  <a:cubicBezTo>
                    <a:pt x="2611" y="1393"/>
                    <a:pt x="2707" y="1369"/>
                    <a:pt x="2815" y="1369"/>
                  </a:cubicBezTo>
                  <a:cubicBezTo>
                    <a:pt x="2911" y="1369"/>
                    <a:pt x="2995" y="1381"/>
                    <a:pt x="3091" y="1417"/>
                  </a:cubicBezTo>
                  <a:cubicBezTo>
                    <a:pt x="3103" y="1429"/>
                    <a:pt x="3127" y="1441"/>
                    <a:pt x="3139" y="1453"/>
                  </a:cubicBezTo>
                  <a:lnTo>
                    <a:pt x="3175" y="1477"/>
                  </a:lnTo>
                  <a:lnTo>
                    <a:pt x="3187" y="1501"/>
                  </a:lnTo>
                  <a:cubicBezTo>
                    <a:pt x="3223" y="1525"/>
                    <a:pt x="3235" y="1561"/>
                    <a:pt x="3247" y="1597"/>
                  </a:cubicBezTo>
                  <a:cubicBezTo>
                    <a:pt x="3259" y="1693"/>
                    <a:pt x="3247" y="1789"/>
                    <a:pt x="3223" y="1873"/>
                  </a:cubicBezTo>
                  <a:cubicBezTo>
                    <a:pt x="3211" y="1969"/>
                    <a:pt x="3187" y="2065"/>
                    <a:pt x="3187" y="2161"/>
                  </a:cubicBezTo>
                  <a:cubicBezTo>
                    <a:pt x="3163" y="2257"/>
                    <a:pt x="3175" y="2365"/>
                    <a:pt x="3223" y="2461"/>
                  </a:cubicBezTo>
                  <a:cubicBezTo>
                    <a:pt x="3259" y="2509"/>
                    <a:pt x="3295" y="2545"/>
                    <a:pt x="3343" y="2569"/>
                  </a:cubicBezTo>
                  <a:lnTo>
                    <a:pt x="3379" y="2593"/>
                  </a:lnTo>
                  <a:lnTo>
                    <a:pt x="3403" y="2605"/>
                  </a:lnTo>
                  <a:lnTo>
                    <a:pt x="3451" y="2605"/>
                  </a:lnTo>
                  <a:cubicBezTo>
                    <a:pt x="3595" y="2641"/>
                    <a:pt x="3739" y="2677"/>
                    <a:pt x="3895" y="2701"/>
                  </a:cubicBezTo>
                  <a:cubicBezTo>
                    <a:pt x="3943" y="2713"/>
                    <a:pt x="3991" y="2725"/>
                    <a:pt x="4039" y="2761"/>
                  </a:cubicBezTo>
                  <a:cubicBezTo>
                    <a:pt x="4075" y="2785"/>
                    <a:pt x="4099" y="2821"/>
                    <a:pt x="4111" y="2869"/>
                  </a:cubicBezTo>
                  <a:cubicBezTo>
                    <a:pt x="4135" y="2929"/>
                    <a:pt x="4147" y="3001"/>
                    <a:pt x="4147" y="3073"/>
                  </a:cubicBezTo>
                  <a:lnTo>
                    <a:pt x="4147" y="3145"/>
                  </a:lnTo>
                  <a:cubicBezTo>
                    <a:pt x="4135" y="3169"/>
                    <a:pt x="4135" y="3193"/>
                    <a:pt x="4159" y="3193"/>
                  </a:cubicBezTo>
                  <a:cubicBezTo>
                    <a:pt x="4164" y="3195"/>
                    <a:pt x="4168" y="3196"/>
                    <a:pt x="4172" y="3196"/>
                  </a:cubicBezTo>
                  <a:cubicBezTo>
                    <a:pt x="4187" y="3196"/>
                    <a:pt x="4195" y="3179"/>
                    <a:pt x="4195" y="3169"/>
                  </a:cubicBezTo>
                  <a:lnTo>
                    <a:pt x="4195" y="3085"/>
                  </a:lnTo>
                  <a:cubicBezTo>
                    <a:pt x="4207" y="3013"/>
                    <a:pt x="4195" y="2929"/>
                    <a:pt x="4171" y="2857"/>
                  </a:cubicBezTo>
                  <a:cubicBezTo>
                    <a:pt x="4159" y="2797"/>
                    <a:pt x="4123" y="2749"/>
                    <a:pt x="4075" y="2701"/>
                  </a:cubicBezTo>
                  <a:cubicBezTo>
                    <a:pt x="4015" y="2665"/>
                    <a:pt x="3955" y="2629"/>
                    <a:pt x="3895" y="2617"/>
                  </a:cubicBezTo>
                  <a:cubicBezTo>
                    <a:pt x="3763" y="2581"/>
                    <a:pt x="3619" y="2557"/>
                    <a:pt x="3463" y="2509"/>
                  </a:cubicBezTo>
                  <a:lnTo>
                    <a:pt x="3439" y="2497"/>
                  </a:lnTo>
                  <a:lnTo>
                    <a:pt x="3427" y="2497"/>
                  </a:lnTo>
                  <a:lnTo>
                    <a:pt x="3391" y="2485"/>
                  </a:lnTo>
                  <a:lnTo>
                    <a:pt x="3379" y="2473"/>
                  </a:lnTo>
                  <a:cubicBezTo>
                    <a:pt x="3343" y="2461"/>
                    <a:pt x="3319" y="2437"/>
                    <a:pt x="3307" y="2401"/>
                  </a:cubicBezTo>
                  <a:cubicBezTo>
                    <a:pt x="3271" y="2329"/>
                    <a:pt x="3259" y="2257"/>
                    <a:pt x="3283" y="2173"/>
                  </a:cubicBezTo>
                  <a:cubicBezTo>
                    <a:pt x="3295" y="2089"/>
                    <a:pt x="3319" y="1993"/>
                    <a:pt x="3331" y="1897"/>
                  </a:cubicBezTo>
                  <a:cubicBezTo>
                    <a:pt x="3355" y="1789"/>
                    <a:pt x="3367" y="1681"/>
                    <a:pt x="3355" y="1573"/>
                  </a:cubicBezTo>
                  <a:cubicBezTo>
                    <a:pt x="3343" y="1513"/>
                    <a:pt x="3307" y="1453"/>
                    <a:pt x="3271" y="1405"/>
                  </a:cubicBezTo>
                  <a:cubicBezTo>
                    <a:pt x="3259" y="1393"/>
                    <a:pt x="3247" y="1381"/>
                    <a:pt x="3235" y="1369"/>
                  </a:cubicBezTo>
                  <a:lnTo>
                    <a:pt x="3199" y="1345"/>
                  </a:lnTo>
                  <a:cubicBezTo>
                    <a:pt x="3175" y="1333"/>
                    <a:pt x="3151" y="1321"/>
                    <a:pt x="3127" y="1309"/>
                  </a:cubicBezTo>
                  <a:cubicBezTo>
                    <a:pt x="3019" y="1249"/>
                    <a:pt x="2899" y="1237"/>
                    <a:pt x="2779" y="1237"/>
                  </a:cubicBezTo>
                  <a:cubicBezTo>
                    <a:pt x="2671" y="1237"/>
                    <a:pt x="2563" y="1261"/>
                    <a:pt x="2455" y="1273"/>
                  </a:cubicBezTo>
                  <a:cubicBezTo>
                    <a:pt x="2424" y="1277"/>
                    <a:pt x="2390" y="1280"/>
                    <a:pt x="2355" y="1280"/>
                  </a:cubicBezTo>
                  <a:cubicBezTo>
                    <a:pt x="2295" y="1280"/>
                    <a:pt x="2232" y="1272"/>
                    <a:pt x="2179" y="1249"/>
                  </a:cubicBezTo>
                  <a:cubicBezTo>
                    <a:pt x="2143" y="1237"/>
                    <a:pt x="2119" y="1201"/>
                    <a:pt x="2095" y="1165"/>
                  </a:cubicBezTo>
                  <a:cubicBezTo>
                    <a:pt x="2083" y="1129"/>
                    <a:pt x="2071" y="1081"/>
                    <a:pt x="2059" y="1033"/>
                  </a:cubicBezTo>
                  <a:cubicBezTo>
                    <a:pt x="2035" y="937"/>
                    <a:pt x="2035" y="829"/>
                    <a:pt x="2023" y="721"/>
                  </a:cubicBezTo>
                  <a:cubicBezTo>
                    <a:pt x="2011" y="661"/>
                    <a:pt x="2011" y="613"/>
                    <a:pt x="1999" y="553"/>
                  </a:cubicBezTo>
                  <a:lnTo>
                    <a:pt x="1999" y="517"/>
                  </a:lnTo>
                  <a:cubicBezTo>
                    <a:pt x="1987" y="493"/>
                    <a:pt x="1987" y="493"/>
                    <a:pt x="1987" y="481"/>
                  </a:cubicBezTo>
                  <a:cubicBezTo>
                    <a:pt x="1987" y="445"/>
                    <a:pt x="1975" y="421"/>
                    <a:pt x="1963" y="397"/>
                  </a:cubicBezTo>
                  <a:cubicBezTo>
                    <a:pt x="1939" y="277"/>
                    <a:pt x="1867" y="181"/>
                    <a:pt x="1771" y="109"/>
                  </a:cubicBezTo>
                  <a:cubicBezTo>
                    <a:pt x="1675" y="61"/>
                    <a:pt x="1579" y="25"/>
                    <a:pt x="1471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4788;p78"/>
            <p:cNvSpPr/>
            <p:nvPr/>
          </p:nvSpPr>
          <p:spPr>
            <a:xfrm>
              <a:off x="1601009" y="3153163"/>
              <a:ext cx="39841" cy="162761"/>
            </a:xfrm>
            <a:custGeom>
              <a:avLst/>
              <a:gdLst/>
              <a:ahLst/>
              <a:cxnLst/>
              <a:rect l="l" t="t" r="r" b="b"/>
              <a:pathLst>
                <a:path w="481" h="1965" extrusionOk="0">
                  <a:moveTo>
                    <a:pt x="437" y="0"/>
                  </a:moveTo>
                  <a:cubicBezTo>
                    <a:pt x="427" y="0"/>
                    <a:pt x="416" y="6"/>
                    <a:pt x="409" y="20"/>
                  </a:cubicBezTo>
                  <a:cubicBezTo>
                    <a:pt x="409" y="20"/>
                    <a:pt x="397" y="32"/>
                    <a:pt x="373" y="92"/>
                  </a:cubicBezTo>
                  <a:cubicBezTo>
                    <a:pt x="337" y="140"/>
                    <a:pt x="301" y="212"/>
                    <a:pt x="265" y="296"/>
                  </a:cubicBezTo>
                  <a:cubicBezTo>
                    <a:pt x="229" y="380"/>
                    <a:pt x="181" y="476"/>
                    <a:pt x="145" y="596"/>
                  </a:cubicBezTo>
                  <a:cubicBezTo>
                    <a:pt x="97" y="716"/>
                    <a:pt x="61" y="836"/>
                    <a:pt x="37" y="956"/>
                  </a:cubicBezTo>
                  <a:cubicBezTo>
                    <a:pt x="13" y="1076"/>
                    <a:pt x="1" y="1208"/>
                    <a:pt x="13" y="1340"/>
                  </a:cubicBezTo>
                  <a:cubicBezTo>
                    <a:pt x="13" y="1364"/>
                    <a:pt x="13" y="1400"/>
                    <a:pt x="25" y="1424"/>
                  </a:cubicBezTo>
                  <a:cubicBezTo>
                    <a:pt x="25" y="1460"/>
                    <a:pt x="25" y="1484"/>
                    <a:pt x="37" y="1508"/>
                  </a:cubicBezTo>
                  <a:cubicBezTo>
                    <a:pt x="49" y="1556"/>
                    <a:pt x="61" y="1616"/>
                    <a:pt x="85" y="1664"/>
                  </a:cubicBezTo>
                  <a:cubicBezTo>
                    <a:pt x="97" y="1688"/>
                    <a:pt x="97" y="1700"/>
                    <a:pt x="109" y="1724"/>
                  </a:cubicBezTo>
                  <a:lnTo>
                    <a:pt x="133" y="1784"/>
                  </a:lnTo>
                  <a:cubicBezTo>
                    <a:pt x="145" y="1808"/>
                    <a:pt x="169" y="1844"/>
                    <a:pt x="181" y="1868"/>
                  </a:cubicBezTo>
                  <a:cubicBezTo>
                    <a:pt x="193" y="1904"/>
                    <a:pt x="205" y="1928"/>
                    <a:pt x="229" y="1952"/>
                  </a:cubicBezTo>
                  <a:cubicBezTo>
                    <a:pt x="241" y="1964"/>
                    <a:pt x="253" y="1964"/>
                    <a:pt x="265" y="1964"/>
                  </a:cubicBezTo>
                  <a:cubicBezTo>
                    <a:pt x="289" y="1952"/>
                    <a:pt x="301" y="1928"/>
                    <a:pt x="289" y="1916"/>
                  </a:cubicBezTo>
                  <a:cubicBezTo>
                    <a:pt x="289" y="1916"/>
                    <a:pt x="277" y="1892"/>
                    <a:pt x="265" y="1832"/>
                  </a:cubicBezTo>
                  <a:cubicBezTo>
                    <a:pt x="253" y="1808"/>
                    <a:pt x="241" y="1784"/>
                    <a:pt x="229" y="1748"/>
                  </a:cubicBezTo>
                  <a:cubicBezTo>
                    <a:pt x="217" y="1724"/>
                    <a:pt x="217" y="1712"/>
                    <a:pt x="205" y="1688"/>
                  </a:cubicBezTo>
                  <a:lnTo>
                    <a:pt x="193" y="1628"/>
                  </a:lnTo>
                  <a:cubicBezTo>
                    <a:pt x="181" y="1580"/>
                    <a:pt x="169" y="1532"/>
                    <a:pt x="157" y="1484"/>
                  </a:cubicBezTo>
                  <a:cubicBezTo>
                    <a:pt x="145" y="1448"/>
                    <a:pt x="145" y="1424"/>
                    <a:pt x="145" y="1400"/>
                  </a:cubicBezTo>
                  <a:lnTo>
                    <a:pt x="145" y="1316"/>
                  </a:lnTo>
                  <a:cubicBezTo>
                    <a:pt x="145" y="1208"/>
                    <a:pt x="157" y="1088"/>
                    <a:pt x="181" y="980"/>
                  </a:cubicBezTo>
                  <a:cubicBezTo>
                    <a:pt x="205" y="860"/>
                    <a:pt x="241" y="740"/>
                    <a:pt x="277" y="632"/>
                  </a:cubicBezTo>
                  <a:cubicBezTo>
                    <a:pt x="313" y="524"/>
                    <a:pt x="337" y="416"/>
                    <a:pt x="373" y="332"/>
                  </a:cubicBezTo>
                  <a:cubicBezTo>
                    <a:pt x="409" y="248"/>
                    <a:pt x="433" y="176"/>
                    <a:pt x="457" y="116"/>
                  </a:cubicBezTo>
                  <a:lnTo>
                    <a:pt x="481" y="44"/>
                  </a:lnTo>
                  <a:cubicBezTo>
                    <a:pt x="481" y="20"/>
                    <a:pt x="481" y="8"/>
                    <a:pt x="457" y="8"/>
                  </a:cubicBezTo>
                  <a:cubicBezTo>
                    <a:pt x="452" y="3"/>
                    <a:pt x="445" y="0"/>
                    <a:pt x="437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4789;p78"/>
            <p:cNvSpPr/>
            <p:nvPr/>
          </p:nvSpPr>
          <p:spPr>
            <a:xfrm>
              <a:off x="1879898" y="3136680"/>
              <a:ext cx="48290" cy="176428"/>
            </a:xfrm>
            <a:custGeom>
              <a:avLst/>
              <a:gdLst/>
              <a:ahLst/>
              <a:cxnLst/>
              <a:rect l="l" t="t" r="r" b="b"/>
              <a:pathLst>
                <a:path w="583" h="2130" extrusionOk="0">
                  <a:moveTo>
                    <a:pt x="61" y="0"/>
                  </a:moveTo>
                  <a:cubicBezTo>
                    <a:pt x="33" y="0"/>
                    <a:pt x="1" y="29"/>
                    <a:pt x="18" y="63"/>
                  </a:cubicBezTo>
                  <a:lnTo>
                    <a:pt x="66" y="147"/>
                  </a:lnTo>
                  <a:cubicBezTo>
                    <a:pt x="90" y="195"/>
                    <a:pt x="126" y="267"/>
                    <a:pt x="174" y="363"/>
                  </a:cubicBezTo>
                  <a:cubicBezTo>
                    <a:pt x="210" y="459"/>
                    <a:pt x="258" y="567"/>
                    <a:pt x="306" y="687"/>
                  </a:cubicBezTo>
                  <a:cubicBezTo>
                    <a:pt x="330" y="735"/>
                    <a:pt x="354" y="795"/>
                    <a:pt x="378" y="855"/>
                  </a:cubicBezTo>
                  <a:lnTo>
                    <a:pt x="402" y="951"/>
                  </a:lnTo>
                  <a:lnTo>
                    <a:pt x="426" y="1047"/>
                  </a:lnTo>
                  <a:cubicBezTo>
                    <a:pt x="438" y="1107"/>
                    <a:pt x="450" y="1179"/>
                    <a:pt x="450" y="1239"/>
                  </a:cubicBezTo>
                  <a:lnTo>
                    <a:pt x="450" y="1335"/>
                  </a:lnTo>
                  <a:lnTo>
                    <a:pt x="438" y="1419"/>
                  </a:lnTo>
                  <a:cubicBezTo>
                    <a:pt x="426" y="1479"/>
                    <a:pt x="426" y="1551"/>
                    <a:pt x="414" y="1599"/>
                  </a:cubicBezTo>
                  <a:cubicBezTo>
                    <a:pt x="402" y="1647"/>
                    <a:pt x="390" y="1707"/>
                    <a:pt x="378" y="1755"/>
                  </a:cubicBezTo>
                  <a:cubicBezTo>
                    <a:pt x="354" y="1851"/>
                    <a:pt x="330" y="1935"/>
                    <a:pt x="318" y="1995"/>
                  </a:cubicBezTo>
                  <a:lnTo>
                    <a:pt x="294" y="2079"/>
                  </a:lnTo>
                  <a:cubicBezTo>
                    <a:pt x="279" y="2109"/>
                    <a:pt x="301" y="2129"/>
                    <a:pt x="326" y="2129"/>
                  </a:cubicBezTo>
                  <a:cubicBezTo>
                    <a:pt x="341" y="2129"/>
                    <a:pt x="357" y="2122"/>
                    <a:pt x="366" y="2103"/>
                  </a:cubicBezTo>
                  <a:lnTo>
                    <a:pt x="402" y="2019"/>
                  </a:lnTo>
                  <a:cubicBezTo>
                    <a:pt x="414" y="1983"/>
                    <a:pt x="426" y="1947"/>
                    <a:pt x="438" y="1911"/>
                  </a:cubicBezTo>
                  <a:cubicBezTo>
                    <a:pt x="450" y="1875"/>
                    <a:pt x="474" y="1827"/>
                    <a:pt x="486" y="1779"/>
                  </a:cubicBezTo>
                  <a:cubicBezTo>
                    <a:pt x="498" y="1731"/>
                    <a:pt x="522" y="1671"/>
                    <a:pt x="534" y="1623"/>
                  </a:cubicBezTo>
                  <a:cubicBezTo>
                    <a:pt x="546" y="1563"/>
                    <a:pt x="558" y="1491"/>
                    <a:pt x="570" y="1431"/>
                  </a:cubicBezTo>
                  <a:cubicBezTo>
                    <a:pt x="570" y="1395"/>
                    <a:pt x="582" y="1359"/>
                    <a:pt x="582" y="1323"/>
                  </a:cubicBezTo>
                  <a:lnTo>
                    <a:pt x="582" y="1227"/>
                  </a:lnTo>
                  <a:cubicBezTo>
                    <a:pt x="582" y="1155"/>
                    <a:pt x="570" y="1083"/>
                    <a:pt x="558" y="1011"/>
                  </a:cubicBezTo>
                  <a:cubicBezTo>
                    <a:pt x="546" y="939"/>
                    <a:pt x="522" y="879"/>
                    <a:pt x="498" y="807"/>
                  </a:cubicBezTo>
                  <a:cubicBezTo>
                    <a:pt x="474" y="747"/>
                    <a:pt x="450" y="675"/>
                    <a:pt x="426" y="615"/>
                  </a:cubicBezTo>
                  <a:cubicBezTo>
                    <a:pt x="378" y="507"/>
                    <a:pt x="330" y="411"/>
                    <a:pt x="270" y="303"/>
                  </a:cubicBezTo>
                  <a:cubicBezTo>
                    <a:pt x="222" y="207"/>
                    <a:pt x="174" y="147"/>
                    <a:pt x="138" y="87"/>
                  </a:cubicBezTo>
                  <a:cubicBezTo>
                    <a:pt x="102" y="39"/>
                    <a:pt x="78" y="15"/>
                    <a:pt x="78" y="15"/>
                  </a:cubicBezTo>
                  <a:lnTo>
                    <a:pt x="90" y="15"/>
                  </a:lnTo>
                  <a:cubicBezTo>
                    <a:pt x="83" y="5"/>
                    <a:pt x="73" y="0"/>
                    <a:pt x="61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4790;p78"/>
            <p:cNvSpPr/>
            <p:nvPr/>
          </p:nvSpPr>
          <p:spPr>
            <a:xfrm>
              <a:off x="1620888" y="2701240"/>
              <a:ext cx="72062" cy="45308"/>
            </a:xfrm>
            <a:custGeom>
              <a:avLst/>
              <a:gdLst/>
              <a:ahLst/>
              <a:cxnLst/>
              <a:rect l="l" t="t" r="r" b="b"/>
              <a:pathLst>
                <a:path w="870" h="547" extrusionOk="0">
                  <a:moveTo>
                    <a:pt x="638" y="1"/>
                  </a:moveTo>
                  <a:cubicBezTo>
                    <a:pt x="568" y="1"/>
                    <a:pt x="483" y="18"/>
                    <a:pt x="385" y="64"/>
                  </a:cubicBezTo>
                  <a:cubicBezTo>
                    <a:pt x="73" y="220"/>
                    <a:pt x="1" y="496"/>
                    <a:pt x="85" y="544"/>
                  </a:cubicBezTo>
                  <a:cubicBezTo>
                    <a:pt x="89" y="545"/>
                    <a:pt x="93" y="546"/>
                    <a:pt x="98" y="546"/>
                  </a:cubicBezTo>
                  <a:cubicBezTo>
                    <a:pt x="164" y="546"/>
                    <a:pt x="298" y="397"/>
                    <a:pt x="421" y="352"/>
                  </a:cubicBezTo>
                  <a:cubicBezTo>
                    <a:pt x="553" y="292"/>
                    <a:pt x="817" y="292"/>
                    <a:pt x="853" y="160"/>
                  </a:cubicBezTo>
                  <a:cubicBezTo>
                    <a:pt x="869" y="86"/>
                    <a:pt x="790" y="1"/>
                    <a:pt x="6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4791;p78"/>
            <p:cNvSpPr/>
            <p:nvPr/>
          </p:nvSpPr>
          <p:spPr>
            <a:xfrm>
              <a:off x="1784643" y="2692626"/>
              <a:ext cx="76866" cy="38267"/>
            </a:xfrm>
            <a:custGeom>
              <a:avLst/>
              <a:gdLst/>
              <a:ahLst/>
              <a:cxnLst/>
              <a:rect l="l" t="t" r="r" b="b"/>
              <a:pathLst>
                <a:path w="928" h="462" extrusionOk="0">
                  <a:moveTo>
                    <a:pt x="277" y="1"/>
                  </a:moveTo>
                  <a:cubicBezTo>
                    <a:pt x="80" y="1"/>
                    <a:pt x="0" y="118"/>
                    <a:pt x="28" y="192"/>
                  </a:cubicBezTo>
                  <a:cubicBezTo>
                    <a:pt x="88" y="324"/>
                    <a:pt x="340" y="276"/>
                    <a:pt x="484" y="312"/>
                  </a:cubicBezTo>
                  <a:cubicBezTo>
                    <a:pt x="612" y="344"/>
                    <a:pt x="750" y="462"/>
                    <a:pt x="821" y="462"/>
                  </a:cubicBezTo>
                  <a:cubicBezTo>
                    <a:pt x="830" y="462"/>
                    <a:pt x="837" y="460"/>
                    <a:pt x="844" y="456"/>
                  </a:cubicBezTo>
                  <a:cubicBezTo>
                    <a:pt x="928" y="396"/>
                    <a:pt x="820" y="132"/>
                    <a:pt x="484" y="36"/>
                  </a:cubicBezTo>
                  <a:cubicBezTo>
                    <a:pt x="404" y="11"/>
                    <a:pt x="336" y="1"/>
                    <a:pt x="2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4792;p78"/>
            <p:cNvSpPr/>
            <p:nvPr/>
          </p:nvSpPr>
          <p:spPr>
            <a:xfrm>
              <a:off x="1670586" y="3037035"/>
              <a:ext cx="135924" cy="41332"/>
            </a:xfrm>
            <a:custGeom>
              <a:avLst/>
              <a:gdLst/>
              <a:ahLst/>
              <a:cxnLst/>
              <a:rect l="l" t="t" r="r" b="b"/>
              <a:pathLst>
                <a:path w="1641" h="499" extrusionOk="0">
                  <a:moveTo>
                    <a:pt x="1588" y="1"/>
                  </a:moveTo>
                  <a:cubicBezTo>
                    <a:pt x="1576" y="1"/>
                    <a:pt x="1565" y="6"/>
                    <a:pt x="1561" y="18"/>
                  </a:cubicBezTo>
                  <a:lnTo>
                    <a:pt x="1561" y="42"/>
                  </a:lnTo>
                  <a:cubicBezTo>
                    <a:pt x="1549" y="42"/>
                    <a:pt x="1549" y="66"/>
                    <a:pt x="1525" y="78"/>
                  </a:cubicBezTo>
                  <a:cubicBezTo>
                    <a:pt x="1513" y="102"/>
                    <a:pt x="1489" y="114"/>
                    <a:pt x="1477" y="138"/>
                  </a:cubicBezTo>
                  <a:cubicBezTo>
                    <a:pt x="1453" y="162"/>
                    <a:pt x="1417" y="186"/>
                    <a:pt x="1393" y="198"/>
                  </a:cubicBezTo>
                  <a:cubicBezTo>
                    <a:pt x="1357" y="222"/>
                    <a:pt x="1321" y="246"/>
                    <a:pt x="1285" y="258"/>
                  </a:cubicBezTo>
                  <a:lnTo>
                    <a:pt x="1249" y="270"/>
                  </a:lnTo>
                  <a:lnTo>
                    <a:pt x="1225" y="282"/>
                  </a:lnTo>
                  <a:lnTo>
                    <a:pt x="1153" y="306"/>
                  </a:lnTo>
                  <a:cubicBezTo>
                    <a:pt x="1105" y="318"/>
                    <a:pt x="1057" y="330"/>
                    <a:pt x="1009" y="342"/>
                  </a:cubicBezTo>
                  <a:lnTo>
                    <a:pt x="925" y="354"/>
                  </a:lnTo>
                  <a:lnTo>
                    <a:pt x="697" y="354"/>
                  </a:lnTo>
                  <a:cubicBezTo>
                    <a:pt x="673" y="354"/>
                    <a:pt x="649" y="342"/>
                    <a:pt x="625" y="342"/>
                  </a:cubicBezTo>
                  <a:cubicBezTo>
                    <a:pt x="601" y="342"/>
                    <a:pt x="577" y="330"/>
                    <a:pt x="553" y="330"/>
                  </a:cubicBezTo>
                  <a:cubicBezTo>
                    <a:pt x="529" y="318"/>
                    <a:pt x="505" y="318"/>
                    <a:pt x="481" y="306"/>
                  </a:cubicBezTo>
                  <a:cubicBezTo>
                    <a:pt x="469" y="294"/>
                    <a:pt x="445" y="294"/>
                    <a:pt x="421" y="282"/>
                  </a:cubicBezTo>
                  <a:cubicBezTo>
                    <a:pt x="385" y="270"/>
                    <a:pt x="337" y="246"/>
                    <a:pt x="301" y="234"/>
                  </a:cubicBezTo>
                  <a:cubicBezTo>
                    <a:pt x="253" y="198"/>
                    <a:pt x="193" y="162"/>
                    <a:pt x="145" y="126"/>
                  </a:cubicBezTo>
                  <a:lnTo>
                    <a:pt x="109" y="90"/>
                  </a:lnTo>
                  <a:lnTo>
                    <a:pt x="97" y="78"/>
                  </a:lnTo>
                  <a:lnTo>
                    <a:pt x="61" y="78"/>
                  </a:lnTo>
                  <a:cubicBezTo>
                    <a:pt x="55" y="72"/>
                    <a:pt x="49" y="69"/>
                    <a:pt x="41" y="69"/>
                  </a:cubicBezTo>
                  <a:cubicBezTo>
                    <a:pt x="34" y="69"/>
                    <a:pt x="25" y="72"/>
                    <a:pt x="13" y="78"/>
                  </a:cubicBezTo>
                  <a:cubicBezTo>
                    <a:pt x="1" y="90"/>
                    <a:pt x="1" y="114"/>
                    <a:pt x="13" y="138"/>
                  </a:cubicBezTo>
                  <a:lnTo>
                    <a:pt x="25" y="150"/>
                  </a:lnTo>
                  <a:cubicBezTo>
                    <a:pt x="37" y="162"/>
                    <a:pt x="49" y="174"/>
                    <a:pt x="73" y="198"/>
                  </a:cubicBezTo>
                  <a:cubicBezTo>
                    <a:pt x="121" y="246"/>
                    <a:pt x="169" y="294"/>
                    <a:pt x="229" y="330"/>
                  </a:cubicBezTo>
                  <a:cubicBezTo>
                    <a:pt x="265" y="354"/>
                    <a:pt x="313" y="378"/>
                    <a:pt x="349" y="402"/>
                  </a:cubicBezTo>
                  <a:cubicBezTo>
                    <a:pt x="397" y="426"/>
                    <a:pt x="457" y="450"/>
                    <a:pt x="505" y="462"/>
                  </a:cubicBezTo>
                  <a:cubicBezTo>
                    <a:pt x="529" y="474"/>
                    <a:pt x="553" y="474"/>
                    <a:pt x="589" y="486"/>
                  </a:cubicBezTo>
                  <a:cubicBezTo>
                    <a:pt x="613" y="486"/>
                    <a:pt x="637" y="498"/>
                    <a:pt x="673" y="498"/>
                  </a:cubicBezTo>
                  <a:lnTo>
                    <a:pt x="853" y="498"/>
                  </a:lnTo>
                  <a:lnTo>
                    <a:pt x="937" y="486"/>
                  </a:lnTo>
                  <a:lnTo>
                    <a:pt x="985" y="486"/>
                  </a:lnTo>
                  <a:lnTo>
                    <a:pt x="1021" y="474"/>
                  </a:lnTo>
                  <a:cubicBezTo>
                    <a:pt x="1081" y="474"/>
                    <a:pt x="1129" y="462"/>
                    <a:pt x="1177" y="438"/>
                  </a:cubicBezTo>
                  <a:lnTo>
                    <a:pt x="1261" y="414"/>
                  </a:lnTo>
                  <a:lnTo>
                    <a:pt x="1297" y="390"/>
                  </a:lnTo>
                  <a:lnTo>
                    <a:pt x="1333" y="378"/>
                  </a:lnTo>
                  <a:cubicBezTo>
                    <a:pt x="1369" y="354"/>
                    <a:pt x="1417" y="318"/>
                    <a:pt x="1453" y="294"/>
                  </a:cubicBezTo>
                  <a:lnTo>
                    <a:pt x="1501" y="246"/>
                  </a:lnTo>
                  <a:cubicBezTo>
                    <a:pt x="1513" y="234"/>
                    <a:pt x="1525" y="222"/>
                    <a:pt x="1537" y="210"/>
                  </a:cubicBezTo>
                  <a:cubicBezTo>
                    <a:pt x="1561" y="186"/>
                    <a:pt x="1573" y="162"/>
                    <a:pt x="1597" y="126"/>
                  </a:cubicBezTo>
                  <a:cubicBezTo>
                    <a:pt x="1609" y="114"/>
                    <a:pt x="1609" y="90"/>
                    <a:pt x="1621" y="78"/>
                  </a:cubicBezTo>
                  <a:cubicBezTo>
                    <a:pt x="1633" y="54"/>
                    <a:pt x="1633" y="54"/>
                    <a:pt x="1633" y="54"/>
                  </a:cubicBezTo>
                  <a:cubicBezTo>
                    <a:pt x="1641" y="22"/>
                    <a:pt x="1612" y="1"/>
                    <a:pt x="15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4793;p78"/>
            <p:cNvSpPr/>
            <p:nvPr/>
          </p:nvSpPr>
          <p:spPr>
            <a:xfrm>
              <a:off x="1607967" y="3978818"/>
              <a:ext cx="41829" cy="30896"/>
            </a:xfrm>
            <a:custGeom>
              <a:avLst/>
              <a:gdLst/>
              <a:ahLst/>
              <a:cxnLst/>
              <a:rect l="l" t="t" r="r" b="b"/>
              <a:pathLst>
                <a:path w="505" h="373" extrusionOk="0">
                  <a:moveTo>
                    <a:pt x="37" y="1"/>
                  </a:moveTo>
                  <a:cubicBezTo>
                    <a:pt x="13" y="13"/>
                    <a:pt x="1" y="25"/>
                    <a:pt x="1" y="49"/>
                  </a:cubicBezTo>
                  <a:cubicBezTo>
                    <a:pt x="1" y="61"/>
                    <a:pt x="1" y="61"/>
                    <a:pt x="1" y="73"/>
                  </a:cubicBezTo>
                  <a:cubicBezTo>
                    <a:pt x="13" y="97"/>
                    <a:pt x="25" y="121"/>
                    <a:pt x="37" y="133"/>
                  </a:cubicBezTo>
                  <a:cubicBezTo>
                    <a:pt x="49" y="169"/>
                    <a:pt x="73" y="193"/>
                    <a:pt x="97" y="217"/>
                  </a:cubicBezTo>
                  <a:lnTo>
                    <a:pt x="133" y="253"/>
                  </a:lnTo>
                  <a:cubicBezTo>
                    <a:pt x="145" y="265"/>
                    <a:pt x="157" y="277"/>
                    <a:pt x="169" y="289"/>
                  </a:cubicBezTo>
                  <a:cubicBezTo>
                    <a:pt x="205" y="313"/>
                    <a:pt x="241" y="325"/>
                    <a:pt x="277" y="349"/>
                  </a:cubicBezTo>
                  <a:lnTo>
                    <a:pt x="325" y="361"/>
                  </a:lnTo>
                  <a:cubicBezTo>
                    <a:pt x="337" y="373"/>
                    <a:pt x="349" y="373"/>
                    <a:pt x="361" y="373"/>
                  </a:cubicBezTo>
                  <a:lnTo>
                    <a:pt x="457" y="373"/>
                  </a:lnTo>
                  <a:cubicBezTo>
                    <a:pt x="481" y="373"/>
                    <a:pt x="481" y="361"/>
                    <a:pt x="493" y="361"/>
                  </a:cubicBezTo>
                  <a:cubicBezTo>
                    <a:pt x="505" y="337"/>
                    <a:pt x="505" y="313"/>
                    <a:pt x="481" y="301"/>
                  </a:cubicBezTo>
                  <a:cubicBezTo>
                    <a:pt x="457" y="289"/>
                    <a:pt x="433" y="277"/>
                    <a:pt x="409" y="265"/>
                  </a:cubicBezTo>
                  <a:cubicBezTo>
                    <a:pt x="385" y="253"/>
                    <a:pt x="361" y="241"/>
                    <a:pt x="337" y="229"/>
                  </a:cubicBezTo>
                  <a:cubicBezTo>
                    <a:pt x="325" y="217"/>
                    <a:pt x="313" y="205"/>
                    <a:pt x="301" y="193"/>
                  </a:cubicBezTo>
                  <a:lnTo>
                    <a:pt x="265" y="169"/>
                  </a:lnTo>
                  <a:cubicBezTo>
                    <a:pt x="253" y="157"/>
                    <a:pt x="229" y="157"/>
                    <a:pt x="217" y="145"/>
                  </a:cubicBezTo>
                  <a:lnTo>
                    <a:pt x="181" y="109"/>
                  </a:lnTo>
                  <a:cubicBezTo>
                    <a:pt x="169" y="97"/>
                    <a:pt x="145" y="73"/>
                    <a:pt x="121" y="61"/>
                  </a:cubicBezTo>
                  <a:lnTo>
                    <a:pt x="73" y="25"/>
                  </a:lnTo>
                  <a:lnTo>
                    <a:pt x="61" y="13"/>
                  </a:lnTo>
                  <a:cubicBezTo>
                    <a:pt x="49" y="1"/>
                    <a:pt x="49" y="1"/>
                    <a:pt x="37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4794;p78"/>
            <p:cNvSpPr/>
            <p:nvPr/>
          </p:nvSpPr>
          <p:spPr>
            <a:xfrm>
              <a:off x="1922141" y="3990828"/>
              <a:ext cx="33877" cy="34789"/>
            </a:xfrm>
            <a:custGeom>
              <a:avLst/>
              <a:gdLst/>
              <a:ahLst/>
              <a:cxnLst/>
              <a:rect l="l" t="t" r="r" b="b"/>
              <a:pathLst>
                <a:path w="409" h="420" extrusionOk="0">
                  <a:moveTo>
                    <a:pt x="360" y="0"/>
                  </a:moveTo>
                  <a:cubicBezTo>
                    <a:pt x="345" y="0"/>
                    <a:pt x="329" y="10"/>
                    <a:pt x="324" y="36"/>
                  </a:cubicBezTo>
                  <a:lnTo>
                    <a:pt x="276" y="84"/>
                  </a:lnTo>
                  <a:lnTo>
                    <a:pt x="240" y="144"/>
                  </a:lnTo>
                  <a:cubicBezTo>
                    <a:pt x="216" y="168"/>
                    <a:pt x="204" y="192"/>
                    <a:pt x="180" y="204"/>
                  </a:cubicBezTo>
                  <a:cubicBezTo>
                    <a:pt x="168" y="228"/>
                    <a:pt x="144" y="240"/>
                    <a:pt x="132" y="264"/>
                  </a:cubicBezTo>
                  <a:lnTo>
                    <a:pt x="72" y="312"/>
                  </a:lnTo>
                  <a:lnTo>
                    <a:pt x="36" y="336"/>
                  </a:lnTo>
                  <a:lnTo>
                    <a:pt x="24" y="348"/>
                  </a:lnTo>
                  <a:cubicBezTo>
                    <a:pt x="12" y="360"/>
                    <a:pt x="0" y="372"/>
                    <a:pt x="0" y="384"/>
                  </a:cubicBezTo>
                  <a:cubicBezTo>
                    <a:pt x="0" y="396"/>
                    <a:pt x="24" y="420"/>
                    <a:pt x="48" y="420"/>
                  </a:cubicBezTo>
                  <a:lnTo>
                    <a:pt x="72" y="420"/>
                  </a:lnTo>
                  <a:cubicBezTo>
                    <a:pt x="96" y="420"/>
                    <a:pt x="120" y="420"/>
                    <a:pt x="132" y="408"/>
                  </a:cubicBezTo>
                  <a:cubicBezTo>
                    <a:pt x="156" y="408"/>
                    <a:pt x="168" y="396"/>
                    <a:pt x="180" y="396"/>
                  </a:cubicBezTo>
                  <a:cubicBezTo>
                    <a:pt x="192" y="384"/>
                    <a:pt x="204" y="384"/>
                    <a:pt x="216" y="372"/>
                  </a:cubicBezTo>
                  <a:cubicBezTo>
                    <a:pt x="252" y="348"/>
                    <a:pt x="276" y="324"/>
                    <a:pt x="300" y="300"/>
                  </a:cubicBezTo>
                  <a:cubicBezTo>
                    <a:pt x="348" y="252"/>
                    <a:pt x="372" y="192"/>
                    <a:pt x="396" y="132"/>
                  </a:cubicBezTo>
                  <a:cubicBezTo>
                    <a:pt x="396" y="108"/>
                    <a:pt x="408" y="96"/>
                    <a:pt x="408" y="72"/>
                  </a:cubicBezTo>
                  <a:lnTo>
                    <a:pt x="408" y="48"/>
                  </a:lnTo>
                  <a:lnTo>
                    <a:pt x="396" y="48"/>
                  </a:lnTo>
                  <a:cubicBezTo>
                    <a:pt x="403" y="20"/>
                    <a:pt x="382" y="0"/>
                    <a:pt x="360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4795;p78"/>
            <p:cNvSpPr/>
            <p:nvPr/>
          </p:nvSpPr>
          <p:spPr>
            <a:xfrm>
              <a:off x="1085181" y="2940386"/>
              <a:ext cx="414517" cy="417279"/>
            </a:xfrm>
            <a:custGeom>
              <a:avLst/>
              <a:gdLst/>
              <a:ahLst/>
              <a:cxnLst/>
              <a:rect l="l" t="t" r="r" b="b"/>
              <a:pathLst>
                <a:path w="4885" h="4839" extrusionOk="0">
                  <a:moveTo>
                    <a:pt x="1969" y="1"/>
                  </a:moveTo>
                  <a:cubicBezTo>
                    <a:pt x="1969" y="1"/>
                    <a:pt x="1765" y="313"/>
                    <a:pt x="1525" y="337"/>
                  </a:cubicBezTo>
                  <a:cubicBezTo>
                    <a:pt x="1525" y="337"/>
                    <a:pt x="1213" y="1417"/>
                    <a:pt x="960" y="1729"/>
                  </a:cubicBezTo>
                  <a:cubicBezTo>
                    <a:pt x="936" y="1705"/>
                    <a:pt x="900" y="1681"/>
                    <a:pt x="864" y="1669"/>
                  </a:cubicBezTo>
                  <a:cubicBezTo>
                    <a:pt x="786" y="1623"/>
                    <a:pt x="699" y="1600"/>
                    <a:pt x="612" y="1600"/>
                  </a:cubicBezTo>
                  <a:cubicBezTo>
                    <a:pt x="473" y="1600"/>
                    <a:pt x="336" y="1659"/>
                    <a:pt x="240" y="1777"/>
                  </a:cubicBezTo>
                  <a:cubicBezTo>
                    <a:pt x="0" y="2077"/>
                    <a:pt x="48" y="2521"/>
                    <a:pt x="348" y="2773"/>
                  </a:cubicBezTo>
                  <a:cubicBezTo>
                    <a:pt x="462" y="2830"/>
                    <a:pt x="599" y="2865"/>
                    <a:pt x="734" y="2865"/>
                  </a:cubicBezTo>
                  <a:cubicBezTo>
                    <a:pt x="770" y="2865"/>
                    <a:pt x="805" y="2862"/>
                    <a:pt x="840" y="2857"/>
                  </a:cubicBezTo>
                  <a:cubicBezTo>
                    <a:pt x="1008" y="3289"/>
                    <a:pt x="1285" y="3661"/>
                    <a:pt x="1645" y="3949"/>
                  </a:cubicBezTo>
                  <a:lnTo>
                    <a:pt x="1537" y="4177"/>
                  </a:lnTo>
                  <a:cubicBezTo>
                    <a:pt x="1537" y="4177"/>
                    <a:pt x="1501" y="4609"/>
                    <a:pt x="2101" y="4789"/>
                  </a:cubicBezTo>
                  <a:cubicBezTo>
                    <a:pt x="2183" y="4822"/>
                    <a:pt x="2268" y="4838"/>
                    <a:pt x="2352" y="4838"/>
                  </a:cubicBezTo>
                  <a:cubicBezTo>
                    <a:pt x="2512" y="4838"/>
                    <a:pt x="2666" y="4780"/>
                    <a:pt x="2785" y="4669"/>
                  </a:cubicBezTo>
                  <a:lnTo>
                    <a:pt x="2821" y="4381"/>
                  </a:lnTo>
                  <a:lnTo>
                    <a:pt x="2821" y="4369"/>
                  </a:lnTo>
                  <a:cubicBezTo>
                    <a:pt x="2831" y="4369"/>
                    <a:pt x="2842" y="4369"/>
                    <a:pt x="2852" y="4369"/>
                  </a:cubicBezTo>
                  <a:cubicBezTo>
                    <a:pt x="3595" y="4369"/>
                    <a:pt x="4227" y="3957"/>
                    <a:pt x="4405" y="3649"/>
                  </a:cubicBezTo>
                  <a:cubicBezTo>
                    <a:pt x="4849" y="2845"/>
                    <a:pt x="4513" y="2593"/>
                    <a:pt x="4513" y="2425"/>
                  </a:cubicBezTo>
                  <a:cubicBezTo>
                    <a:pt x="4513" y="2353"/>
                    <a:pt x="4729" y="1597"/>
                    <a:pt x="4825" y="1201"/>
                  </a:cubicBezTo>
                  <a:lnTo>
                    <a:pt x="4885" y="985"/>
                  </a:lnTo>
                  <a:lnTo>
                    <a:pt x="4885" y="973"/>
                  </a:lnTo>
                  <a:cubicBezTo>
                    <a:pt x="4777" y="949"/>
                    <a:pt x="4681" y="913"/>
                    <a:pt x="4597" y="841"/>
                  </a:cubicBezTo>
                  <a:cubicBezTo>
                    <a:pt x="4477" y="745"/>
                    <a:pt x="4393" y="589"/>
                    <a:pt x="4369" y="433"/>
                  </a:cubicBezTo>
                  <a:cubicBezTo>
                    <a:pt x="4321" y="589"/>
                    <a:pt x="4177" y="685"/>
                    <a:pt x="4021" y="685"/>
                  </a:cubicBezTo>
                  <a:cubicBezTo>
                    <a:pt x="3721" y="673"/>
                    <a:pt x="3541" y="325"/>
                    <a:pt x="3541" y="325"/>
                  </a:cubicBezTo>
                  <a:cubicBezTo>
                    <a:pt x="3541" y="504"/>
                    <a:pt x="3395" y="651"/>
                    <a:pt x="3220" y="651"/>
                  </a:cubicBezTo>
                  <a:cubicBezTo>
                    <a:pt x="3207" y="651"/>
                    <a:pt x="3194" y="651"/>
                    <a:pt x="3181" y="649"/>
                  </a:cubicBezTo>
                  <a:cubicBezTo>
                    <a:pt x="2905" y="637"/>
                    <a:pt x="2797" y="265"/>
                    <a:pt x="2797" y="265"/>
                  </a:cubicBezTo>
                  <a:cubicBezTo>
                    <a:pt x="2797" y="265"/>
                    <a:pt x="2610" y="514"/>
                    <a:pt x="2381" y="514"/>
                  </a:cubicBezTo>
                  <a:cubicBezTo>
                    <a:pt x="2345" y="514"/>
                    <a:pt x="2307" y="508"/>
                    <a:pt x="2269" y="493"/>
                  </a:cubicBezTo>
                  <a:cubicBezTo>
                    <a:pt x="1993" y="373"/>
                    <a:pt x="1969" y="1"/>
                    <a:pt x="1969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4796;p78"/>
            <p:cNvSpPr/>
            <p:nvPr/>
          </p:nvSpPr>
          <p:spPr>
            <a:xfrm>
              <a:off x="979783" y="3247259"/>
              <a:ext cx="489111" cy="515120"/>
            </a:xfrm>
            <a:custGeom>
              <a:avLst/>
              <a:gdLst/>
              <a:ahLst/>
              <a:cxnLst/>
              <a:rect l="l" t="t" r="r" b="b"/>
              <a:pathLst>
                <a:path w="5905" h="6219" extrusionOk="0">
                  <a:moveTo>
                    <a:pt x="852" y="0"/>
                  </a:moveTo>
                  <a:cubicBezTo>
                    <a:pt x="852" y="0"/>
                    <a:pt x="36" y="432"/>
                    <a:pt x="144" y="1632"/>
                  </a:cubicBezTo>
                  <a:lnTo>
                    <a:pt x="276" y="1692"/>
                  </a:lnTo>
                  <a:cubicBezTo>
                    <a:pt x="528" y="1848"/>
                    <a:pt x="816" y="1944"/>
                    <a:pt x="1104" y="1980"/>
                  </a:cubicBezTo>
                  <a:lnTo>
                    <a:pt x="0" y="5136"/>
                  </a:lnTo>
                  <a:cubicBezTo>
                    <a:pt x="0" y="5136"/>
                    <a:pt x="60" y="5184"/>
                    <a:pt x="168" y="5256"/>
                  </a:cubicBezTo>
                  <a:cubicBezTo>
                    <a:pt x="468" y="5460"/>
                    <a:pt x="780" y="5628"/>
                    <a:pt x="1116" y="5760"/>
                  </a:cubicBezTo>
                  <a:cubicBezTo>
                    <a:pt x="1524" y="5928"/>
                    <a:pt x="1968" y="6049"/>
                    <a:pt x="2412" y="6109"/>
                  </a:cubicBezTo>
                  <a:cubicBezTo>
                    <a:pt x="2845" y="6181"/>
                    <a:pt x="3289" y="6217"/>
                    <a:pt x="3745" y="6217"/>
                  </a:cubicBezTo>
                  <a:cubicBezTo>
                    <a:pt x="3782" y="6218"/>
                    <a:pt x="3820" y="6219"/>
                    <a:pt x="3857" y="6219"/>
                  </a:cubicBezTo>
                  <a:cubicBezTo>
                    <a:pt x="4120" y="6219"/>
                    <a:pt x="4382" y="6182"/>
                    <a:pt x="4645" y="6109"/>
                  </a:cubicBezTo>
                  <a:cubicBezTo>
                    <a:pt x="4693" y="6097"/>
                    <a:pt x="4741" y="6073"/>
                    <a:pt x="4789" y="6049"/>
                  </a:cubicBezTo>
                  <a:cubicBezTo>
                    <a:pt x="4693" y="5604"/>
                    <a:pt x="4681" y="4452"/>
                    <a:pt x="4693" y="3600"/>
                  </a:cubicBezTo>
                  <a:lnTo>
                    <a:pt x="4693" y="3600"/>
                  </a:lnTo>
                  <a:cubicBezTo>
                    <a:pt x="4757" y="3605"/>
                    <a:pt x="4819" y="3608"/>
                    <a:pt x="4877" y="3608"/>
                  </a:cubicBezTo>
                  <a:cubicBezTo>
                    <a:pt x="5390" y="3608"/>
                    <a:pt x="5657" y="3430"/>
                    <a:pt x="5797" y="3300"/>
                  </a:cubicBezTo>
                  <a:cubicBezTo>
                    <a:pt x="5833" y="3252"/>
                    <a:pt x="5869" y="3204"/>
                    <a:pt x="5905" y="3156"/>
                  </a:cubicBezTo>
                  <a:cubicBezTo>
                    <a:pt x="5761" y="2496"/>
                    <a:pt x="5653" y="1956"/>
                    <a:pt x="5497" y="1728"/>
                  </a:cubicBezTo>
                  <a:cubicBezTo>
                    <a:pt x="5101" y="1152"/>
                    <a:pt x="4165" y="1044"/>
                    <a:pt x="4165" y="1044"/>
                  </a:cubicBezTo>
                  <a:cubicBezTo>
                    <a:pt x="4043" y="1158"/>
                    <a:pt x="3882" y="1217"/>
                    <a:pt x="3721" y="1217"/>
                  </a:cubicBezTo>
                  <a:cubicBezTo>
                    <a:pt x="3644" y="1217"/>
                    <a:pt x="3566" y="1203"/>
                    <a:pt x="3493" y="1176"/>
                  </a:cubicBezTo>
                  <a:cubicBezTo>
                    <a:pt x="2881" y="984"/>
                    <a:pt x="2917" y="564"/>
                    <a:pt x="2917" y="564"/>
                  </a:cubicBezTo>
                  <a:cubicBezTo>
                    <a:pt x="2535" y="177"/>
                    <a:pt x="2233" y="106"/>
                    <a:pt x="1940" y="106"/>
                  </a:cubicBezTo>
                  <a:cubicBezTo>
                    <a:pt x="1769" y="106"/>
                    <a:pt x="1602" y="130"/>
                    <a:pt x="1424" y="130"/>
                  </a:cubicBezTo>
                  <a:cubicBezTo>
                    <a:pt x="1265" y="130"/>
                    <a:pt x="1098" y="111"/>
                    <a:pt x="912" y="36"/>
                  </a:cubicBezTo>
                  <a:lnTo>
                    <a:pt x="85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4797;p78"/>
            <p:cNvSpPr/>
            <p:nvPr/>
          </p:nvSpPr>
          <p:spPr>
            <a:xfrm>
              <a:off x="1289899" y="3753187"/>
              <a:ext cx="88545" cy="72642"/>
            </a:xfrm>
            <a:custGeom>
              <a:avLst/>
              <a:gdLst/>
              <a:ahLst/>
              <a:cxnLst/>
              <a:rect l="l" t="t" r="r" b="b"/>
              <a:pathLst>
                <a:path w="1069" h="877" extrusionOk="0">
                  <a:moveTo>
                    <a:pt x="901" y="1"/>
                  </a:moveTo>
                  <a:cubicBezTo>
                    <a:pt x="638" y="74"/>
                    <a:pt x="376" y="111"/>
                    <a:pt x="113" y="111"/>
                  </a:cubicBezTo>
                  <a:cubicBezTo>
                    <a:pt x="76" y="111"/>
                    <a:pt x="38" y="110"/>
                    <a:pt x="1" y="109"/>
                  </a:cubicBezTo>
                  <a:lnTo>
                    <a:pt x="1" y="133"/>
                  </a:lnTo>
                  <a:cubicBezTo>
                    <a:pt x="1" y="133"/>
                    <a:pt x="13" y="829"/>
                    <a:pt x="1069" y="877"/>
                  </a:cubicBezTo>
                  <a:lnTo>
                    <a:pt x="961" y="325"/>
                  </a:lnTo>
                  <a:lnTo>
                    <a:pt x="901" y="37"/>
                  </a:lnTo>
                  <a:lnTo>
                    <a:pt x="90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4798;p78"/>
            <p:cNvSpPr/>
            <p:nvPr/>
          </p:nvSpPr>
          <p:spPr>
            <a:xfrm>
              <a:off x="966861" y="3682616"/>
              <a:ext cx="105443" cy="74381"/>
            </a:xfrm>
            <a:custGeom>
              <a:avLst/>
              <a:gdLst/>
              <a:ahLst/>
              <a:cxnLst/>
              <a:rect l="l" t="t" r="r" b="b"/>
              <a:pathLst>
                <a:path w="1273" h="898" extrusionOk="0">
                  <a:moveTo>
                    <a:pt x="336" y="0"/>
                  </a:moveTo>
                  <a:lnTo>
                    <a:pt x="0" y="805"/>
                  </a:lnTo>
                  <a:cubicBezTo>
                    <a:pt x="183" y="871"/>
                    <a:pt x="345" y="898"/>
                    <a:pt x="486" y="898"/>
                  </a:cubicBezTo>
                  <a:cubicBezTo>
                    <a:pt x="1030" y="898"/>
                    <a:pt x="1272" y="504"/>
                    <a:pt x="1272" y="504"/>
                  </a:cubicBezTo>
                  <a:cubicBezTo>
                    <a:pt x="936" y="360"/>
                    <a:pt x="624" y="204"/>
                    <a:pt x="3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4799;p78"/>
            <p:cNvSpPr/>
            <p:nvPr/>
          </p:nvSpPr>
          <p:spPr>
            <a:xfrm>
              <a:off x="914181" y="3724362"/>
              <a:ext cx="487123" cy="257601"/>
            </a:xfrm>
            <a:custGeom>
              <a:avLst/>
              <a:gdLst/>
              <a:ahLst/>
              <a:cxnLst/>
              <a:rect l="l" t="t" r="r" b="b"/>
              <a:pathLst>
                <a:path w="5881" h="3110" extrusionOk="0">
                  <a:moveTo>
                    <a:pt x="1896" y="0"/>
                  </a:moveTo>
                  <a:lnTo>
                    <a:pt x="1896" y="12"/>
                  </a:lnTo>
                  <a:cubicBezTo>
                    <a:pt x="1592" y="209"/>
                    <a:pt x="1240" y="317"/>
                    <a:pt x="879" y="317"/>
                  </a:cubicBezTo>
                  <a:cubicBezTo>
                    <a:pt x="798" y="317"/>
                    <a:pt x="717" y="311"/>
                    <a:pt x="636" y="301"/>
                  </a:cubicBezTo>
                  <a:lnTo>
                    <a:pt x="0" y="1813"/>
                  </a:lnTo>
                  <a:cubicBezTo>
                    <a:pt x="108" y="1921"/>
                    <a:pt x="216" y="2017"/>
                    <a:pt x="336" y="2113"/>
                  </a:cubicBezTo>
                  <a:cubicBezTo>
                    <a:pt x="732" y="2425"/>
                    <a:pt x="1452" y="2881"/>
                    <a:pt x="2316" y="2953"/>
                  </a:cubicBezTo>
                  <a:cubicBezTo>
                    <a:pt x="2376" y="2965"/>
                    <a:pt x="2460" y="2965"/>
                    <a:pt x="2532" y="2965"/>
                  </a:cubicBezTo>
                  <a:lnTo>
                    <a:pt x="2988" y="1381"/>
                  </a:lnTo>
                  <a:cubicBezTo>
                    <a:pt x="3108" y="1381"/>
                    <a:pt x="3216" y="1369"/>
                    <a:pt x="3337" y="1357"/>
                  </a:cubicBezTo>
                  <a:lnTo>
                    <a:pt x="3337" y="1369"/>
                  </a:lnTo>
                  <a:lnTo>
                    <a:pt x="3493" y="3013"/>
                  </a:lnTo>
                  <a:cubicBezTo>
                    <a:pt x="3493" y="3013"/>
                    <a:pt x="3541" y="3025"/>
                    <a:pt x="3625" y="3049"/>
                  </a:cubicBezTo>
                  <a:cubicBezTo>
                    <a:pt x="3766" y="3074"/>
                    <a:pt x="4009" y="3110"/>
                    <a:pt x="4306" y="3110"/>
                  </a:cubicBezTo>
                  <a:cubicBezTo>
                    <a:pt x="4715" y="3110"/>
                    <a:pt x="5226" y="3042"/>
                    <a:pt x="5713" y="2785"/>
                  </a:cubicBezTo>
                  <a:cubicBezTo>
                    <a:pt x="5761" y="2737"/>
                    <a:pt x="5821" y="2713"/>
                    <a:pt x="5881" y="2677"/>
                  </a:cubicBezTo>
                  <a:lnTo>
                    <a:pt x="5605" y="1225"/>
                  </a:lnTo>
                  <a:cubicBezTo>
                    <a:pt x="4693" y="1177"/>
                    <a:pt x="4525" y="481"/>
                    <a:pt x="4525" y="481"/>
                  </a:cubicBezTo>
                  <a:lnTo>
                    <a:pt x="4525" y="457"/>
                  </a:lnTo>
                  <a:cubicBezTo>
                    <a:pt x="4081" y="457"/>
                    <a:pt x="3637" y="421"/>
                    <a:pt x="3204" y="361"/>
                  </a:cubicBezTo>
                  <a:cubicBezTo>
                    <a:pt x="2748" y="289"/>
                    <a:pt x="2316" y="168"/>
                    <a:pt x="18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4800;p78"/>
            <p:cNvSpPr/>
            <p:nvPr/>
          </p:nvSpPr>
          <p:spPr>
            <a:xfrm>
              <a:off x="1515528" y="3796922"/>
              <a:ext cx="39841" cy="61708"/>
            </a:xfrm>
            <a:custGeom>
              <a:avLst/>
              <a:gdLst/>
              <a:ahLst/>
              <a:cxnLst/>
              <a:rect l="l" t="t" r="r" b="b"/>
              <a:pathLst>
                <a:path w="481" h="745" extrusionOk="0">
                  <a:moveTo>
                    <a:pt x="361" y="1"/>
                  </a:moveTo>
                  <a:cubicBezTo>
                    <a:pt x="349" y="25"/>
                    <a:pt x="349" y="49"/>
                    <a:pt x="349" y="61"/>
                  </a:cubicBezTo>
                  <a:cubicBezTo>
                    <a:pt x="289" y="277"/>
                    <a:pt x="241" y="589"/>
                    <a:pt x="1" y="745"/>
                  </a:cubicBezTo>
                  <a:cubicBezTo>
                    <a:pt x="301" y="661"/>
                    <a:pt x="481" y="253"/>
                    <a:pt x="481" y="133"/>
                  </a:cubicBezTo>
                  <a:cubicBezTo>
                    <a:pt x="481" y="73"/>
                    <a:pt x="433" y="13"/>
                    <a:pt x="373" y="1"/>
                  </a:cubicBezTo>
                  <a:close/>
                </a:path>
              </a:pathLst>
            </a:custGeom>
            <a:solidFill>
              <a:srgbClr val="C680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4801;p78"/>
            <p:cNvSpPr/>
            <p:nvPr/>
          </p:nvSpPr>
          <p:spPr>
            <a:xfrm>
              <a:off x="1363452" y="3520599"/>
              <a:ext cx="186947" cy="346064"/>
            </a:xfrm>
            <a:custGeom>
              <a:avLst/>
              <a:gdLst/>
              <a:ahLst/>
              <a:cxnLst/>
              <a:rect l="l" t="t" r="r" b="b"/>
              <a:pathLst>
                <a:path w="2257" h="4178" extrusionOk="0">
                  <a:moveTo>
                    <a:pt x="1153" y="0"/>
                  </a:moveTo>
                  <a:cubicBezTo>
                    <a:pt x="1023" y="130"/>
                    <a:pt x="749" y="308"/>
                    <a:pt x="233" y="308"/>
                  </a:cubicBezTo>
                  <a:cubicBezTo>
                    <a:pt x="175" y="308"/>
                    <a:pt x="113" y="305"/>
                    <a:pt x="49" y="300"/>
                  </a:cubicBezTo>
                  <a:lnTo>
                    <a:pt x="49" y="300"/>
                  </a:lnTo>
                  <a:cubicBezTo>
                    <a:pt x="49" y="1164"/>
                    <a:pt x="49" y="2304"/>
                    <a:pt x="145" y="2749"/>
                  </a:cubicBezTo>
                  <a:cubicBezTo>
                    <a:pt x="97" y="2773"/>
                    <a:pt x="49" y="2797"/>
                    <a:pt x="1" y="2809"/>
                  </a:cubicBezTo>
                  <a:lnTo>
                    <a:pt x="13" y="2845"/>
                  </a:lnTo>
                  <a:lnTo>
                    <a:pt x="61" y="3133"/>
                  </a:lnTo>
                  <a:cubicBezTo>
                    <a:pt x="97" y="3217"/>
                    <a:pt x="397" y="3949"/>
                    <a:pt x="877" y="4093"/>
                  </a:cubicBezTo>
                  <a:cubicBezTo>
                    <a:pt x="1099" y="4152"/>
                    <a:pt x="1277" y="4177"/>
                    <a:pt x="1422" y="4177"/>
                  </a:cubicBezTo>
                  <a:cubicBezTo>
                    <a:pt x="1598" y="4177"/>
                    <a:pt x="1726" y="4140"/>
                    <a:pt x="1825" y="4081"/>
                  </a:cubicBezTo>
                  <a:cubicBezTo>
                    <a:pt x="2065" y="3913"/>
                    <a:pt x="2113" y="3601"/>
                    <a:pt x="2173" y="3397"/>
                  </a:cubicBezTo>
                  <a:cubicBezTo>
                    <a:pt x="2173" y="3373"/>
                    <a:pt x="2185" y="3361"/>
                    <a:pt x="2185" y="3337"/>
                  </a:cubicBezTo>
                  <a:cubicBezTo>
                    <a:pt x="2257" y="3013"/>
                    <a:pt x="2149" y="2893"/>
                    <a:pt x="2089" y="2893"/>
                  </a:cubicBezTo>
                  <a:cubicBezTo>
                    <a:pt x="2085" y="2892"/>
                    <a:pt x="2081" y="2892"/>
                    <a:pt x="2078" y="2892"/>
                  </a:cubicBezTo>
                  <a:cubicBezTo>
                    <a:pt x="2014" y="2892"/>
                    <a:pt x="1993" y="2989"/>
                    <a:pt x="1993" y="2989"/>
                  </a:cubicBezTo>
                  <a:cubicBezTo>
                    <a:pt x="1981" y="2917"/>
                    <a:pt x="1969" y="2857"/>
                    <a:pt x="1933" y="2845"/>
                  </a:cubicBezTo>
                  <a:cubicBezTo>
                    <a:pt x="1918" y="2841"/>
                    <a:pt x="1904" y="2839"/>
                    <a:pt x="1891" y="2839"/>
                  </a:cubicBezTo>
                  <a:cubicBezTo>
                    <a:pt x="1788" y="2839"/>
                    <a:pt x="1741" y="2953"/>
                    <a:pt x="1741" y="2953"/>
                  </a:cubicBezTo>
                  <a:lnTo>
                    <a:pt x="1717" y="2953"/>
                  </a:lnTo>
                  <a:cubicBezTo>
                    <a:pt x="1717" y="2929"/>
                    <a:pt x="1693" y="2905"/>
                    <a:pt x="1669" y="2893"/>
                  </a:cubicBezTo>
                  <a:cubicBezTo>
                    <a:pt x="1651" y="2881"/>
                    <a:pt x="1633" y="2875"/>
                    <a:pt x="1615" y="2875"/>
                  </a:cubicBezTo>
                  <a:cubicBezTo>
                    <a:pt x="1597" y="2875"/>
                    <a:pt x="1579" y="2881"/>
                    <a:pt x="1561" y="2893"/>
                  </a:cubicBezTo>
                  <a:lnTo>
                    <a:pt x="1537" y="2869"/>
                  </a:lnTo>
                  <a:cubicBezTo>
                    <a:pt x="1345" y="2424"/>
                    <a:pt x="1285" y="1104"/>
                    <a:pt x="1177" y="12"/>
                  </a:cubicBezTo>
                  <a:lnTo>
                    <a:pt x="1153" y="0"/>
                  </a:ln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4802;p78"/>
            <p:cNvSpPr/>
            <p:nvPr/>
          </p:nvSpPr>
          <p:spPr>
            <a:xfrm>
              <a:off x="1225215" y="3278089"/>
              <a:ext cx="100473" cy="57733"/>
            </a:xfrm>
            <a:custGeom>
              <a:avLst/>
              <a:gdLst/>
              <a:ahLst/>
              <a:cxnLst/>
              <a:rect l="l" t="t" r="r" b="b"/>
              <a:pathLst>
                <a:path w="1213" h="697" extrusionOk="0">
                  <a:moveTo>
                    <a:pt x="25" y="0"/>
                  </a:moveTo>
                  <a:lnTo>
                    <a:pt x="1" y="48"/>
                  </a:lnTo>
                  <a:cubicBezTo>
                    <a:pt x="217" y="516"/>
                    <a:pt x="685" y="672"/>
                    <a:pt x="1165" y="696"/>
                  </a:cubicBezTo>
                  <a:lnTo>
                    <a:pt x="1201" y="432"/>
                  </a:lnTo>
                  <a:lnTo>
                    <a:pt x="1213" y="420"/>
                  </a:lnTo>
                  <a:cubicBezTo>
                    <a:pt x="781" y="420"/>
                    <a:pt x="361" y="276"/>
                    <a:pt x="25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4803;p78"/>
            <p:cNvSpPr/>
            <p:nvPr/>
          </p:nvSpPr>
          <p:spPr>
            <a:xfrm>
              <a:off x="1165654" y="2852572"/>
              <a:ext cx="394685" cy="236728"/>
            </a:xfrm>
            <a:custGeom>
              <a:avLst/>
              <a:gdLst/>
              <a:ahLst/>
              <a:cxnLst/>
              <a:rect l="l" t="t" r="r" b="b"/>
              <a:pathLst>
                <a:path w="4765" h="2858" extrusionOk="0">
                  <a:moveTo>
                    <a:pt x="2147" y="0"/>
                  </a:moveTo>
                  <a:cubicBezTo>
                    <a:pt x="1885" y="0"/>
                    <a:pt x="1636" y="118"/>
                    <a:pt x="1465" y="313"/>
                  </a:cubicBezTo>
                  <a:cubicBezTo>
                    <a:pt x="1352" y="215"/>
                    <a:pt x="1215" y="169"/>
                    <a:pt x="1079" y="169"/>
                  </a:cubicBezTo>
                  <a:cubicBezTo>
                    <a:pt x="998" y="169"/>
                    <a:pt x="917" y="186"/>
                    <a:pt x="841" y="217"/>
                  </a:cubicBezTo>
                  <a:cubicBezTo>
                    <a:pt x="301" y="457"/>
                    <a:pt x="445" y="1153"/>
                    <a:pt x="445" y="1153"/>
                  </a:cubicBezTo>
                  <a:cubicBezTo>
                    <a:pt x="445" y="1153"/>
                    <a:pt x="60" y="1741"/>
                    <a:pt x="0" y="2809"/>
                  </a:cubicBezTo>
                  <a:cubicBezTo>
                    <a:pt x="36" y="2821"/>
                    <a:pt x="72" y="2845"/>
                    <a:pt x="96" y="2857"/>
                  </a:cubicBezTo>
                  <a:cubicBezTo>
                    <a:pt x="349" y="2557"/>
                    <a:pt x="661" y="1477"/>
                    <a:pt x="661" y="1477"/>
                  </a:cubicBezTo>
                  <a:cubicBezTo>
                    <a:pt x="901" y="1453"/>
                    <a:pt x="1105" y="1141"/>
                    <a:pt x="1105" y="1141"/>
                  </a:cubicBezTo>
                  <a:cubicBezTo>
                    <a:pt x="1105" y="1141"/>
                    <a:pt x="1129" y="1513"/>
                    <a:pt x="1405" y="1633"/>
                  </a:cubicBezTo>
                  <a:cubicBezTo>
                    <a:pt x="1442" y="1648"/>
                    <a:pt x="1478" y="1654"/>
                    <a:pt x="1514" y="1654"/>
                  </a:cubicBezTo>
                  <a:cubicBezTo>
                    <a:pt x="1744" y="1654"/>
                    <a:pt x="1933" y="1393"/>
                    <a:pt x="1933" y="1393"/>
                  </a:cubicBezTo>
                  <a:cubicBezTo>
                    <a:pt x="1933" y="1393"/>
                    <a:pt x="2041" y="1777"/>
                    <a:pt x="2317" y="1789"/>
                  </a:cubicBezTo>
                  <a:cubicBezTo>
                    <a:pt x="2330" y="1791"/>
                    <a:pt x="2343" y="1791"/>
                    <a:pt x="2356" y="1791"/>
                  </a:cubicBezTo>
                  <a:cubicBezTo>
                    <a:pt x="2531" y="1791"/>
                    <a:pt x="2677" y="1644"/>
                    <a:pt x="2677" y="1465"/>
                  </a:cubicBezTo>
                  <a:cubicBezTo>
                    <a:pt x="2677" y="1465"/>
                    <a:pt x="2857" y="1813"/>
                    <a:pt x="3157" y="1825"/>
                  </a:cubicBezTo>
                  <a:cubicBezTo>
                    <a:pt x="3313" y="1825"/>
                    <a:pt x="3457" y="1717"/>
                    <a:pt x="3505" y="1573"/>
                  </a:cubicBezTo>
                  <a:cubicBezTo>
                    <a:pt x="3529" y="1729"/>
                    <a:pt x="3613" y="1873"/>
                    <a:pt x="3733" y="1981"/>
                  </a:cubicBezTo>
                  <a:cubicBezTo>
                    <a:pt x="3817" y="2053"/>
                    <a:pt x="3913" y="2089"/>
                    <a:pt x="4021" y="2113"/>
                  </a:cubicBezTo>
                  <a:lnTo>
                    <a:pt x="3961" y="2341"/>
                  </a:lnTo>
                  <a:lnTo>
                    <a:pt x="4009" y="2353"/>
                  </a:lnTo>
                  <a:cubicBezTo>
                    <a:pt x="4009" y="2353"/>
                    <a:pt x="4039" y="2355"/>
                    <a:pt x="4086" y="2355"/>
                  </a:cubicBezTo>
                  <a:cubicBezTo>
                    <a:pt x="4190" y="2355"/>
                    <a:pt x="4373" y="2344"/>
                    <a:pt x="4465" y="2269"/>
                  </a:cubicBezTo>
                  <a:cubicBezTo>
                    <a:pt x="4669" y="2149"/>
                    <a:pt x="4765" y="1909"/>
                    <a:pt x="4717" y="1669"/>
                  </a:cubicBezTo>
                  <a:cubicBezTo>
                    <a:pt x="4705" y="1573"/>
                    <a:pt x="4645" y="1477"/>
                    <a:pt x="4561" y="1417"/>
                  </a:cubicBezTo>
                  <a:cubicBezTo>
                    <a:pt x="4597" y="1285"/>
                    <a:pt x="4573" y="1153"/>
                    <a:pt x="4489" y="1045"/>
                  </a:cubicBezTo>
                  <a:cubicBezTo>
                    <a:pt x="4418" y="983"/>
                    <a:pt x="4327" y="947"/>
                    <a:pt x="4236" y="947"/>
                  </a:cubicBezTo>
                  <a:cubicBezTo>
                    <a:pt x="4204" y="947"/>
                    <a:pt x="4172" y="952"/>
                    <a:pt x="4141" y="961"/>
                  </a:cubicBezTo>
                  <a:cubicBezTo>
                    <a:pt x="4141" y="961"/>
                    <a:pt x="4213" y="853"/>
                    <a:pt x="4045" y="601"/>
                  </a:cubicBezTo>
                  <a:cubicBezTo>
                    <a:pt x="3964" y="488"/>
                    <a:pt x="3850" y="457"/>
                    <a:pt x="3749" y="457"/>
                  </a:cubicBezTo>
                  <a:cubicBezTo>
                    <a:pt x="3623" y="457"/>
                    <a:pt x="3517" y="505"/>
                    <a:pt x="3517" y="505"/>
                  </a:cubicBezTo>
                  <a:cubicBezTo>
                    <a:pt x="3517" y="505"/>
                    <a:pt x="3529" y="217"/>
                    <a:pt x="3145" y="85"/>
                  </a:cubicBezTo>
                  <a:cubicBezTo>
                    <a:pt x="3087" y="70"/>
                    <a:pt x="3028" y="62"/>
                    <a:pt x="2968" y="62"/>
                  </a:cubicBezTo>
                  <a:cubicBezTo>
                    <a:pt x="2794" y="62"/>
                    <a:pt x="2619" y="127"/>
                    <a:pt x="2485" y="253"/>
                  </a:cubicBezTo>
                  <a:cubicBezTo>
                    <a:pt x="2437" y="121"/>
                    <a:pt x="2329" y="13"/>
                    <a:pt x="2185" y="1"/>
                  </a:cubicBezTo>
                  <a:cubicBezTo>
                    <a:pt x="2172" y="0"/>
                    <a:pt x="2159" y="0"/>
                    <a:pt x="2147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4804;p78"/>
            <p:cNvSpPr/>
            <p:nvPr/>
          </p:nvSpPr>
          <p:spPr>
            <a:xfrm>
              <a:off x="1216843" y="2945259"/>
              <a:ext cx="304732" cy="86143"/>
            </a:xfrm>
            <a:custGeom>
              <a:avLst/>
              <a:gdLst/>
              <a:ahLst/>
              <a:cxnLst/>
              <a:rect l="l" t="t" r="r" b="b"/>
              <a:pathLst>
                <a:path w="3679" h="1040" extrusionOk="0">
                  <a:moveTo>
                    <a:pt x="488" y="1"/>
                  </a:moveTo>
                  <a:cubicBezTo>
                    <a:pt x="481" y="1"/>
                    <a:pt x="475" y="4"/>
                    <a:pt x="475" y="10"/>
                  </a:cubicBezTo>
                  <a:cubicBezTo>
                    <a:pt x="468" y="19"/>
                    <a:pt x="462" y="27"/>
                    <a:pt x="456" y="35"/>
                  </a:cubicBezTo>
                  <a:lnTo>
                    <a:pt x="456" y="35"/>
                  </a:lnTo>
                  <a:lnTo>
                    <a:pt x="451" y="34"/>
                  </a:lnTo>
                  <a:lnTo>
                    <a:pt x="451" y="34"/>
                  </a:lnTo>
                  <a:cubicBezTo>
                    <a:pt x="451" y="36"/>
                    <a:pt x="451" y="39"/>
                    <a:pt x="451" y="41"/>
                  </a:cubicBezTo>
                  <a:lnTo>
                    <a:pt x="451" y="41"/>
                  </a:lnTo>
                  <a:cubicBezTo>
                    <a:pt x="399" y="110"/>
                    <a:pt x="345" y="163"/>
                    <a:pt x="283" y="226"/>
                  </a:cubicBezTo>
                  <a:cubicBezTo>
                    <a:pt x="259" y="250"/>
                    <a:pt x="211" y="274"/>
                    <a:pt x="175" y="298"/>
                  </a:cubicBezTo>
                  <a:cubicBezTo>
                    <a:pt x="163" y="298"/>
                    <a:pt x="151" y="310"/>
                    <a:pt x="151" y="310"/>
                  </a:cubicBezTo>
                  <a:cubicBezTo>
                    <a:pt x="139" y="322"/>
                    <a:pt x="127" y="322"/>
                    <a:pt x="115" y="322"/>
                  </a:cubicBezTo>
                  <a:cubicBezTo>
                    <a:pt x="103" y="334"/>
                    <a:pt x="91" y="334"/>
                    <a:pt x="79" y="334"/>
                  </a:cubicBezTo>
                  <a:lnTo>
                    <a:pt x="43" y="334"/>
                  </a:lnTo>
                  <a:cubicBezTo>
                    <a:pt x="40" y="328"/>
                    <a:pt x="35" y="326"/>
                    <a:pt x="31" y="326"/>
                  </a:cubicBezTo>
                  <a:cubicBezTo>
                    <a:pt x="17" y="326"/>
                    <a:pt x="0" y="349"/>
                    <a:pt x="19" y="358"/>
                  </a:cubicBezTo>
                  <a:cubicBezTo>
                    <a:pt x="19" y="370"/>
                    <a:pt x="31" y="382"/>
                    <a:pt x="43" y="382"/>
                  </a:cubicBezTo>
                  <a:lnTo>
                    <a:pt x="79" y="382"/>
                  </a:lnTo>
                  <a:cubicBezTo>
                    <a:pt x="91" y="370"/>
                    <a:pt x="103" y="370"/>
                    <a:pt x="115" y="370"/>
                  </a:cubicBezTo>
                  <a:lnTo>
                    <a:pt x="151" y="358"/>
                  </a:lnTo>
                  <a:lnTo>
                    <a:pt x="187" y="346"/>
                  </a:lnTo>
                  <a:cubicBezTo>
                    <a:pt x="223" y="322"/>
                    <a:pt x="259" y="286"/>
                    <a:pt x="307" y="262"/>
                  </a:cubicBezTo>
                  <a:cubicBezTo>
                    <a:pt x="363" y="215"/>
                    <a:pt x="413" y="160"/>
                    <a:pt x="461" y="97"/>
                  </a:cubicBezTo>
                  <a:lnTo>
                    <a:pt x="461" y="97"/>
                  </a:lnTo>
                  <a:cubicBezTo>
                    <a:pt x="477" y="180"/>
                    <a:pt x="508" y="257"/>
                    <a:pt x="547" y="334"/>
                  </a:cubicBezTo>
                  <a:cubicBezTo>
                    <a:pt x="559" y="358"/>
                    <a:pt x="571" y="382"/>
                    <a:pt x="595" y="394"/>
                  </a:cubicBezTo>
                  <a:cubicBezTo>
                    <a:pt x="607" y="418"/>
                    <a:pt x="619" y="442"/>
                    <a:pt x="643" y="454"/>
                  </a:cubicBezTo>
                  <a:cubicBezTo>
                    <a:pt x="667" y="478"/>
                    <a:pt x="691" y="490"/>
                    <a:pt x="715" y="514"/>
                  </a:cubicBezTo>
                  <a:cubicBezTo>
                    <a:pt x="727" y="526"/>
                    <a:pt x="751" y="538"/>
                    <a:pt x="787" y="550"/>
                  </a:cubicBezTo>
                  <a:cubicBezTo>
                    <a:pt x="811" y="562"/>
                    <a:pt x="835" y="562"/>
                    <a:pt x="859" y="574"/>
                  </a:cubicBezTo>
                  <a:lnTo>
                    <a:pt x="943" y="574"/>
                  </a:lnTo>
                  <a:cubicBezTo>
                    <a:pt x="967" y="562"/>
                    <a:pt x="1003" y="562"/>
                    <a:pt x="1027" y="550"/>
                  </a:cubicBezTo>
                  <a:cubicBezTo>
                    <a:pt x="1051" y="538"/>
                    <a:pt x="1075" y="526"/>
                    <a:pt x="1099" y="514"/>
                  </a:cubicBezTo>
                  <a:cubicBezTo>
                    <a:pt x="1147" y="490"/>
                    <a:pt x="1183" y="466"/>
                    <a:pt x="1231" y="430"/>
                  </a:cubicBezTo>
                  <a:cubicBezTo>
                    <a:pt x="1253" y="408"/>
                    <a:pt x="1275" y="380"/>
                    <a:pt x="1298" y="355"/>
                  </a:cubicBezTo>
                  <a:lnTo>
                    <a:pt x="1298" y="355"/>
                  </a:lnTo>
                  <a:cubicBezTo>
                    <a:pt x="1310" y="382"/>
                    <a:pt x="1324" y="408"/>
                    <a:pt x="1339" y="430"/>
                  </a:cubicBezTo>
                  <a:cubicBezTo>
                    <a:pt x="1351" y="478"/>
                    <a:pt x="1387" y="514"/>
                    <a:pt x="1411" y="562"/>
                  </a:cubicBezTo>
                  <a:cubicBezTo>
                    <a:pt x="1435" y="574"/>
                    <a:pt x="1447" y="598"/>
                    <a:pt x="1459" y="610"/>
                  </a:cubicBezTo>
                  <a:cubicBezTo>
                    <a:pt x="1483" y="634"/>
                    <a:pt x="1507" y="646"/>
                    <a:pt x="1531" y="658"/>
                  </a:cubicBezTo>
                  <a:cubicBezTo>
                    <a:pt x="1543" y="670"/>
                    <a:pt x="1567" y="682"/>
                    <a:pt x="1591" y="694"/>
                  </a:cubicBezTo>
                  <a:cubicBezTo>
                    <a:pt x="1615" y="706"/>
                    <a:pt x="1639" y="706"/>
                    <a:pt x="1675" y="706"/>
                  </a:cubicBezTo>
                  <a:lnTo>
                    <a:pt x="1819" y="706"/>
                  </a:lnTo>
                  <a:cubicBezTo>
                    <a:pt x="1843" y="694"/>
                    <a:pt x="1867" y="682"/>
                    <a:pt x="1891" y="670"/>
                  </a:cubicBezTo>
                  <a:cubicBezTo>
                    <a:pt x="1915" y="658"/>
                    <a:pt x="1939" y="646"/>
                    <a:pt x="1963" y="634"/>
                  </a:cubicBezTo>
                  <a:cubicBezTo>
                    <a:pt x="1987" y="610"/>
                    <a:pt x="1999" y="598"/>
                    <a:pt x="2011" y="574"/>
                  </a:cubicBezTo>
                  <a:cubicBezTo>
                    <a:pt x="2035" y="550"/>
                    <a:pt x="2047" y="526"/>
                    <a:pt x="2059" y="502"/>
                  </a:cubicBezTo>
                  <a:cubicBezTo>
                    <a:pt x="2059" y="485"/>
                    <a:pt x="2065" y="468"/>
                    <a:pt x="2072" y="451"/>
                  </a:cubicBezTo>
                  <a:lnTo>
                    <a:pt x="2072" y="451"/>
                  </a:lnTo>
                  <a:cubicBezTo>
                    <a:pt x="2083" y="464"/>
                    <a:pt x="2094" y="477"/>
                    <a:pt x="2107" y="490"/>
                  </a:cubicBezTo>
                  <a:cubicBezTo>
                    <a:pt x="2131" y="526"/>
                    <a:pt x="2167" y="562"/>
                    <a:pt x="2203" y="598"/>
                  </a:cubicBezTo>
                  <a:cubicBezTo>
                    <a:pt x="2263" y="658"/>
                    <a:pt x="2359" y="706"/>
                    <a:pt x="2455" y="730"/>
                  </a:cubicBezTo>
                  <a:cubicBezTo>
                    <a:pt x="2467" y="730"/>
                    <a:pt x="2491" y="742"/>
                    <a:pt x="2527" y="742"/>
                  </a:cubicBezTo>
                  <a:lnTo>
                    <a:pt x="2599" y="742"/>
                  </a:lnTo>
                  <a:cubicBezTo>
                    <a:pt x="2623" y="742"/>
                    <a:pt x="2647" y="730"/>
                    <a:pt x="2671" y="730"/>
                  </a:cubicBezTo>
                  <a:cubicBezTo>
                    <a:pt x="2695" y="718"/>
                    <a:pt x="2719" y="706"/>
                    <a:pt x="2731" y="694"/>
                  </a:cubicBezTo>
                  <a:cubicBezTo>
                    <a:pt x="2779" y="670"/>
                    <a:pt x="2815" y="634"/>
                    <a:pt x="2851" y="598"/>
                  </a:cubicBezTo>
                  <a:cubicBezTo>
                    <a:pt x="2859" y="582"/>
                    <a:pt x="2867" y="571"/>
                    <a:pt x="2875" y="558"/>
                  </a:cubicBezTo>
                  <a:lnTo>
                    <a:pt x="2875" y="558"/>
                  </a:lnTo>
                  <a:cubicBezTo>
                    <a:pt x="2879" y="573"/>
                    <a:pt x="2883" y="586"/>
                    <a:pt x="2887" y="598"/>
                  </a:cubicBezTo>
                  <a:cubicBezTo>
                    <a:pt x="2899" y="622"/>
                    <a:pt x="2911" y="646"/>
                    <a:pt x="2923" y="670"/>
                  </a:cubicBezTo>
                  <a:cubicBezTo>
                    <a:pt x="2923" y="682"/>
                    <a:pt x="2935" y="706"/>
                    <a:pt x="2947" y="730"/>
                  </a:cubicBezTo>
                  <a:cubicBezTo>
                    <a:pt x="2959" y="742"/>
                    <a:pt x="2971" y="766"/>
                    <a:pt x="2983" y="778"/>
                  </a:cubicBezTo>
                  <a:lnTo>
                    <a:pt x="3031" y="838"/>
                  </a:lnTo>
                  <a:lnTo>
                    <a:pt x="3079" y="886"/>
                  </a:lnTo>
                  <a:cubicBezTo>
                    <a:pt x="3091" y="886"/>
                    <a:pt x="3091" y="910"/>
                    <a:pt x="3103" y="910"/>
                  </a:cubicBezTo>
                  <a:lnTo>
                    <a:pt x="3139" y="922"/>
                  </a:lnTo>
                  <a:cubicBezTo>
                    <a:pt x="3151" y="934"/>
                    <a:pt x="3175" y="946"/>
                    <a:pt x="3187" y="958"/>
                  </a:cubicBezTo>
                  <a:lnTo>
                    <a:pt x="3259" y="982"/>
                  </a:lnTo>
                  <a:lnTo>
                    <a:pt x="3319" y="1006"/>
                  </a:lnTo>
                  <a:cubicBezTo>
                    <a:pt x="3343" y="1018"/>
                    <a:pt x="3367" y="1030"/>
                    <a:pt x="3379" y="1030"/>
                  </a:cubicBezTo>
                  <a:lnTo>
                    <a:pt x="3511" y="1030"/>
                  </a:lnTo>
                  <a:cubicBezTo>
                    <a:pt x="3535" y="1036"/>
                    <a:pt x="3559" y="1039"/>
                    <a:pt x="3583" y="1039"/>
                  </a:cubicBezTo>
                  <a:cubicBezTo>
                    <a:pt x="3607" y="1039"/>
                    <a:pt x="3631" y="1036"/>
                    <a:pt x="3655" y="1030"/>
                  </a:cubicBezTo>
                  <a:cubicBezTo>
                    <a:pt x="3679" y="1030"/>
                    <a:pt x="3679" y="994"/>
                    <a:pt x="3655" y="994"/>
                  </a:cubicBezTo>
                  <a:cubicBezTo>
                    <a:pt x="3631" y="1000"/>
                    <a:pt x="3610" y="1003"/>
                    <a:pt x="3589" y="1003"/>
                  </a:cubicBezTo>
                  <a:cubicBezTo>
                    <a:pt x="3568" y="1003"/>
                    <a:pt x="3547" y="1000"/>
                    <a:pt x="3523" y="994"/>
                  </a:cubicBezTo>
                  <a:lnTo>
                    <a:pt x="3463" y="994"/>
                  </a:lnTo>
                  <a:cubicBezTo>
                    <a:pt x="3439" y="994"/>
                    <a:pt x="3415" y="994"/>
                    <a:pt x="3403" y="982"/>
                  </a:cubicBezTo>
                  <a:lnTo>
                    <a:pt x="3343" y="970"/>
                  </a:lnTo>
                  <a:lnTo>
                    <a:pt x="3283" y="946"/>
                  </a:lnTo>
                  <a:cubicBezTo>
                    <a:pt x="3259" y="946"/>
                    <a:pt x="3235" y="934"/>
                    <a:pt x="3223" y="922"/>
                  </a:cubicBezTo>
                  <a:cubicBezTo>
                    <a:pt x="3199" y="910"/>
                    <a:pt x="3187" y="898"/>
                    <a:pt x="3163" y="886"/>
                  </a:cubicBezTo>
                  <a:lnTo>
                    <a:pt x="3139" y="874"/>
                  </a:lnTo>
                  <a:cubicBezTo>
                    <a:pt x="3139" y="862"/>
                    <a:pt x="3115" y="850"/>
                    <a:pt x="3115" y="850"/>
                  </a:cubicBezTo>
                  <a:lnTo>
                    <a:pt x="3079" y="802"/>
                  </a:lnTo>
                  <a:lnTo>
                    <a:pt x="3031" y="754"/>
                  </a:lnTo>
                  <a:cubicBezTo>
                    <a:pt x="3019" y="742"/>
                    <a:pt x="3019" y="718"/>
                    <a:pt x="3007" y="706"/>
                  </a:cubicBezTo>
                  <a:cubicBezTo>
                    <a:pt x="2983" y="670"/>
                    <a:pt x="2971" y="634"/>
                    <a:pt x="2947" y="586"/>
                  </a:cubicBezTo>
                  <a:cubicBezTo>
                    <a:pt x="2935" y="550"/>
                    <a:pt x="2923" y="514"/>
                    <a:pt x="2923" y="466"/>
                  </a:cubicBezTo>
                  <a:cubicBezTo>
                    <a:pt x="2917" y="454"/>
                    <a:pt x="2905" y="448"/>
                    <a:pt x="2893" y="448"/>
                  </a:cubicBezTo>
                  <a:cubicBezTo>
                    <a:pt x="2881" y="448"/>
                    <a:pt x="2869" y="454"/>
                    <a:pt x="2863" y="466"/>
                  </a:cubicBezTo>
                  <a:cubicBezTo>
                    <a:pt x="2863" y="490"/>
                    <a:pt x="2851" y="502"/>
                    <a:pt x="2839" y="526"/>
                  </a:cubicBezTo>
                  <a:cubicBezTo>
                    <a:pt x="2827" y="538"/>
                    <a:pt x="2815" y="562"/>
                    <a:pt x="2803" y="574"/>
                  </a:cubicBezTo>
                  <a:cubicBezTo>
                    <a:pt x="2779" y="610"/>
                    <a:pt x="2743" y="634"/>
                    <a:pt x="2707" y="658"/>
                  </a:cubicBezTo>
                  <a:cubicBezTo>
                    <a:pt x="2695" y="670"/>
                    <a:pt x="2671" y="670"/>
                    <a:pt x="2659" y="682"/>
                  </a:cubicBezTo>
                  <a:cubicBezTo>
                    <a:pt x="2635" y="682"/>
                    <a:pt x="2611" y="694"/>
                    <a:pt x="2599" y="694"/>
                  </a:cubicBezTo>
                  <a:lnTo>
                    <a:pt x="2527" y="694"/>
                  </a:lnTo>
                  <a:cubicBezTo>
                    <a:pt x="2515" y="694"/>
                    <a:pt x="2491" y="682"/>
                    <a:pt x="2467" y="682"/>
                  </a:cubicBezTo>
                  <a:cubicBezTo>
                    <a:pt x="2383" y="658"/>
                    <a:pt x="2311" y="622"/>
                    <a:pt x="2251" y="562"/>
                  </a:cubicBezTo>
                  <a:cubicBezTo>
                    <a:pt x="2215" y="538"/>
                    <a:pt x="2191" y="502"/>
                    <a:pt x="2155" y="466"/>
                  </a:cubicBezTo>
                  <a:cubicBezTo>
                    <a:pt x="2131" y="430"/>
                    <a:pt x="2107" y="394"/>
                    <a:pt x="2083" y="358"/>
                  </a:cubicBezTo>
                  <a:cubicBezTo>
                    <a:pt x="2083" y="346"/>
                    <a:pt x="2071" y="334"/>
                    <a:pt x="2059" y="334"/>
                  </a:cubicBezTo>
                  <a:cubicBezTo>
                    <a:pt x="2035" y="334"/>
                    <a:pt x="2023" y="358"/>
                    <a:pt x="2023" y="370"/>
                  </a:cubicBezTo>
                  <a:cubicBezTo>
                    <a:pt x="2023" y="394"/>
                    <a:pt x="2023" y="418"/>
                    <a:pt x="2023" y="430"/>
                  </a:cubicBezTo>
                  <a:cubicBezTo>
                    <a:pt x="2023" y="454"/>
                    <a:pt x="2011" y="478"/>
                    <a:pt x="2011" y="490"/>
                  </a:cubicBezTo>
                  <a:cubicBezTo>
                    <a:pt x="1999" y="514"/>
                    <a:pt x="1987" y="526"/>
                    <a:pt x="1975" y="550"/>
                  </a:cubicBezTo>
                  <a:cubicBezTo>
                    <a:pt x="1963" y="562"/>
                    <a:pt x="1951" y="574"/>
                    <a:pt x="1927" y="598"/>
                  </a:cubicBezTo>
                  <a:cubicBezTo>
                    <a:pt x="1915" y="610"/>
                    <a:pt x="1903" y="622"/>
                    <a:pt x="1879" y="622"/>
                  </a:cubicBezTo>
                  <a:cubicBezTo>
                    <a:pt x="1855" y="634"/>
                    <a:pt x="1843" y="646"/>
                    <a:pt x="1819" y="646"/>
                  </a:cubicBezTo>
                  <a:cubicBezTo>
                    <a:pt x="1795" y="658"/>
                    <a:pt x="1783" y="658"/>
                    <a:pt x="1759" y="658"/>
                  </a:cubicBezTo>
                  <a:lnTo>
                    <a:pt x="1687" y="658"/>
                  </a:lnTo>
                  <a:cubicBezTo>
                    <a:pt x="1675" y="658"/>
                    <a:pt x="1651" y="646"/>
                    <a:pt x="1627" y="646"/>
                  </a:cubicBezTo>
                  <a:cubicBezTo>
                    <a:pt x="1615" y="634"/>
                    <a:pt x="1591" y="622"/>
                    <a:pt x="1579" y="610"/>
                  </a:cubicBezTo>
                  <a:cubicBezTo>
                    <a:pt x="1555" y="598"/>
                    <a:pt x="1543" y="586"/>
                    <a:pt x="1519" y="574"/>
                  </a:cubicBezTo>
                  <a:cubicBezTo>
                    <a:pt x="1507" y="562"/>
                    <a:pt x="1495" y="550"/>
                    <a:pt x="1483" y="526"/>
                  </a:cubicBezTo>
                  <a:cubicBezTo>
                    <a:pt x="1447" y="490"/>
                    <a:pt x="1423" y="454"/>
                    <a:pt x="1411" y="418"/>
                  </a:cubicBezTo>
                  <a:cubicBezTo>
                    <a:pt x="1387" y="382"/>
                    <a:pt x="1363" y="334"/>
                    <a:pt x="1351" y="298"/>
                  </a:cubicBezTo>
                  <a:cubicBezTo>
                    <a:pt x="1351" y="286"/>
                    <a:pt x="1351" y="286"/>
                    <a:pt x="1339" y="274"/>
                  </a:cubicBezTo>
                  <a:cubicBezTo>
                    <a:pt x="1333" y="268"/>
                    <a:pt x="1324" y="265"/>
                    <a:pt x="1315" y="265"/>
                  </a:cubicBezTo>
                  <a:cubicBezTo>
                    <a:pt x="1306" y="265"/>
                    <a:pt x="1297" y="268"/>
                    <a:pt x="1291" y="274"/>
                  </a:cubicBezTo>
                  <a:cubicBezTo>
                    <a:pt x="1267" y="322"/>
                    <a:pt x="1231" y="358"/>
                    <a:pt x="1195" y="382"/>
                  </a:cubicBezTo>
                  <a:cubicBezTo>
                    <a:pt x="1159" y="418"/>
                    <a:pt x="1123" y="454"/>
                    <a:pt x="1087" y="478"/>
                  </a:cubicBezTo>
                  <a:cubicBezTo>
                    <a:pt x="1063" y="490"/>
                    <a:pt x="1039" y="490"/>
                    <a:pt x="1015" y="502"/>
                  </a:cubicBezTo>
                  <a:cubicBezTo>
                    <a:pt x="991" y="514"/>
                    <a:pt x="979" y="514"/>
                    <a:pt x="955" y="514"/>
                  </a:cubicBezTo>
                  <a:cubicBezTo>
                    <a:pt x="943" y="520"/>
                    <a:pt x="931" y="523"/>
                    <a:pt x="919" y="523"/>
                  </a:cubicBezTo>
                  <a:cubicBezTo>
                    <a:pt x="907" y="523"/>
                    <a:pt x="895" y="520"/>
                    <a:pt x="883" y="514"/>
                  </a:cubicBezTo>
                  <a:cubicBezTo>
                    <a:pt x="859" y="514"/>
                    <a:pt x="835" y="514"/>
                    <a:pt x="811" y="502"/>
                  </a:cubicBezTo>
                  <a:cubicBezTo>
                    <a:pt x="799" y="490"/>
                    <a:pt x="775" y="478"/>
                    <a:pt x="751" y="466"/>
                  </a:cubicBezTo>
                  <a:cubicBezTo>
                    <a:pt x="739" y="454"/>
                    <a:pt x="715" y="442"/>
                    <a:pt x="703" y="430"/>
                  </a:cubicBezTo>
                  <a:cubicBezTo>
                    <a:pt x="679" y="406"/>
                    <a:pt x="667" y="394"/>
                    <a:pt x="655" y="370"/>
                  </a:cubicBezTo>
                  <a:cubicBezTo>
                    <a:pt x="631" y="358"/>
                    <a:pt x="619" y="334"/>
                    <a:pt x="607" y="310"/>
                  </a:cubicBezTo>
                  <a:cubicBezTo>
                    <a:pt x="583" y="274"/>
                    <a:pt x="571" y="226"/>
                    <a:pt x="547" y="178"/>
                  </a:cubicBezTo>
                  <a:cubicBezTo>
                    <a:pt x="535" y="130"/>
                    <a:pt x="523" y="82"/>
                    <a:pt x="523" y="34"/>
                  </a:cubicBezTo>
                  <a:cubicBezTo>
                    <a:pt x="511" y="22"/>
                    <a:pt x="511" y="22"/>
                    <a:pt x="511" y="10"/>
                  </a:cubicBezTo>
                  <a:cubicBezTo>
                    <a:pt x="505" y="4"/>
                    <a:pt x="496" y="1"/>
                    <a:pt x="4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4805;p78"/>
            <p:cNvSpPr/>
            <p:nvPr/>
          </p:nvSpPr>
          <p:spPr>
            <a:xfrm>
              <a:off x="1365440" y="3457234"/>
              <a:ext cx="13004" cy="292473"/>
            </a:xfrm>
            <a:custGeom>
              <a:avLst/>
              <a:gdLst/>
              <a:ahLst/>
              <a:cxnLst/>
              <a:rect l="l" t="t" r="r" b="b"/>
              <a:pathLst>
                <a:path w="157" h="3531" extrusionOk="0">
                  <a:moveTo>
                    <a:pt x="50" y="0"/>
                  </a:moveTo>
                  <a:cubicBezTo>
                    <a:pt x="43" y="0"/>
                    <a:pt x="37" y="3"/>
                    <a:pt x="37" y="9"/>
                  </a:cubicBezTo>
                  <a:cubicBezTo>
                    <a:pt x="37" y="9"/>
                    <a:pt x="25" y="237"/>
                    <a:pt x="13" y="561"/>
                  </a:cubicBezTo>
                  <a:cubicBezTo>
                    <a:pt x="13" y="729"/>
                    <a:pt x="1" y="909"/>
                    <a:pt x="1" y="1125"/>
                  </a:cubicBezTo>
                  <a:cubicBezTo>
                    <a:pt x="1" y="1329"/>
                    <a:pt x="1" y="1545"/>
                    <a:pt x="1" y="1761"/>
                  </a:cubicBezTo>
                  <a:cubicBezTo>
                    <a:pt x="1" y="1977"/>
                    <a:pt x="13" y="2205"/>
                    <a:pt x="13" y="2409"/>
                  </a:cubicBezTo>
                  <a:cubicBezTo>
                    <a:pt x="13" y="2517"/>
                    <a:pt x="25" y="2613"/>
                    <a:pt x="25" y="2709"/>
                  </a:cubicBezTo>
                  <a:cubicBezTo>
                    <a:pt x="25" y="2805"/>
                    <a:pt x="37" y="2901"/>
                    <a:pt x="37" y="2973"/>
                  </a:cubicBezTo>
                  <a:cubicBezTo>
                    <a:pt x="49" y="3045"/>
                    <a:pt x="49" y="3129"/>
                    <a:pt x="61" y="3189"/>
                  </a:cubicBezTo>
                  <a:cubicBezTo>
                    <a:pt x="73" y="3261"/>
                    <a:pt x="73" y="3321"/>
                    <a:pt x="85" y="3369"/>
                  </a:cubicBezTo>
                  <a:cubicBezTo>
                    <a:pt x="109" y="3454"/>
                    <a:pt x="109" y="3514"/>
                    <a:pt x="109" y="3514"/>
                  </a:cubicBezTo>
                  <a:cubicBezTo>
                    <a:pt x="117" y="3522"/>
                    <a:pt x="120" y="3530"/>
                    <a:pt x="125" y="3530"/>
                  </a:cubicBezTo>
                  <a:cubicBezTo>
                    <a:pt x="127" y="3530"/>
                    <a:pt x="129" y="3529"/>
                    <a:pt x="133" y="3526"/>
                  </a:cubicBezTo>
                  <a:cubicBezTo>
                    <a:pt x="145" y="3526"/>
                    <a:pt x="157" y="3514"/>
                    <a:pt x="145" y="3514"/>
                  </a:cubicBezTo>
                  <a:cubicBezTo>
                    <a:pt x="145" y="3514"/>
                    <a:pt x="145" y="3454"/>
                    <a:pt x="133" y="3357"/>
                  </a:cubicBezTo>
                  <a:cubicBezTo>
                    <a:pt x="109" y="3309"/>
                    <a:pt x="121" y="3261"/>
                    <a:pt x="109" y="3189"/>
                  </a:cubicBezTo>
                  <a:cubicBezTo>
                    <a:pt x="109" y="3117"/>
                    <a:pt x="109" y="3045"/>
                    <a:pt x="97" y="2961"/>
                  </a:cubicBezTo>
                  <a:cubicBezTo>
                    <a:pt x="85" y="2889"/>
                    <a:pt x="97" y="2805"/>
                    <a:pt x="85" y="2709"/>
                  </a:cubicBezTo>
                  <a:cubicBezTo>
                    <a:pt x="73" y="2601"/>
                    <a:pt x="73" y="2505"/>
                    <a:pt x="73" y="2409"/>
                  </a:cubicBezTo>
                  <a:lnTo>
                    <a:pt x="73" y="1761"/>
                  </a:lnTo>
                  <a:lnTo>
                    <a:pt x="73" y="1125"/>
                  </a:lnTo>
                  <a:lnTo>
                    <a:pt x="73" y="561"/>
                  </a:lnTo>
                  <a:lnTo>
                    <a:pt x="73" y="21"/>
                  </a:lnTo>
                  <a:lnTo>
                    <a:pt x="73" y="9"/>
                  </a:lnTo>
                  <a:cubicBezTo>
                    <a:pt x="67" y="3"/>
                    <a:pt x="58" y="0"/>
                    <a:pt x="50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4806;p78"/>
            <p:cNvSpPr/>
            <p:nvPr/>
          </p:nvSpPr>
          <p:spPr>
            <a:xfrm>
              <a:off x="1162672" y="3826741"/>
              <a:ext cx="70654" cy="12010"/>
            </a:xfrm>
            <a:custGeom>
              <a:avLst/>
              <a:gdLst/>
              <a:ahLst/>
              <a:cxnLst/>
              <a:rect l="l" t="t" r="r" b="b"/>
              <a:pathLst>
                <a:path w="853" h="145" extrusionOk="0">
                  <a:moveTo>
                    <a:pt x="829" y="1"/>
                  </a:moveTo>
                  <a:cubicBezTo>
                    <a:pt x="829" y="1"/>
                    <a:pt x="769" y="1"/>
                    <a:pt x="697" y="13"/>
                  </a:cubicBezTo>
                  <a:lnTo>
                    <a:pt x="577" y="37"/>
                  </a:lnTo>
                  <a:cubicBezTo>
                    <a:pt x="553" y="49"/>
                    <a:pt x="529" y="49"/>
                    <a:pt x="493" y="49"/>
                  </a:cubicBezTo>
                  <a:lnTo>
                    <a:pt x="421" y="61"/>
                  </a:lnTo>
                  <a:lnTo>
                    <a:pt x="349" y="73"/>
                  </a:lnTo>
                  <a:cubicBezTo>
                    <a:pt x="325" y="73"/>
                    <a:pt x="301" y="85"/>
                    <a:pt x="276" y="85"/>
                  </a:cubicBezTo>
                  <a:lnTo>
                    <a:pt x="144" y="97"/>
                  </a:lnTo>
                  <a:lnTo>
                    <a:pt x="24" y="121"/>
                  </a:lnTo>
                  <a:cubicBezTo>
                    <a:pt x="12" y="121"/>
                    <a:pt x="0" y="121"/>
                    <a:pt x="0" y="133"/>
                  </a:cubicBezTo>
                  <a:cubicBezTo>
                    <a:pt x="0" y="145"/>
                    <a:pt x="12" y="145"/>
                    <a:pt x="24" y="145"/>
                  </a:cubicBezTo>
                  <a:lnTo>
                    <a:pt x="361" y="145"/>
                  </a:lnTo>
                  <a:lnTo>
                    <a:pt x="433" y="133"/>
                  </a:lnTo>
                  <a:lnTo>
                    <a:pt x="505" y="121"/>
                  </a:lnTo>
                  <a:cubicBezTo>
                    <a:pt x="529" y="109"/>
                    <a:pt x="553" y="109"/>
                    <a:pt x="577" y="109"/>
                  </a:cubicBezTo>
                  <a:cubicBezTo>
                    <a:pt x="625" y="97"/>
                    <a:pt x="673" y="85"/>
                    <a:pt x="709" y="73"/>
                  </a:cubicBezTo>
                  <a:cubicBezTo>
                    <a:pt x="781" y="49"/>
                    <a:pt x="829" y="37"/>
                    <a:pt x="829" y="37"/>
                  </a:cubicBezTo>
                  <a:cubicBezTo>
                    <a:pt x="841" y="37"/>
                    <a:pt x="853" y="25"/>
                    <a:pt x="841" y="13"/>
                  </a:cubicBezTo>
                  <a:cubicBezTo>
                    <a:pt x="841" y="1"/>
                    <a:pt x="841" y="1"/>
                    <a:pt x="829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4807;p78"/>
            <p:cNvSpPr/>
            <p:nvPr/>
          </p:nvSpPr>
          <p:spPr>
            <a:xfrm>
              <a:off x="1260879" y="3012224"/>
              <a:ext cx="49284" cy="21536"/>
            </a:xfrm>
            <a:custGeom>
              <a:avLst/>
              <a:gdLst/>
              <a:ahLst/>
              <a:cxnLst/>
              <a:rect l="l" t="t" r="r" b="b"/>
              <a:pathLst>
                <a:path w="595" h="260" extrusionOk="0">
                  <a:moveTo>
                    <a:pt x="364" y="1"/>
                  </a:moveTo>
                  <a:cubicBezTo>
                    <a:pt x="203" y="1"/>
                    <a:pt x="0" y="122"/>
                    <a:pt x="26" y="214"/>
                  </a:cubicBezTo>
                  <a:cubicBezTo>
                    <a:pt x="33" y="245"/>
                    <a:pt x="99" y="260"/>
                    <a:pt x="181" y="260"/>
                  </a:cubicBezTo>
                  <a:cubicBezTo>
                    <a:pt x="352" y="260"/>
                    <a:pt x="595" y="196"/>
                    <a:pt x="530" y="82"/>
                  </a:cubicBezTo>
                  <a:cubicBezTo>
                    <a:pt x="497" y="24"/>
                    <a:pt x="434" y="1"/>
                    <a:pt x="3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4808;p78"/>
            <p:cNvSpPr/>
            <p:nvPr/>
          </p:nvSpPr>
          <p:spPr>
            <a:xfrm>
              <a:off x="1401296" y="3041849"/>
              <a:ext cx="46716" cy="28576"/>
            </a:xfrm>
            <a:custGeom>
              <a:avLst/>
              <a:gdLst/>
              <a:ahLst/>
              <a:cxnLst/>
              <a:rect l="l" t="t" r="r" b="b"/>
              <a:pathLst>
                <a:path w="564" h="345" extrusionOk="0">
                  <a:moveTo>
                    <a:pt x="224" y="0"/>
                  </a:moveTo>
                  <a:cubicBezTo>
                    <a:pt x="192" y="0"/>
                    <a:pt x="160" y="10"/>
                    <a:pt x="132" y="32"/>
                  </a:cubicBezTo>
                  <a:cubicBezTo>
                    <a:pt x="0" y="133"/>
                    <a:pt x="294" y="345"/>
                    <a:pt x="441" y="345"/>
                  </a:cubicBezTo>
                  <a:cubicBezTo>
                    <a:pt x="468" y="345"/>
                    <a:pt x="490" y="337"/>
                    <a:pt x="504" y="320"/>
                  </a:cubicBezTo>
                  <a:cubicBezTo>
                    <a:pt x="563" y="230"/>
                    <a:pt x="383" y="0"/>
                    <a:pt x="2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4809;p78"/>
            <p:cNvSpPr/>
            <p:nvPr/>
          </p:nvSpPr>
          <p:spPr>
            <a:xfrm>
              <a:off x="1121919" y="3106116"/>
              <a:ext cx="50775" cy="31890"/>
            </a:xfrm>
            <a:custGeom>
              <a:avLst/>
              <a:gdLst/>
              <a:ahLst/>
              <a:cxnLst/>
              <a:rect l="l" t="t" r="r" b="b"/>
              <a:pathLst>
                <a:path w="613" h="385" extrusionOk="0">
                  <a:moveTo>
                    <a:pt x="180" y="0"/>
                  </a:moveTo>
                  <a:lnTo>
                    <a:pt x="144" y="12"/>
                  </a:lnTo>
                  <a:cubicBezTo>
                    <a:pt x="120" y="24"/>
                    <a:pt x="108" y="36"/>
                    <a:pt x="84" y="48"/>
                  </a:cubicBezTo>
                  <a:cubicBezTo>
                    <a:pt x="72" y="60"/>
                    <a:pt x="60" y="72"/>
                    <a:pt x="48" y="84"/>
                  </a:cubicBezTo>
                  <a:cubicBezTo>
                    <a:pt x="36" y="96"/>
                    <a:pt x="24" y="108"/>
                    <a:pt x="12" y="120"/>
                  </a:cubicBezTo>
                  <a:cubicBezTo>
                    <a:pt x="12" y="120"/>
                    <a:pt x="0" y="132"/>
                    <a:pt x="0" y="144"/>
                  </a:cubicBezTo>
                  <a:cubicBezTo>
                    <a:pt x="0" y="156"/>
                    <a:pt x="0" y="168"/>
                    <a:pt x="12" y="180"/>
                  </a:cubicBezTo>
                  <a:cubicBezTo>
                    <a:pt x="18" y="186"/>
                    <a:pt x="27" y="189"/>
                    <a:pt x="38" y="189"/>
                  </a:cubicBezTo>
                  <a:cubicBezTo>
                    <a:pt x="48" y="189"/>
                    <a:pt x="60" y="186"/>
                    <a:pt x="72" y="180"/>
                  </a:cubicBezTo>
                  <a:lnTo>
                    <a:pt x="84" y="168"/>
                  </a:lnTo>
                  <a:lnTo>
                    <a:pt x="108" y="156"/>
                  </a:lnTo>
                  <a:cubicBezTo>
                    <a:pt x="120" y="144"/>
                    <a:pt x="132" y="144"/>
                    <a:pt x="144" y="144"/>
                  </a:cubicBezTo>
                  <a:cubicBezTo>
                    <a:pt x="156" y="132"/>
                    <a:pt x="168" y="132"/>
                    <a:pt x="180" y="132"/>
                  </a:cubicBezTo>
                  <a:lnTo>
                    <a:pt x="336" y="132"/>
                  </a:lnTo>
                  <a:cubicBezTo>
                    <a:pt x="348" y="144"/>
                    <a:pt x="360" y="144"/>
                    <a:pt x="384" y="156"/>
                  </a:cubicBezTo>
                  <a:cubicBezTo>
                    <a:pt x="396" y="168"/>
                    <a:pt x="408" y="168"/>
                    <a:pt x="420" y="180"/>
                  </a:cubicBezTo>
                  <a:cubicBezTo>
                    <a:pt x="444" y="204"/>
                    <a:pt x="468" y="228"/>
                    <a:pt x="480" y="264"/>
                  </a:cubicBezTo>
                  <a:cubicBezTo>
                    <a:pt x="504" y="288"/>
                    <a:pt x="516" y="324"/>
                    <a:pt x="528" y="348"/>
                  </a:cubicBezTo>
                  <a:cubicBezTo>
                    <a:pt x="540" y="372"/>
                    <a:pt x="552" y="384"/>
                    <a:pt x="576" y="384"/>
                  </a:cubicBezTo>
                  <a:cubicBezTo>
                    <a:pt x="600" y="372"/>
                    <a:pt x="612" y="360"/>
                    <a:pt x="612" y="336"/>
                  </a:cubicBezTo>
                  <a:cubicBezTo>
                    <a:pt x="612" y="324"/>
                    <a:pt x="612" y="312"/>
                    <a:pt x="612" y="300"/>
                  </a:cubicBezTo>
                  <a:cubicBezTo>
                    <a:pt x="600" y="264"/>
                    <a:pt x="600" y="240"/>
                    <a:pt x="588" y="216"/>
                  </a:cubicBezTo>
                  <a:cubicBezTo>
                    <a:pt x="564" y="168"/>
                    <a:pt x="552" y="132"/>
                    <a:pt x="516" y="96"/>
                  </a:cubicBezTo>
                  <a:cubicBezTo>
                    <a:pt x="492" y="72"/>
                    <a:pt x="480" y="48"/>
                    <a:pt x="456" y="36"/>
                  </a:cubicBezTo>
                  <a:cubicBezTo>
                    <a:pt x="432" y="24"/>
                    <a:pt x="408" y="12"/>
                    <a:pt x="372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4810;p78"/>
            <p:cNvSpPr/>
            <p:nvPr/>
          </p:nvSpPr>
          <p:spPr>
            <a:xfrm>
              <a:off x="1279959" y="3206506"/>
              <a:ext cx="67672" cy="89291"/>
            </a:xfrm>
            <a:custGeom>
              <a:avLst/>
              <a:gdLst/>
              <a:ahLst/>
              <a:cxnLst/>
              <a:rect l="l" t="t" r="r" b="b"/>
              <a:pathLst>
                <a:path w="817" h="1078" extrusionOk="0">
                  <a:moveTo>
                    <a:pt x="253" y="0"/>
                  </a:moveTo>
                  <a:cubicBezTo>
                    <a:pt x="169" y="0"/>
                    <a:pt x="85" y="24"/>
                    <a:pt x="25" y="72"/>
                  </a:cubicBezTo>
                  <a:lnTo>
                    <a:pt x="25" y="84"/>
                  </a:lnTo>
                  <a:cubicBezTo>
                    <a:pt x="73" y="108"/>
                    <a:pt x="121" y="144"/>
                    <a:pt x="169" y="168"/>
                  </a:cubicBezTo>
                  <a:lnTo>
                    <a:pt x="181" y="168"/>
                  </a:lnTo>
                  <a:cubicBezTo>
                    <a:pt x="169" y="288"/>
                    <a:pt x="1" y="600"/>
                    <a:pt x="37" y="804"/>
                  </a:cubicBezTo>
                  <a:cubicBezTo>
                    <a:pt x="61" y="982"/>
                    <a:pt x="232" y="1078"/>
                    <a:pt x="403" y="1078"/>
                  </a:cubicBezTo>
                  <a:cubicBezTo>
                    <a:pt x="486" y="1078"/>
                    <a:pt x="570" y="1055"/>
                    <a:pt x="637" y="1008"/>
                  </a:cubicBezTo>
                  <a:cubicBezTo>
                    <a:pt x="781" y="900"/>
                    <a:pt x="817" y="528"/>
                    <a:pt x="793" y="300"/>
                  </a:cubicBezTo>
                  <a:cubicBezTo>
                    <a:pt x="793" y="252"/>
                    <a:pt x="769" y="192"/>
                    <a:pt x="745" y="144"/>
                  </a:cubicBezTo>
                  <a:cubicBezTo>
                    <a:pt x="678" y="87"/>
                    <a:pt x="597" y="53"/>
                    <a:pt x="518" y="53"/>
                  </a:cubicBezTo>
                  <a:cubicBezTo>
                    <a:pt x="497" y="53"/>
                    <a:pt x="477" y="55"/>
                    <a:pt x="457" y="60"/>
                  </a:cubicBezTo>
                  <a:lnTo>
                    <a:pt x="433" y="72"/>
                  </a:lnTo>
                  <a:cubicBezTo>
                    <a:pt x="385" y="24"/>
                    <a:pt x="313" y="0"/>
                    <a:pt x="2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4811;p78"/>
            <p:cNvSpPr/>
            <p:nvPr/>
          </p:nvSpPr>
          <p:spPr>
            <a:xfrm>
              <a:off x="1264056" y="3135935"/>
              <a:ext cx="128304" cy="55993"/>
            </a:xfrm>
            <a:custGeom>
              <a:avLst/>
              <a:gdLst/>
              <a:ahLst/>
              <a:cxnLst/>
              <a:rect l="l" t="t" r="r" b="b"/>
              <a:pathLst>
                <a:path w="1549" h="676" extrusionOk="0">
                  <a:moveTo>
                    <a:pt x="1" y="0"/>
                  </a:moveTo>
                  <a:lnTo>
                    <a:pt x="1" y="24"/>
                  </a:lnTo>
                  <a:cubicBezTo>
                    <a:pt x="1" y="24"/>
                    <a:pt x="1" y="288"/>
                    <a:pt x="49" y="324"/>
                  </a:cubicBezTo>
                  <a:cubicBezTo>
                    <a:pt x="277" y="480"/>
                    <a:pt x="529" y="576"/>
                    <a:pt x="805" y="624"/>
                  </a:cubicBezTo>
                  <a:cubicBezTo>
                    <a:pt x="992" y="663"/>
                    <a:pt x="1125" y="676"/>
                    <a:pt x="1220" y="676"/>
                  </a:cubicBezTo>
                  <a:cubicBezTo>
                    <a:pt x="1361" y="676"/>
                    <a:pt x="1414" y="646"/>
                    <a:pt x="1429" y="624"/>
                  </a:cubicBezTo>
                  <a:cubicBezTo>
                    <a:pt x="1453" y="588"/>
                    <a:pt x="1549" y="420"/>
                    <a:pt x="1549" y="420"/>
                  </a:cubicBezTo>
                  <a:lnTo>
                    <a:pt x="1549" y="396"/>
                  </a:lnTo>
                  <a:cubicBezTo>
                    <a:pt x="1523" y="392"/>
                    <a:pt x="1494" y="391"/>
                    <a:pt x="1464" y="391"/>
                  </a:cubicBezTo>
                  <a:cubicBezTo>
                    <a:pt x="1368" y="391"/>
                    <a:pt x="1253" y="405"/>
                    <a:pt x="1130" y="405"/>
                  </a:cubicBezTo>
                  <a:cubicBezTo>
                    <a:pt x="1040" y="405"/>
                    <a:pt x="946" y="398"/>
                    <a:pt x="853" y="372"/>
                  </a:cubicBezTo>
                  <a:cubicBezTo>
                    <a:pt x="373" y="252"/>
                    <a:pt x="193" y="1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4812;p78"/>
            <p:cNvSpPr/>
            <p:nvPr/>
          </p:nvSpPr>
          <p:spPr>
            <a:xfrm>
              <a:off x="1235231" y="3135935"/>
              <a:ext cx="178002" cy="95503"/>
            </a:xfrm>
            <a:custGeom>
              <a:avLst/>
              <a:gdLst/>
              <a:ahLst/>
              <a:cxnLst/>
              <a:rect l="l" t="t" r="r" b="b"/>
              <a:pathLst>
                <a:path w="2149" h="1153" extrusionOk="0">
                  <a:moveTo>
                    <a:pt x="373" y="0"/>
                  </a:moveTo>
                  <a:cubicBezTo>
                    <a:pt x="313" y="0"/>
                    <a:pt x="253" y="24"/>
                    <a:pt x="205" y="48"/>
                  </a:cubicBezTo>
                  <a:cubicBezTo>
                    <a:pt x="1" y="192"/>
                    <a:pt x="145" y="648"/>
                    <a:pt x="589" y="924"/>
                  </a:cubicBezTo>
                  <a:lnTo>
                    <a:pt x="589" y="912"/>
                  </a:lnTo>
                  <a:cubicBezTo>
                    <a:pt x="649" y="864"/>
                    <a:pt x="733" y="840"/>
                    <a:pt x="817" y="840"/>
                  </a:cubicBezTo>
                  <a:cubicBezTo>
                    <a:pt x="877" y="840"/>
                    <a:pt x="949" y="864"/>
                    <a:pt x="997" y="912"/>
                  </a:cubicBezTo>
                  <a:cubicBezTo>
                    <a:pt x="1017" y="907"/>
                    <a:pt x="1037" y="905"/>
                    <a:pt x="1058" y="905"/>
                  </a:cubicBezTo>
                  <a:cubicBezTo>
                    <a:pt x="1137" y="905"/>
                    <a:pt x="1218" y="939"/>
                    <a:pt x="1285" y="996"/>
                  </a:cubicBezTo>
                  <a:cubicBezTo>
                    <a:pt x="1309" y="1044"/>
                    <a:pt x="1333" y="1092"/>
                    <a:pt x="1333" y="1152"/>
                  </a:cubicBezTo>
                  <a:lnTo>
                    <a:pt x="1357" y="1152"/>
                  </a:lnTo>
                  <a:cubicBezTo>
                    <a:pt x="1909" y="1140"/>
                    <a:pt x="2149" y="708"/>
                    <a:pt x="2041" y="492"/>
                  </a:cubicBezTo>
                  <a:cubicBezTo>
                    <a:pt x="2005" y="432"/>
                    <a:pt x="1957" y="408"/>
                    <a:pt x="1885" y="396"/>
                  </a:cubicBezTo>
                  <a:lnTo>
                    <a:pt x="1885" y="420"/>
                  </a:lnTo>
                  <a:cubicBezTo>
                    <a:pt x="1885" y="420"/>
                    <a:pt x="1801" y="588"/>
                    <a:pt x="1777" y="624"/>
                  </a:cubicBezTo>
                  <a:cubicBezTo>
                    <a:pt x="1762" y="646"/>
                    <a:pt x="1709" y="676"/>
                    <a:pt x="1570" y="676"/>
                  </a:cubicBezTo>
                  <a:cubicBezTo>
                    <a:pt x="1478" y="676"/>
                    <a:pt x="1347" y="663"/>
                    <a:pt x="1165" y="624"/>
                  </a:cubicBezTo>
                  <a:cubicBezTo>
                    <a:pt x="889" y="576"/>
                    <a:pt x="637" y="468"/>
                    <a:pt x="409" y="324"/>
                  </a:cubicBezTo>
                  <a:cubicBezTo>
                    <a:pt x="373" y="288"/>
                    <a:pt x="373" y="24"/>
                    <a:pt x="373" y="24"/>
                  </a:cubicBezTo>
                  <a:lnTo>
                    <a:pt x="37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4813;p78"/>
            <p:cNvSpPr/>
            <p:nvPr/>
          </p:nvSpPr>
          <p:spPr>
            <a:xfrm>
              <a:off x="1302820" y="3205512"/>
              <a:ext cx="21950" cy="56739"/>
            </a:xfrm>
            <a:custGeom>
              <a:avLst/>
              <a:gdLst/>
              <a:ahLst/>
              <a:cxnLst/>
              <a:rect l="l" t="t" r="r" b="b"/>
              <a:pathLst>
                <a:path w="265" h="685" extrusionOk="0">
                  <a:moveTo>
                    <a:pt x="1" y="0"/>
                  </a:moveTo>
                  <a:cubicBezTo>
                    <a:pt x="1" y="0"/>
                    <a:pt x="1" y="12"/>
                    <a:pt x="13" y="12"/>
                  </a:cubicBezTo>
                  <a:cubicBezTo>
                    <a:pt x="1" y="12"/>
                    <a:pt x="1" y="12"/>
                    <a:pt x="13" y="24"/>
                  </a:cubicBezTo>
                  <a:lnTo>
                    <a:pt x="49" y="24"/>
                  </a:lnTo>
                  <a:cubicBezTo>
                    <a:pt x="73" y="24"/>
                    <a:pt x="97" y="36"/>
                    <a:pt x="133" y="48"/>
                  </a:cubicBezTo>
                  <a:cubicBezTo>
                    <a:pt x="169" y="60"/>
                    <a:pt x="193" y="96"/>
                    <a:pt x="205" y="132"/>
                  </a:cubicBezTo>
                  <a:cubicBezTo>
                    <a:pt x="229" y="180"/>
                    <a:pt x="229" y="228"/>
                    <a:pt x="229" y="276"/>
                  </a:cubicBezTo>
                  <a:cubicBezTo>
                    <a:pt x="229" y="288"/>
                    <a:pt x="241" y="324"/>
                    <a:pt x="229" y="348"/>
                  </a:cubicBezTo>
                  <a:cubicBezTo>
                    <a:pt x="217" y="372"/>
                    <a:pt x="217" y="396"/>
                    <a:pt x="217" y="420"/>
                  </a:cubicBezTo>
                  <a:cubicBezTo>
                    <a:pt x="205" y="468"/>
                    <a:pt x="193" y="504"/>
                    <a:pt x="193" y="552"/>
                  </a:cubicBezTo>
                  <a:lnTo>
                    <a:pt x="169" y="672"/>
                  </a:lnTo>
                  <a:lnTo>
                    <a:pt x="169" y="684"/>
                  </a:lnTo>
                  <a:cubicBezTo>
                    <a:pt x="193" y="648"/>
                    <a:pt x="205" y="600"/>
                    <a:pt x="217" y="564"/>
                  </a:cubicBezTo>
                  <a:cubicBezTo>
                    <a:pt x="229" y="528"/>
                    <a:pt x="241" y="480"/>
                    <a:pt x="253" y="432"/>
                  </a:cubicBezTo>
                  <a:cubicBezTo>
                    <a:pt x="265" y="408"/>
                    <a:pt x="265" y="384"/>
                    <a:pt x="265" y="360"/>
                  </a:cubicBezTo>
                  <a:cubicBezTo>
                    <a:pt x="265" y="324"/>
                    <a:pt x="265" y="300"/>
                    <a:pt x="265" y="276"/>
                  </a:cubicBezTo>
                  <a:cubicBezTo>
                    <a:pt x="265" y="216"/>
                    <a:pt x="265" y="168"/>
                    <a:pt x="241" y="120"/>
                  </a:cubicBezTo>
                  <a:cubicBezTo>
                    <a:pt x="229" y="96"/>
                    <a:pt x="217" y="72"/>
                    <a:pt x="193" y="48"/>
                  </a:cubicBezTo>
                  <a:cubicBezTo>
                    <a:pt x="169" y="36"/>
                    <a:pt x="157" y="24"/>
                    <a:pt x="133" y="24"/>
                  </a:cubicBezTo>
                  <a:cubicBezTo>
                    <a:pt x="97" y="12"/>
                    <a:pt x="73" y="0"/>
                    <a:pt x="37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4814;p78"/>
            <p:cNvSpPr/>
            <p:nvPr/>
          </p:nvSpPr>
          <p:spPr>
            <a:xfrm>
              <a:off x="835658" y="4289929"/>
              <a:ext cx="145201" cy="116376"/>
            </a:xfrm>
            <a:custGeom>
              <a:avLst/>
              <a:gdLst/>
              <a:ahLst/>
              <a:cxnLst/>
              <a:rect l="l" t="t" r="r" b="b"/>
              <a:pathLst>
                <a:path w="1753" h="1405" extrusionOk="0">
                  <a:moveTo>
                    <a:pt x="288" y="1"/>
                  </a:moveTo>
                  <a:cubicBezTo>
                    <a:pt x="288" y="1"/>
                    <a:pt x="0" y="313"/>
                    <a:pt x="60" y="565"/>
                  </a:cubicBezTo>
                  <a:cubicBezTo>
                    <a:pt x="96" y="745"/>
                    <a:pt x="504" y="1117"/>
                    <a:pt x="936" y="1405"/>
                  </a:cubicBezTo>
                  <a:cubicBezTo>
                    <a:pt x="1089" y="1179"/>
                    <a:pt x="1349" y="1134"/>
                    <a:pt x="1529" y="1134"/>
                  </a:cubicBezTo>
                  <a:cubicBezTo>
                    <a:pt x="1645" y="1134"/>
                    <a:pt x="1728" y="1153"/>
                    <a:pt x="1728" y="1153"/>
                  </a:cubicBezTo>
                  <a:lnTo>
                    <a:pt x="1752" y="1153"/>
                  </a:lnTo>
                  <a:cubicBezTo>
                    <a:pt x="1680" y="901"/>
                    <a:pt x="1584" y="661"/>
                    <a:pt x="1476" y="433"/>
                  </a:cubicBezTo>
                  <a:cubicBezTo>
                    <a:pt x="1296" y="409"/>
                    <a:pt x="1116" y="361"/>
                    <a:pt x="948" y="301"/>
                  </a:cubicBezTo>
                  <a:cubicBezTo>
                    <a:pt x="720" y="241"/>
                    <a:pt x="492" y="133"/>
                    <a:pt x="2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4815;p78"/>
            <p:cNvSpPr/>
            <p:nvPr/>
          </p:nvSpPr>
          <p:spPr>
            <a:xfrm>
              <a:off x="913187" y="4383776"/>
              <a:ext cx="77612" cy="51189"/>
            </a:xfrm>
            <a:custGeom>
              <a:avLst/>
              <a:gdLst/>
              <a:ahLst/>
              <a:cxnLst/>
              <a:rect l="l" t="t" r="r" b="b"/>
              <a:pathLst>
                <a:path w="937" h="618" extrusionOk="0">
                  <a:moveTo>
                    <a:pt x="586" y="1"/>
                  </a:moveTo>
                  <a:cubicBezTo>
                    <a:pt x="406" y="1"/>
                    <a:pt x="152" y="44"/>
                    <a:pt x="0" y="260"/>
                  </a:cubicBezTo>
                  <a:cubicBezTo>
                    <a:pt x="294" y="469"/>
                    <a:pt x="588" y="617"/>
                    <a:pt x="746" y="617"/>
                  </a:cubicBezTo>
                  <a:cubicBezTo>
                    <a:pt x="788" y="617"/>
                    <a:pt x="820" y="607"/>
                    <a:pt x="840" y="584"/>
                  </a:cubicBezTo>
                  <a:cubicBezTo>
                    <a:pt x="936" y="476"/>
                    <a:pt x="888" y="260"/>
                    <a:pt x="816" y="20"/>
                  </a:cubicBezTo>
                  <a:lnTo>
                    <a:pt x="792" y="20"/>
                  </a:lnTo>
                  <a:cubicBezTo>
                    <a:pt x="792" y="20"/>
                    <a:pt x="706" y="1"/>
                    <a:pt x="5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4816;p78"/>
            <p:cNvSpPr/>
            <p:nvPr/>
          </p:nvSpPr>
          <p:spPr>
            <a:xfrm>
              <a:off x="839634" y="4330682"/>
              <a:ext cx="144207" cy="104780"/>
            </a:xfrm>
            <a:custGeom>
              <a:avLst/>
              <a:gdLst/>
              <a:ahLst/>
              <a:cxnLst/>
              <a:rect l="l" t="t" r="r" b="b"/>
              <a:pathLst>
                <a:path w="1741" h="1265" extrusionOk="0">
                  <a:moveTo>
                    <a:pt x="1728" y="1225"/>
                  </a:moveTo>
                  <a:lnTo>
                    <a:pt x="1716" y="1237"/>
                  </a:lnTo>
                  <a:lnTo>
                    <a:pt x="1740" y="1225"/>
                  </a:lnTo>
                  <a:close/>
                  <a:moveTo>
                    <a:pt x="0" y="1"/>
                  </a:moveTo>
                  <a:cubicBezTo>
                    <a:pt x="0" y="25"/>
                    <a:pt x="0" y="45"/>
                    <a:pt x="0" y="73"/>
                  </a:cubicBezTo>
                  <a:cubicBezTo>
                    <a:pt x="24" y="157"/>
                    <a:pt x="72" y="241"/>
                    <a:pt x="132" y="301"/>
                  </a:cubicBezTo>
                  <a:cubicBezTo>
                    <a:pt x="168" y="349"/>
                    <a:pt x="204" y="385"/>
                    <a:pt x="240" y="433"/>
                  </a:cubicBezTo>
                  <a:cubicBezTo>
                    <a:pt x="288" y="481"/>
                    <a:pt x="336" y="529"/>
                    <a:pt x="384" y="565"/>
                  </a:cubicBezTo>
                  <a:cubicBezTo>
                    <a:pt x="480" y="661"/>
                    <a:pt x="588" y="745"/>
                    <a:pt x="708" y="829"/>
                  </a:cubicBezTo>
                  <a:cubicBezTo>
                    <a:pt x="816" y="913"/>
                    <a:pt x="936" y="985"/>
                    <a:pt x="1056" y="1057"/>
                  </a:cubicBezTo>
                  <a:cubicBezTo>
                    <a:pt x="1164" y="1117"/>
                    <a:pt x="1272" y="1177"/>
                    <a:pt x="1392" y="1213"/>
                  </a:cubicBezTo>
                  <a:cubicBezTo>
                    <a:pt x="1461" y="1243"/>
                    <a:pt x="1531" y="1264"/>
                    <a:pt x="1600" y="1264"/>
                  </a:cubicBezTo>
                  <a:cubicBezTo>
                    <a:pt x="1615" y="1264"/>
                    <a:pt x="1629" y="1263"/>
                    <a:pt x="1644" y="1261"/>
                  </a:cubicBezTo>
                  <a:lnTo>
                    <a:pt x="1692" y="1261"/>
                  </a:lnTo>
                  <a:lnTo>
                    <a:pt x="1716" y="1237"/>
                  </a:lnTo>
                  <a:lnTo>
                    <a:pt x="1716" y="1237"/>
                  </a:lnTo>
                  <a:cubicBezTo>
                    <a:pt x="1704" y="1237"/>
                    <a:pt x="1692" y="1249"/>
                    <a:pt x="1680" y="1249"/>
                  </a:cubicBezTo>
                  <a:lnTo>
                    <a:pt x="1644" y="1249"/>
                  </a:lnTo>
                  <a:cubicBezTo>
                    <a:pt x="1560" y="1237"/>
                    <a:pt x="1476" y="1213"/>
                    <a:pt x="1404" y="1165"/>
                  </a:cubicBezTo>
                  <a:cubicBezTo>
                    <a:pt x="1296" y="1117"/>
                    <a:pt x="1200" y="1057"/>
                    <a:pt x="1092" y="997"/>
                  </a:cubicBezTo>
                  <a:cubicBezTo>
                    <a:pt x="984" y="925"/>
                    <a:pt x="864" y="841"/>
                    <a:pt x="756" y="757"/>
                  </a:cubicBezTo>
                  <a:cubicBezTo>
                    <a:pt x="648" y="673"/>
                    <a:pt x="528" y="589"/>
                    <a:pt x="432" y="505"/>
                  </a:cubicBezTo>
                  <a:cubicBezTo>
                    <a:pt x="336" y="433"/>
                    <a:pt x="252" y="361"/>
                    <a:pt x="168" y="277"/>
                  </a:cubicBezTo>
                  <a:cubicBezTo>
                    <a:pt x="132" y="241"/>
                    <a:pt x="96" y="205"/>
                    <a:pt x="72" y="169"/>
                  </a:cubicBezTo>
                  <a:cubicBezTo>
                    <a:pt x="48" y="133"/>
                    <a:pt x="36" y="109"/>
                    <a:pt x="24" y="73"/>
                  </a:cubicBezTo>
                  <a:cubicBezTo>
                    <a:pt x="12" y="49"/>
                    <a:pt x="12" y="25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4817;p78"/>
            <p:cNvSpPr/>
            <p:nvPr/>
          </p:nvSpPr>
          <p:spPr>
            <a:xfrm>
              <a:off x="850568" y="4309726"/>
              <a:ext cx="46799" cy="39261"/>
            </a:xfrm>
            <a:custGeom>
              <a:avLst/>
              <a:gdLst/>
              <a:ahLst/>
              <a:cxnLst/>
              <a:rect l="l" t="t" r="r" b="b"/>
              <a:pathLst>
                <a:path w="565" h="474" extrusionOk="0">
                  <a:moveTo>
                    <a:pt x="283" y="0"/>
                  </a:moveTo>
                  <a:cubicBezTo>
                    <a:pt x="177" y="0"/>
                    <a:pt x="77" y="75"/>
                    <a:pt x="48" y="182"/>
                  </a:cubicBezTo>
                  <a:cubicBezTo>
                    <a:pt x="0" y="335"/>
                    <a:pt x="129" y="474"/>
                    <a:pt x="274" y="474"/>
                  </a:cubicBezTo>
                  <a:cubicBezTo>
                    <a:pt x="311" y="474"/>
                    <a:pt x="348" y="465"/>
                    <a:pt x="384" y="446"/>
                  </a:cubicBezTo>
                  <a:cubicBezTo>
                    <a:pt x="564" y="350"/>
                    <a:pt x="552" y="86"/>
                    <a:pt x="360" y="14"/>
                  </a:cubicBezTo>
                  <a:cubicBezTo>
                    <a:pt x="335" y="5"/>
                    <a:pt x="309" y="0"/>
                    <a:pt x="2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4818;p78"/>
            <p:cNvSpPr/>
            <p:nvPr/>
          </p:nvSpPr>
          <p:spPr>
            <a:xfrm>
              <a:off x="917163" y="4356939"/>
              <a:ext cx="57733" cy="18554"/>
            </a:xfrm>
            <a:custGeom>
              <a:avLst/>
              <a:gdLst/>
              <a:ahLst/>
              <a:cxnLst/>
              <a:rect l="l" t="t" r="r" b="b"/>
              <a:pathLst>
                <a:path w="697" h="224" extrusionOk="0">
                  <a:moveTo>
                    <a:pt x="461" y="0"/>
                  </a:moveTo>
                  <a:cubicBezTo>
                    <a:pt x="413" y="0"/>
                    <a:pt x="366" y="6"/>
                    <a:pt x="324" y="20"/>
                  </a:cubicBezTo>
                  <a:cubicBezTo>
                    <a:pt x="276" y="20"/>
                    <a:pt x="228" y="32"/>
                    <a:pt x="192" y="56"/>
                  </a:cubicBezTo>
                  <a:cubicBezTo>
                    <a:pt x="168" y="56"/>
                    <a:pt x="156" y="68"/>
                    <a:pt x="132" y="80"/>
                  </a:cubicBezTo>
                  <a:cubicBezTo>
                    <a:pt x="120" y="92"/>
                    <a:pt x="108" y="104"/>
                    <a:pt x="84" y="104"/>
                  </a:cubicBezTo>
                  <a:cubicBezTo>
                    <a:pt x="60" y="128"/>
                    <a:pt x="48" y="140"/>
                    <a:pt x="24" y="164"/>
                  </a:cubicBezTo>
                  <a:lnTo>
                    <a:pt x="0" y="188"/>
                  </a:lnTo>
                  <a:cubicBezTo>
                    <a:pt x="0" y="200"/>
                    <a:pt x="0" y="212"/>
                    <a:pt x="0" y="224"/>
                  </a:cubicBezTo>
                  <a:lnTo>
                    <a:pt x="36" y="224"/>
                  </a:lnTo>
                  <a:lnTo>
                    <a:pt x="60" y="212"/>
                  </a:lnTo>
                  <a:cubicBezTo>
                    <a:pt x="72" y="188"/>
                    <a:pt x="96" y="176"/>
                    <a:pt x="120" y="176"/>
                  </a:cubicBezTo>
                  <a:cubicBezTo>
                    <a:pt x="132" y="164"/>
                    <a:pt x="144" y="152"/>
                    <a:pt x="168" y="152"/>
                  </a:cubicBezTo>
                  <a:lnTo>
                    <a:pt x="216" y="128"/>
                  </a:lnTo>
                  <a:cubicBezTo>
                    <a:pt x="252" y="116"/>
                    <a:pt x="288" y="104"/>
                    <a:pt x="336" y="104"/>
                  </a:cubicBezTo>
                  <a:cubicBezTo>
                    <a:pt x="372" y="92"/>
                    <a:pt x="408" y="92"/>
                    <a:pt x="456" y="80"/>
                  </a:cubicBezTo>
                  <a:lnTo>
                    <a:pt x="672" y="80"/>
                  </a:lnTo>
                  <a:cubicBezTo>
                    <a:pt x="684" y="80"/>
                    <a:pt x="696" y="68"/>
                    <a:pt x="696" y="56"/>
                  </a:cubicBezTo>
                  <a:cubicBezTo>
                    <a:pt x="696" y="44"/>
                    <a:pt x="684" y="32"/>
                    <a:pt x="672" y="32"/>
                  </a:cubicBezTo>
                  <a:cubicBezTo>
                    <a:pt x="636" y="20"/>
                    <a:pt x="600" y="8"/>
                    <a:pt x="564" y="8"/>
                  </a:cubicBezTo>
                  <a:cubicBezTo>
                    <a:pt x="530" y="3"/>
                    <a:pt x="495" y="0"/>
                    <a:pt x="4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4819;p78"/>
            <p:cNvSpPr/>
            <p:nvPr/>
          </p:nvSpPr>
          <p:spPr>
            <a:xfrm>
              <a:off x="912193" y="4340290"/>
              <a:ext cx="55745" cy="15324"/>
            </a:xfrm>
            <a:custGeom>
              <a:avLst/>
              <a:gdLst/>
              <a:ahLst/>
              <a:cxnLst/>
              <a:rect l="l" t="t" r="r" b="b"/>
              <a:pathLst>
                <a:path w="673" h="185" extrusionOk="0">
                  <a:moveTo>
                    <a:pt x="392" y="0"/>
                  </a:moveTo>
                  <a:cubicBezTo>
                    <a:pt x="369" y="0"/>
                    <a:pt x="347" y="2"/>
                    <a:pt x="324" y="5"/>
                  </a:cubicBezTo>
                  <a:lnTo>
                    <a:pt x="264" y="5"/>
                  </a:lnTo>
                  <a:cubicBezTo>
                    <a:pt x="240" y="17"/>
                    <a:pt x="216" y="17"/>
                    <a:pt x="204" y="29"/>
                  </a:cubicBezTo>
                  <a:cubicBezTo>
                    <a:pt x="180" y="29"/>
                    <a:pt x="156" y="41"/>
                    <a:pt x="144" y="53"/>
                  </a:cubicBezTo>
                  <a:cubicBezTo>
                    <a:pt x="132" y="53"/>
                    <a:pt x="108" y="65"/>
                    <a:pt x="96" y="77"/>
                  </a:cubicBezTo>
                  <a:cubicBezTo>
                    <a:pt x="72" y="89"/>
                    <a:pt x="48" y="101"/>
                    <a:pt x="36" y="125"/>
                  </a:cubicBezTo>
                  <a:lnTo>
                    <a:pt x="12" y="149"/>
                  </a:lnTo>
                  <a:cubicBezTo>
                    <a:pt x="0" y="161"/>
                    <a:pt x="0" y="173"/>
                    <a:pt x="12" y="185"/>
                  </a:cubicBezTo>
                  <a:lnTo>
                    <a:pt x="36" y="185"/>
                  </a:lnTo>
                  <a:lnTo>
                    <a:pt x="60" y="161"/>
                  </a:lnTo>
                  <a:lnTo>
                    <a:pt x="84" y="149"/>
                  </a:lnTo>
                  <a:lnTo>
                    <a:pt x="120" y="137"/>
                  </a:lnTo>
                  <a:cubicBezTo>
                    <a:pt x="156" y="125"/>
                    <a:pt x="180" y="113"/>
                    <a:pt x="216" y="101"/>
                  </a:cubicBezTo>
                  <a:cubicBezTo>
                    <a:pt x="240" y="101"/>
                    <a:pt x="252" y="89"/>
                    <a:pt x="276" y="89"/>
                  </a:cubicBezTo>
                  <a:lnTo>
                    <a:pt x="444" y="89"/>
                  </a:lnTo>
                  <a:cubicBezTo>
                    <a:pt x="480" y="101"/>
                    <a:pt x="516" y="101"/>
                    <a:pt x="552" y="101"/>
                  </a:cubicBezTo>
                  <a:cubicBezTo>
                    <a:pt x="600" y="113"/>
                    <a:pt x="648" y="125"/>
                    <a:pt x="648" y="125"/>
                  </a:cubicBezTo>
                  <a:cubicBezTo>
                    <a:pt x="660" y="125"/>
                    <a:pt x="672" y="113"/>
                    <a:pt x="672" y="101"/>
                  </a:cubicBezTo>
                  <a:cubicBezTo>
                    <a:pt x="672" y="101"/>
                    <a:pt x="672" y="89"/>
                    <a:pt x="672" y="77"/>
                  </a:cubicBezTo>
                  <a:cubicBezTo>
                    <a:pt x="636" y="53"/>
                    <a:pt x="600" y="41"/>
                    <a:pt x="564" y="29"/>
                  </a:cubicBezTo>
                  <a:cubicBezTo>
                    <a:pt x="512" y="11"/>
                    <a:pt x="452" y="0"/>
                    <a:pt x="3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4820;p78"/>
            <p:cNvSpPr/>
            <p:nvPr/>
          </p:nvSpPr>
          <p:spPr>
            <a:xfrm>
              <a:off x="1269605" y="4340621"/>
              <a:ext cx="163506" cy="90533"/>
            </a:xfrm>
            <a:custGeom>
              <a:avLst/>
              <a:gdLst/>
              <a:ahLst/>
              <a:cxnLst/>
              <a:rect l="l" t="t" r="r" b="b"/>
              <a:pathLst>
                <a:path w="1974" h="1093" extrusionOk="0">
                  <a:moveTo>
                    <a:pt x="138" y="49"/>
                  </a:moveTo>
                  <a:cubicBezTo>
                    <a:pt x="141" y="50"/>
                    <a:pt x="145" y="50"/>
                    <a:pt x="149" y="51"/>
                  </a:cubicBezTo>
                  <a:lnTo>
                    <a:pt x="149" y="51"/>
                  </a:lnTo>
                  <a:cubicBezTo>
                    <a:pt x="149" y="50"/>
                    <a:pt x="150" y="49"/>
                    <a:pt x="150" y="49"/>
                  </a:cubicBezTo>
                  <a:close/>
                  <a:moveTo>
                    <a:pt x="1434" y="1"/>
                  </a:moveTo>
                  <a:cubicBezTo>
                    <a:pt x="1254" y="37"/>
                    <a:pt x="1074" y="73"/>
                    <a:pt x="894" y="85"/>
                  </a:cubicBezTo>
                  <a:cubicBezTo>
                    <a:pt x="810" y="93"/>
                    <a:pt x="726" y="97"/>
                    <a:pt x="642" y="97"/>
                  </a:cubicBezTo>
                  <a:cubicBezTo>
                    <a:pt x="477" y="97"/>
                    <a:pt x="313" y="82"/>
                    <a:pt x="149" y="51"/>
                  </a:cubicBezTo>
                  <a:lnTo>
                    <a:pt x="149" y="51"/>
                  </a:lnTo>
                  <a:cubicBezTo>
                    <a:pt x="137" y="82"/>
                    <a:pt x="0" y="454"/>
                    <a:pt x="150" y="661"/>
                  </a:cubicBezTo>
                  <a:cubicBezTo>
                    <a:pt x="246" y="817"/>
                    <a:pt x="798" y="997"/>
                    <a:pt x="1302" y="1093"/>
                  </a:cubicBezTo>
                  <a:cubicBezTo>
                    <a:pt x="1398" y="661"/>
                    <a:pt x="1950" y="577"/>
                    <a:pt x="1950" y="577"/>
                  </a:cubicBezTo>
                  <a:lnTo>
                    <a:pt x="1974" y="553"/>
                  </a:lnTo>
                  <a:cubicBezTo>
                    <a:pt x="1806" y="361"/>
                    <a:pt x="1626" y="169"/>
                    <a:pt x="14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4821;p78"/>
            <p:cNvSpPr/>
            <p:nvPr/>
          </p:nvSpPr>
          <p:spPr>
            <a:xfrm>
              <a:off x="1377368" y="4386344"/>
              <a:ext cx="80594" cy="51437"/>
            </a:xfrm>
            <a:custGeom>
              <a:avLst/>
              <a:gdLst/>
              <a:ahLst/>
              <a:cxnLst/>
              <a:rect l="l" t="t" r="r" b="b"/>
              <a:pathLst>
                <a:path w="973" h="621" extrusionOk="0">
                  <a:moveTo>
                    <a:pt x="685" y="1"/>
                  </a:moveTo>
                  <a:lnTo>
                    <a:pt x="661" y="25"/>
                  </a:lnTo>
                  <a:cubicBezTo>
                    <a:pt x="661" y="25"/>
                    <a:pt x="97" y="109"/>
                    <a:pt x="1" y="553"/>
                  </a:cubicBezTo>
                  <a:cubicBezTo>
                    <a:pt x="223" y="594"/>
                    <a:pt x="436" y="621"/>
                    <a:pt x="602" y="621"/>
                  </a:cubicBezTo>
                  <a:cubicBezTo>
                    <a:pt x="777" y="621"/>
                    <a:pt x="900" y="591"/>
                    <a:pt x="925" y="517"/>
                  </a:cubicBezTo>
                  <a:cubicBezTo>
                    <a:pt x="973" y="385"/>
                    <a:pt x="841" y="205"/>
                    <a:pt x="6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4822;p78"/>
            <p:cNvSpPr/>
            <p:nvPr/>
          </p:nvSpPr>
          <p:spPr>
            <a:xfrm>
              <a:off x="1277971" y="4388414"/>
              <a:ext cx="175020" cy="51686"/>
            </a:xfrm>
            <a:custGeom>
              <a:avLst/>
              <a:gdLst/>
              <a:ahLst/>
              <a:cxnLst/>
              <a:rect l="l" t="t" r="r" b="b"/>
              <a:pathLst>
                <a:path w="2113" h="624" extrusionOk="0">
                  <a:moveTo>
                    <a:pt x="1" y="0"/>
                  </a:moveTo>
                  <a:lnTo>
                    <a:pt x="1" y="0"/>
                  </a:lnTo>
                  <a:cubicBezTo>
                    <a:pt x="13" y="24"/>
                    <a:pt x="25" y="60"/>
                    <a:pt x="37" y="84"/>
                  </a:cubicBezTo>
                  <a:cubicBezTo>
                    <a:pt x="97" y="156"/>
                    <a:pt x="169" y="216"/>
                    <a:pt x="253" y="252"/>
                  </a:cubicBezTo>
                  <a:cubicBezTo>
                    <a:pt x="301" y="276"/>
                    <a:pt x="349" y="300"/>
                    <a:pt x="409" y="336"/>
                  </a:cubicBezTo>
                  <a:cubicBezTo>
                    <a:pt x="469" y="360"/>
                    <a:pt x="529" y="384"/>
                    <a:pt x="589" y="408"/>
                  </a:cubicBezTo>
                  <a:cubicBezTo>
                    <a:pt x="721" y="444"/>
                    <a:pt x="865" y="492"/>
                    <a:pt x="997" y="528"/>
                  </a:cubicBezTo>
                  <a:cubicBezTo>
                    <a:pt x="1141" y="552"/>
                    <a:pt x="1285" y="588"/>
                    <a:pt x="1429" y="600"/>
                  </a:cubicBezTo>
                  <a:cubicBezTo>
                    <a:pt x="1549" y="624"/>
                    <a:pt x="1669" y="624"/>
                    <a:pt x="1801" y="624"/>
                  </a:cubicBezTo>
                  <a:cubicBezTo>
                    <a:pt x="1885" y="624"/>
                    <a:pt x="1981" y="600"/>
                    <a:pt x="2065" y="564"/>
                  </a:cubicBezTo>
                  <a:cubicBezTo>
                    <a:pt x="2077" y="564"/>
                    <a:pt x="2089" y="552"/>
                    <a:pt x="2101" y="540"/>
                  </a:cubicBezTo>
                  <a:cubicBezTo>
                    <a:pt x="2101" y="540"/>
                    <a:pt x="2113" y="528"/>
                    <a:pt x="2113" y="516"/>
                  </a:cubicBezTo>
                  <a:lnTo>
                    <a:pt x="2113" y="516"/>
                  </a:lnTo>
                  <a:lnTo>
                    <a:pt x="2089" y="540"/>
                  </a:lnTo>
                  <a:cubicBezTo>
                    <a:pt x="2077" y="540"/>
                    <a:pt x="2065" y="540"/>
                    <a:pt x="2053" y="552"/>
                  </a:cubicBezTo>
                  <a:cubicBezTo>
                    <a:pt x="2003" y="566"/>
                    <a:pt x="1954" y="572"/>
                    <a:pt x="1905" y="572"/>
                  </a:cubicBezTo>
                  <a:cubicBezTo>
                    <a:pt x="1870" y="572"/>
                    <a:pt x="1835" y="569"/>
                    <a:pt x="1801" y="564"/>
                  </a:cubicBezTo>
                  <a:cubicBezTo>
                    <a:pt x="1681" y="564"/>
                    <a:pt x="1561" y="540"/>
                    <a:pt x="1429" y="528"/>
                  </a:cubicBezTo>
                  <a:cubicBezTo>
                    <a:pt x="1297" y="504"/>
                    <a:pt x="1165" y="468"/>
                    <a:pt x="1021" y="444"/>
                  </a:cubicBezTo>
                  <a:cubicBezTo>
                    <a:pt x="877" y="408"/>
                    <a:pt x="745" y="372"/>
                    <a:pt x="613" y="324"/>
                  </a:cubicBezTo>
                  <a:cubicBezTo>
                    <a:pt x="493" y="300"/>
                    <a:pt x="385" y="252"/>
                    <a:pt x="265" y="204"/>
                  </a:cubicBezTo>
                  <a:cubicBezTo>
                    <a:pt x="229" y="192"/>
                    <a:pt x="181" y="168"/>
                    <a:pt x="145" y="144"/>
                  </a:cubicBezTo>
                  <a:cubicBezTo>
                    <a:pt x="109" y="132"/>
                    <a:pt x="85" y="108"/>
                    <a:pt x="61" y="84"/>
                  </a:cubicBezTo>
                  <a:cubicBezTo>
                    <a:pt x="37" y="60"/>
                    <a:pt x="25" y="36"/>
                    <a:pt x="13" y="2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4823;p78"/>
            <p:cNvSpPr/>
            <p:nvPr/>
          </p:nvSpPr>
          <p:spPr>
            <a:xfrm>
              <a:off x="1368422" y="4365470"/>
              <a:ext cx="49781" cy="36362"/>
            </a:xfrm>
            <a:custGeom>
              <a:avLst/>
              <a:gdLst/>
              <a:ahLst/>
              <a:cxnLst/>
              <a:rect l="l" t="t" r="r" b="b"/>
              <a:pathLst>
                <a:path w="601" h="439" extrusionOk="0">
                  <a:moveTo>
                    <a:pt x="577" y="1"/>
                  </a:moveTo>
                  <a:cubicBezTo>
                    <a:pt x="541" y="1"/>
                    <a:pt x="505" y="13"/>
                    <a:pt x="469" y="25"/>
                  </a:cubicBezTo>
                  <a:cubicBezTo>
                    <a:pt x="385" y="49"/>
                    <a:pt x="301" y="85"/>
                    <a:pt x="229" y="121"/>
                  </a:cubicBezTo>
                  <a:cubicBezTo>
                    <a:pt x="193" y="157"/>
                    <a:pt x="157" y="181"/>
                    <a:pt x="133" y="217"/>
                  </a:cubicBezTo>
                  <a:cubicBezTo>
                    <a:pt x="109" y="229"/>
                    <a:pt x="97" y="241"/>
                    <a:pt x="85" y="253"/>
                  </a:cubicBezTo>
                  <a:cubicBezTo>
                    <a:pt x="73" y="277"/>
                    <a:pt x="61" y="289"/>
                    <a:pt x="49" y="301"/>
                  </a:cubicBezTo>
                  <a:cubicBezTo>
                    <a:pt x="37" y="325"/>
                    <a:pt x="25" y="349"/>
                    <a:pt x="13" y="373"/>
                  </a:cubicBezTo>
                  <a:cubicBezTo>
                    <a:pt x="13" y="385"/>
                    <a:pt x="1" y="397"/>
                    <a:pt x="1" y="409"/>
                  </a:cubicBezTo>
                  <a:cubicBezTo>
                    <a:pt x="1" y="421"/>
                    <a:pt x="1" y="433"/>
                    <a:pt x="13" y="433"/>
                  </a:cubicBezTo>
                  <a:cubicBezTo>
                    <a:pt x="17" y="437"/>
                    <a:pt x="21" y="438"/>
                    <a:pt x="24" y="438"/>
                  </a:cubicBezTo>
                  <a:cubicBezTo>
                    <a:pt x="31" y="438"/>
                    <a:pt x="37" y="433"/>
                    <a:pt x="37" y="433"/>
                  </a:cubicBezTo>
                  <a:lnTo>
                    <a:pt x="61" y="409"/>
                  </a:lnTo>
                  <a:cubicBezTo>
                    <a:pt x="73" y="385"/>
                    <a:pt x="85" y="373"/>
                    <a:pt x="109" y="349"/>
                  </a:cubicBezTo>
                  <a:cubicBezTo>
                    <a:pt x="121" y="325"/>
                    <a:pt x="133" y="325"/>
                    <a:pt x="145" y="313"/>
                  </a:cubicBezTo>
                  <a:cubicBezTo>
                    <a:pt x="157" y="301"/>
                    <a:pt x="169" y="289"/>
                    <a:pt x="181" y="277"/>
                  </a:cubicBezTo>
                  <a:cubicBezTo>
                    <a:pt x="217" y="253"/>
                    <a:pt x="241" y="229"/>
                    <a:pt x="277" y="205"/>
                  </a:cubicBezTo>
                  <a:cubicBezTo>
                    <a:pt x="313" y="181"/>
                    <a:pt x="349" y="157"/>
                    <a:pt x="385" y="145"/>
                  </a:cubicBezTo>
                  <a:lnTo>
                    <a:pt x="481" y="97"/>
                  </a:lnTo>
                  <a:lnTo>
                    <a:pt x="589" y="49"/>
                  </a:lnTo>
                  <a:cubicBezTo>
                    <a:pt x="601" y="49"/>
                    <a:pt x="601" y="37"/>
                    <a:pt x="601" y="25"/>
                  </a:cubicBezTo>
                  <a:cubicBezTo>
                    <a:pt x="601" y="13"/>
                    <a:pt x="589" y="1"/>
                    <a:pt x="5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4824;p78"/>
            <p:cNvSpPr/>
            <p:nvPr/>
          </p:nvSpPr>
          <p:spPr>
            <a:xfrm>
              <a:off x="1356494" y="4355779"/>
              <a:ext cx="51769" cy="29653"/>
            </a:xfrm>
            <a:custGeom>
              <a:avLst/>
              <a:gdLst/>
              <a:ahLst/>
              <a:cxnLst/>
              <a:rect l="l" t="t" r="r" b="b"/>
              <a:pathLst>
                <a:path w="625" h="358" extrusionOk="0">
                  <a:moveTo>
                    <a:pt x="547" y="1"/>
                  </a:moveTo>
                  <a:cubicBezTo>
                    <a:pt x="529" y="1"/>
                    <a:pt x="511" y="4"/>
                    <a:pt x="493" y="10"/>
                  </a:cubicBezTo>
                  <a:cubicBezTo>
                    <a:pt x="445" y="10"/>
                    <a:pt x="409" y="10"/>
                    <a:pt x="373" y="22"/>
                  </a:cubicBezTo>
                  <a:cubicBezTo>
                    <a:pt x="337" y="34"/>
                    <a:pt x="289" y="46"/>
                    <a:pt x="253" y="70"/>
                  </a:cubicBezTo>
                  <a:cubicBezTo>
                    <a:pt x="229" y="82"/>
                    <a:pt x="205" y="82"/>
                    <a:pt x="193" y="106"/>
                  </a:cubicBezTo>
                  <a:cubicBezTo>
                    <a:pt x="169" y="106"/>
                    <a:pt x="157" y="118"/>
                    <a:pt x="133" y="142"/>
                  </a:cubicBezTo>
                  <a:cubicBezTo>
                    <a:pt x="121" y="154"/>
                    <a:pt x="109" y="166"/>
                    <a:pt x="97" y="178"/>
                  </a:cubicBezTo>
                  <a:cubicBezTo>
                    <a:pt x="73" y="190"/>
                    <a:pt x="73" y="202"/>
                    <a:pt x="61" y="226"/>
                  </a:cubicBezTo>
                  <a:cubicBezTo>
                    <a:pt x="37" y="250"/>
                    <a:pt x="25" y="274"/>
                    <a:pt x="13" y="298"/>
                  </a:cubicBezTo>
                  <a:cubicBezTo>
                    <a:pt x="13" y="298"/>
                    <a:pt x="13" y="310"/>
                    <a:pt x="1" y="322"/>
                  </a:cubicBezTo>
                  <a:cubicBezTo>
                    <a:pt x="1" y="334"/>
                    <a:pt x="1" y="346"/>
                    <a:pt x="13" y="358"/>
                  </a:cubicBezTo>
                  <a:cubicBezTo>
                    <a:pt x="25" y="358"/>
                    <a:pt x="37" y="358"/>
                    <a:pt x="49" y="346"/>
                  </a:cubicBezTo>
                  <a:lnTo>
                    <a:pt x="61" y="322"/>
                  </a:lnTo>
                  <a:lnTo>
                    <a:pt x="85" y="298"/>
                  </a:lnTo>
                  <a:lnTo>
                    <a:pt x="109" y="274"/>
                  </a:lnTo>
                  <a:cubicBezTo>
                    <a:pt x="133" y="250"/>
                    <a:pt x="157" y="226"/>
                    <a:pt x="181" y="202"/>
                  </a:cubicBezTo>
                  <a:lnTo>
                    <a:pt x="229" y="178"/>
                  </a:lnTo>
                  <a:cubicBezTo>
                    <a:pt x="253" y="166"/>
                    <a:pt x="265" y="154"/>
                    <a:pt x="289" y="142"/>
                  </a:cubicBezTo>
                  <a:cubicBezTo>
                    <a:pt x="325" y="130"/>
                    <a:pt x="361" y="118"/>
                    <a:pt x="397" y="106"/>
                  </a:cubicBezTo>
                  <a:cubicBezTo>
                    <a:pt x="433" y="94"/>
                    <a:pt x="469" y="82"/>
                    <a:pt x="493" y="82"/>
                  </a:cubicBezTo>
                  <a:lnTo>
                    <a:pt x="601" y="58"/>
                  </a:lnTo>
                  <a:cubicBezTo>
                    <a:pt x="625" y="46"/>
                    <a:pt x="625" y="22"/>
                    <a:pt x="601" y="10"/>
                  </a:cubicBezTo>
                  <a:cubicBezTo>
                    <a:pt x="583" y="4"/>
                    <a:pt x="565" y="1"/>
                    <a:pt x="5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4825;p78"/>
            <p:cNvSpPr/>
            <p:nvPr/>
          </p:nvSpPr>
          <p:spPr>
            <a:xfrm>
              <a:off x="2045393" y="2428148"/>
              <a:ext cx="485135" cy="492176"/>
            </a:xfrm>
            <a:custGeom>
              <a:avLst/>
              <a:gdLst/>
              <a:ahLst/>
              <a:cxnLst/>
              <a:rect l="l" t="t" r="r" b="b"/>
              <a:pathLst>
                <a:path w="5857" h="5942" extrusionOk="0">
                  <a:moveTo>
                    <a:pt x="3996" y="1"/>
                  </a:moveTo>
                  <a:cubicBezTo>
                    <a:pt x="3996" y="1"/>
                    <a:pt x="2981" y="207"/>
                    <a:pt x="1926" y="207"/>
                  </a:cubicBezTo>
                  <a:cubicBezTo>
                    <a:pt x="1412" y="207"/>
                    <a:pt x="889" y="158"/>
                    <a:pt x="468" y="13"/>
                  </a:cubicBezTo>
                  <a:cubicBezTo>
                    <a:pt x="468" y="13"/>
                    <a:pt x="216" y="193"/>
                    <a:pt x="168" y="817"/>
                  </a:cubicBezTo>
                  <a:cubicBezTo>
                    <a:pt x="96" y="1717"/>
                    <a:pt x="120" y="2749"/>
                    <a:pt x="120" y="2749"/>
                  </a:cubicBezTo>
                  <a:cubicBezTo>
                    <a:pt x="12" y="3049"/>
                    <a:pt x="0" y="3361"/>
                    <a:pt x="72" y="3661"/>
                  </a:cubicBezTo>
                  <a:cubicBezTo>
                    <a:pt x="252" y="4237"/>
                    <a:pt x="1224" y="4885"/>
                    <a:pt x="2208" y="5041"/>
                  </a:cubicBezTo>
                  <a:lnTo>
                    <a:pt x="2256" y="5545"/>
                  </a:lnTo>
                  <a:lnTo>
                    <a:pt x="2256" y="5641"/>
                  </a:lnTo>
                  <a:cubicBezTo>
                    <a:pt x="2256" y="5641"/>
                    <a:pt x="2395" y="5941"/>
                    <a:pt x="2933" y="5941"/>
                  </a:cubicBezTo>
                  <a:cubicBezTo>
                    <a:pt x="2943" y="5941"/>
                    <a:pt x="2954" y="5941"/>
                    <a:pt x="2964" y="5941"/>
                  </a:cubicBezTo>
                  <a:cubicBezTo>
                    <a:pt x="3516" y="5929"/>
                    <a:pt x="3612" y="5497"/>
                    <a:pt x="3612" y="5497"/>
                  </a:cubicBezTo>
                  <a:cubicBezTo>
                    <a:pt x="3600" y="5293"/>
                    <a:pt x="3600" y="5077"/>
                    <a:pt x="3612" y="4873"/>
                  </a:cubicBezTo>
                  <a:cubicBezTo>
                    <a:pt x="4572" y="4393"/>
                    <a:pt x="4836" y="3625"/>
                    <a:pt x="4836" y="3625"/>
                  </a:cubicBezTo>
                  <a:cubicBezTo>
                    <a:pt x="4889" y="3639"/>
                    <a:pt x="4942" y="3646"/>
                    <a:pt x="4993" y="3646"/>
                  </a:cubicBezTo>
                  <a:cubicBezTo>
                    <a:pt x="5118" y="3646"/>
                    <a:pt x="5239" y="3605"/>
                    <a:pt x="5340" y="3529"/>
                  </a:cubicBezTo>
                  <a:cubicBezTo>
                    <a:pt x="5701" y="3301"/>
                    <a:pt x="5857" y="2401"/>
                    <a:pt x="5533" y="2077"/>
                  </a:cubicBezTo>
                  <a:cubicBezTo>
                    <a:pt x="5461" y="2005"/>
                    <a:pt x="5376" y="1957"/>
                    <a:pt x="5280" y="1933"/>
                  </a:cubicBezTo>
                  <a:lnTo>
                    <a:pt x="5244" y="1933"/>
                  </a:lnTo>
                  <a:cubicBezTo>
                    <a:pt x="5230" y="1932"/>
                    <a:pt x="5216" y="1931"/>
                    <a:pt x="5202" y="1931"/>
                  </a:cubicBezTo>
                  <a:cubicBezTo>
                    <a:pt x="5047" y="1931"/>
                    <a:pt x="4887" y="1992"/>
                    <a:pt x="4788" y="2113"/>
                  </a:cubicBezTo>
                  <a:cubicBezTo>
                    <a:pt x="4788" y="2113"/>
                    <a:pt x="3804" y="721"/>
                    <a:pt x="4032" y="13"/>
                  </a:cubicBezTo>
                  <a:lnTo>
                    <a:pt x="3996" y="1"/>
                  </a:ln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4826;p78"/>
            <p:cNvSpPr/>
            <p:nvPr/>
          </p:nvSpPr>
          <p:spPr>
            <a:xfrm>
              <a:off x="2224306" y="2833686"/>
              <a:ext cx="119358" cy="44811"/>
            </a:xfrm>
            <a:custGeom>
              <a:avLst/>
              <a:gdLst/>
              <a:ahLst/>
              <a:cxnLst/>
              <a:rect l="l" t="t" r="r" b="b"/>
              <a:pathLst>
                <a:path w="1441" h="541" extrusionOk="0">
                  <a:moveTo>
                    <a:pt x="1440" y="1"/>
                  </a:moveTo>
                  <a:cubicBezTo>
                    <a:pt x="1096" y="98"/>
                    <a:pt x="745" y="156"/>
                    <a:pt x="387" y="156"/>
                  </a:cubicBezTo>
                  <a:cubicBezTo>
                    <a:pt x="259" y="156"/>
                    <a:pt x="130" y="149"/>
                    <a:pt x="0" y="133"/>
                  </a:cubicBezTo>
                  <a:lnTo>
                    <a:pt x="0" y="133"/>
                  </a:lnTo>
                  <a:lnTo>
                    <a:pt x="48" y="145"/>
                  </a:lnTo>
                  <a:lnTo>
                    <a:pt x="84" y="541"/>
                  </a:lnTo>
                  <a:cubicBezTo>
                    <a:pt x="564" y="541"/>
                    <a:pt x="1068" y="481"/>
                    <a:pt x="1440" y="121"/>
                  </a:cubicBezTo>
                  <a:cubicBezTo>
                    <a:pt x="1440" y="73"/>
                    <a:pt x="1440" y="37"/>
                    <a:pt x="1440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4827;p78"/>
            <p:cNvSpPr/>
            <p:nvPr/>
          </p:nvSpPr>
          <p:spPr>
            <a:xfrm>
              <a:off x="2069248" y="4334657"/>
              <a:ext cx="231676" cy="105691"/>
            </a:xfrm>
            <a:custGeom>
              <a:avLst/>
              <a:gdLst/>
              <a:ahLst/>
              <a:cxnLst/>
              <a:rect l="l" t="t" r="r" b="b"/>
              <a:pathLst>
                <a:path w="2797" h="1276" extrusionOk="0">
                  <a:moveTo>
                    <a:pt x="2712" y="1"/>
                  </a:moveTo>
                  <a:cubicBezTo>
                    <a:pt x="2450" y="74"/>
                    <a:pt x="2169" y="111"/>
                    <a:pt x="1894" y="111"/>
                  </a:cubicBezTo>
                  <a:cubicBezTo>
                    <a:pt x="1854" y="111"/>
                    <a:pt x="1815" y="110"/>
                    <a:pt x="1776" y="109"/>
                  </a:cubicBezTo>
                  <a:cubicBezTo>
                    <a:pt x="1548" y="109"/>
                    <a:pt x="1308" y="85"/>
                    <a:pt x="1080" y="37"/>
                  </a:cubicBezTo>
                  <a:cubicBezTo>
                    <a:pt x="960" y="121"/>
                    <a:pt x="0" y="769"/>
                    <a:pt x="156" y="1141"/>
                  </a:cubicBezTo>
                  <a:cubicBezTo>
                    <a:pt x="197" y="1238"/>
                    <a:pt x="370" y="1276"/>
                    <a:pt x="608" y="1276"/>
                  </a:cubicBezTo>
                  <a:cubicBezTo>
                    <a:pt x="1285" y="1276"/>
                    <a:pt x="2483" y="965"/>
                    <a:pt x="2616" y="805"/>
                  </a:cubicBezTo>
                  <a:cubicBezTo>
                    <a:pt x="2796" y="589"/>
                    <a:pt x="2712" y="13"/>
                    <a:pt x="2712" y="13"/>
                  </a:cubicBezTo>
                  <a:lnTo>
                    <a:pt x="27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4828;p78"/>
            <p:cNvSpPr/>
            <p:nvPr/>
          </p:nvSpPr>
          <p:spPr>
            <a:xfrm>
              <a:off x="2336623" y="4320742"/>
              <a:ext cx="227700" cy="130457"/>
            </a:xfrm>
            <a:custGeom>
              <a:avLst/>
              <a:gdLst/>
              <a:ahLst/>
              <a:cxnLst/>
              <a:rect l="l" t="t" r="r" b="b"/>
              <a:pathLst>
                <a:path w="2749" h="1575" extrusionOk="0">
                  <a:moveTo>
                    <a:pt x="2593" y="1"/>
                  </a:moveTo>
                  <a:cubicBezTo>
                    <a:pt x="2305" y="133"/>
                    <a:pt x="1993" y="205"/>
                    <a:pt x="1680" y="229"/>
                  </a:cubicBezTo>
                  <a:cubicBezTo>
                    <a:pt x="1500" y="256"/>
                    <a:pt x="1327" y="269"/>
                    <a:pt x="1151" y="269"/>
                  </a:cubicBezTo>
                  <a:cubicBezTo>
                    <a:pt x="1092" y="269"/>
                    <a:pt x="1032" y="268"/>
                    <a:pt x="972" y="265"/>
                  </a:cubicBezTo>
                  <a:cubicBezTo>
                    <a:pt x="864" y="361"/>
                    <a:pt x="0" y="1141"/>
                    <a:pt x="216" y="1489"/>
                  </a:cubicBezTo>
                  <a:cubicBezTo>
                    <a:pt x="252" y="1549"/>
                    <a:pt x="342" y="1574"/>
                    <a:pt x="468" y="1574"/>
                  </a:cubicBezTo>
                  <a:cubicBezTo>
                    <a:pt x="1074" y="1574"/>
                    <a:pt x="2507" y="986"/>
                    <a:pt x="2617" y="817"/>
                  </a:cubicBezTo>
                  <a:cubicBezTo>
                    <a:pt x="2749" y="577"/>
                    <a:pt x="2605" y="13"/>
                    <a:pt x="2605" y="13"/>
                  </a:cubicBezTo>
                  <a:lnTo>
                    <a:pt x="259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4829;p78"/>
            <p:cNvSpPr/>
            <p:nvPr/>
          </p:nvSpPr>
          <p:spPr>
            <a:xfrm>
              <a:off x="2092109" y="3521593"/>
              <a:ext cx="502033" cy="836252"/>
            </a:xfrm>
            <a:custGeom>
              <a:avLst/>
              <a:gdLst/>
              <a:ahLst/>
              <a:cxnLst/>
              <a:rect l="l" t="t" r="r" b="b"/>
              <a:pathLst>
                <a:path w="6061" h="10096" extrusionOk="0">
                  <a:moveTo>
                    <a:pt x="6061" y="0"/>
                  </a:moveTo>
                  <a:lnTo>
                    <a:pt x="5761" y="108"/>
                  </a:lnTo>
                  <a:cubicBezTo>
                    <a:pt x="4890" y="410"/>
                    <a:pt x="3862" y="746"/>
                    <a:pt x="2764" y="746"/>
                  </a:cubicBezTo>
                  <a:cubicBezTo>
                    <a:pt x="2727" y="746"/>
                    <a:pt x="2690" y="745"/>
                    <a:pt x="2652" y="744"/>
                  </a:cubicBezTo>
                  <a:cubicBezTo>
                    <a:pt x="1464" y="708"/>
                    <a:pt x="396" y="552"/>
                    <a:pt x="12" y="360"/>
                  </a:cubicBezTo>
                  <a:lnTo>
                    <a:pt x="0" y="384"/>
                  </a:lnTo>
                  <a:lnTo>
                    <a:pt x="24" y="864"/>
                  </a:lnTo>
                  <a:cubicBezTo>
                    <a:pt x="132" y="2713"/>
                    <a:pt x="468" y="9685"/>
                    <a:pt x="600" y="9913"/>
                  </a:cubicBezTo>
                  <a:cubicBezTo>
                    <a:pt x="636" y="9961"/>
                    <a:pt x="780" y="9985"/>
                    <a:pt x="888" y="10009"/>
                  </a:cubicBezTo>
                  <a:cubicBezTo>
                    <a:pt x="1092" y="10057"/>
                    <a:pt x="1308" y="10081"/>
                    <a:pt x="1524" y="10093"/>
                  </a:cubicBezTo>
                  <a:cubicBezTo>
                    <a:pt x="1570" y="10095"/>
                    <a:pt x="1615" y="10096"/>
                    <a:pt x="1661" y="10096"/>
                  </a:cubicBezTo>
                  <a:cubicBezTo>
                    <a:pt x="1904" y="10096"/>
                    <a:pt x="2146" y="10068"/>
                    <a:pt x="2388" y="9997"/>
                  </a:cubicBezTo>
                  <a:cubicBezTo>
                    <a:pt x="2424" y="9973"/>
                    <a:pt x="2460" y="9949"/>
                    <a:pt x="2460" y="9925"/>
                  </a:cubicBezTo>
                  <a:cubicBezTo>
                    <a:pt x="2580" y="9505"/>
                    <a:pt x="2676" y="1608"/>
                    <a:pt x="2676" y="1608"/>
                  </a:cubicBezTo>
                  <a:cubicBezTo>
                    <a:pt x="2712" y="1612"/>
                    <a:pt x="2744" y="1613"/>
                    <a:pt x="2780" y="1613"/>
                  </a:cubicBezTo>
                  <a:cubicBezTo>
                    <a:pt x="2869" y="1613"/>
                    <a:pt x="2986" y="1605"/>
                    <a:pt x="3240" y="1596"/>
                  </a:cubicBezTo>
                  <a:lnTo>
                    <a:pt x="3612" y="9385"/>
                  </a:lnTo>
                  <a:cubicBezTo>
                    <a:pt x="3612" y="9385"/>
                    <a:pt x="3612" y="9757"/>
                    <a:pt x="3744" y="9913"/>
                  </a:cubicBezTo>
                  <a:cubicBezTo>
                    <a:pt x="3780" y="9937"/>
                    <a:pt x="3816" y="9949"/>
                    <a:pt x="3852" y="9961"/>
                  </a:cubicBezTo>
                  <a:cubicBezTo>
                    <a:pt x="4158" y="10004"/>
                    <a:pt x="4413" y="10020"/>
                    <a:pt x="4624" y="10020"/>
                  </a:cubicBezTo>
                  <a:cubicBezTo>
                    <a:pt x="5298" y="10020"/>
                    <a:pt x="5521" y="9853"/>
                    <a:pt x="5521" y="9853"/>
                  </a:cubicBezTo>
                  <a:cubicBezTo>
                    <a:pt x="5749" y="9661"/>
                    <a:pt x="6061" y="1"/>
                    <a:pt x="60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4830;p78"/>
            <p:cNvSpPr/>
            <p:nvPr/>
          </p:nvSpPr>
          <p:spPr>
            <a:xfrm>
              <a:off x="2092109" y="3522587"/>
              <a:ext cx="502033" cy="105443"/>
            </a:xfrm>
            <a:custGeom>
              <a:avLst/>
              <a:gdLst/>
              <a:ahLst/>
              <a:cxnLst/>
              <a:rect l="l" t="t" r="r" b="b"/>
              <a:pathLst>
                <a:path w="6061" h="1273" extrusionOk="0">
                  <a:moveTo>
                    <a:pt x="6061" y="0"/>
                  </a:moveTo>
                  <a:lnTo>
                    <a:pt x="5761" y="96"/>
                  </a:lnTo>
                  <a:cubicBezTo>
                    <a:pt x="4890" y="398"/>
                    <a:pt x="3862" y="734"/>
                    <a:pt x="2764" y="734"/>
                  </a:cubicBezTo>
                  <a:cubicBezTo>
                    <a:pt x="2727" y="734"/>
                    <a:pt x="2690" y="733"/>
                    <a:pt x="2652" y="732"/>
                  </a:cubicBezTo>
                  <a:cubicBezTo>
                    <a:pt x="1464" y="708"/>
                    <a:pt x="408" y="540"/>
                    <a:pt x="24" y="348"/>
                  </a:cubicBezTo>
                  <a:lnTo>
                    <a:pt x="0" y="384"/>
                  </a:lnTo>
                  <a:lnTo>
                    <a:pt x="36" y="852"/>
                  </a:lnTo>
                  <a:cubicBezTo>
                    <a:pt x="733" y="1140"/>
                    <a:pt x="1581" y="1273"/>
                    <a:pt x="2434" y="1273"/>
                  </a:cubicBezTo>
                  <a:cubicBezTo>
                    <a:pt x="3858" y="1273"/>
                    <a:pt x="5295" y="902"/>
                    <a:pt x="6061" y="264"/>
                  </a:cubicBezTo>
                  <a:lnTo>
                    <a:pt x="6061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4831;p78"/>
            <p:cNvSpPr/>
            <p:nvPr/>
          </p:nvSpPr>
          <p:spPr>
            <a:xfrm>
              <a:off x="2193493" y="2877421"/>
              <a:ext cx="88545" cy="97491"/>
            </a:xfrm>
            <a:custGeom>
              <a:avLst/>
              <a:gdLst/>
              <a:ahLst/>
              <a:cxnLst/>
              <a:rect l="l" t="t" r="r" b="b"/>
              <a:pathLst>
                <a:path w="1069" h="1177" extrusionOk="0">
                  <a:moveTo>
                    <a:pt x="456" y="1"/>
                  </a:moveTo>
                  <a:cubicBezTo>
                    <a:pt x="312" y="49"/>
                    <a:pt x="180" y="121"/>
                    <a:pt x="84" y="217"/>
                  </a:cubicBezTo>
                  <a:lnTo>
                    <a:pt x="72" y="205"/>
                  </a:lnTo>
                  <a:cubicBezTo>
                    <a:pt x="60" y="229"/>
                    <a:pt x="48" y="253"/>
                    <a:pt x="36" y="277"/>
                  </a:cubicBezTo>
                  <a:cubicBezTo>
                    <a:pt x="0" y="457"/>
                    <a:pt x="696" y="1177"/>
                    <a:pt x="696" y="1177"/>
                  </a:cubicBezTo>
                  <a:cubicBezTo>
                    <a:pt x="768" y="1165"/>
                    <a:pt x="900" y="541"/>
                    <a:pt x="1068" y="481"/>
                  </a:cubicBezTo>
                  <a:cubicBezTo>
                    <a:pt x="1068" y="481"/>
                    <a:pt x="600" y="301"/>
                    <a:pt x="4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4832;p78"/>
            <p:cNvSpPr/>
            <p:nvPr/>
          </p:nvSpPr>
          <p:spPr>
            <a:xfrm>
              <a:off x="2026503" y="3019958"/>
              <a:ext cx="100459" cy="162768"/>
            </a:xfrm>
            <a:custGeom>
              <a:avLst/>
              <a:gdLst/>
              <a:ahLst/>
              <a:cxnLst/>
              <a:rect l="l" t="t" r="r" b="b"/>
              <a:pathLst>
                <a:path w="1141" h="1933" extrusionOk="0">
                  <a:moveTo>
                    <a:pt x="156" y="0"/>
                  </a:moveTo>
                  <a:cubicBezTo>
                    <a:pt x="108" y="48"/>
                    <a:pt x="60" y="84"/>
                    <a:pt x="0" y="120"/>
                  </a:cubicBezTo>
                  <a:cubicBezTo>
                    <a:pt x="0" y="264"/>
                    <a:pt x="0" y="408"/>
                    <a:pt x="36" y="540"/>
                  </a:cubicBezTo>
                  <a:cubicBezTo>
                    <a:pt x="132" y="1152"/>
                    <a:pt x="528" y="1668"/>
                    <a:pt x="1080" y="1932"/>
                  </a:cubicBezTo>
                  <a:cubicBezTo>
                    <a:pt x="1104" y="1824"/>
                    <a:pt x="1128" y="1716"/>
                    <a:pt x="1140" y="1608"/>
                  </a:cubicBezTo>
                  <a:lnTo>
                    <a:pt x="1128" y="1608"/>
                  </a:lnTo>
                  <a:cubicBezTo>
                    <a:pt x="372" y="1296"/>
                    <a:pt x="168" y="96"/>
                    <a:pt x="1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4833;p78"/>
            <p:cNvSpPr/>
            <p:nvPr/>
          </p:nvSpPr>
          <p:spPr>
            <a:xfrm>
              <a:off x="2480748" y="3027592"/>
              <a:ext cx="141225" cy="137249"/>
            </a:xfrm>
            <a:custGeom>
              <a:avLst/>
              <a:gdLst/>
              <a:ahLst/>
              <a:cxnLst/>
              <a:rect l="l" t="t" r="r" b="b"/>
              <a:pathLst>
                <a:path w="1705" h="1657" extrusionOk="0">
                  <a:moveTo>
                    <a:pt x="1525" y="0"/>
                  </a:moveTo>
                  <a:lnTo>
                    <a:pt x="1525" y="24"/>
                  </a:lnTo>
                  <a:cubicBezTo>
                    <a:pt x="1261" y="684"/>
                    <a:pt x="709" y="1188"/>
                    <a:pt x="24" y="1356"/>
                  </a:cubicBezTo>
                  <a:lnTo>
                    <a:pt x="0" y="1368"/>
                  </a:lnTo>
                  <a:lnTo>
                    <a:pt x="157" y="1656"/>
                  </a:lnTo>
                  <a:cubicBezTo>
                    <a:pt x="253" y="1632"/>
                    <a:pt x="337" y="1608"/>
                    <a:pt x="433" y="1572"/>
                  </a:cubicBezTo>
                  <a:cubicBezTo>
                    <a:pt x="925" y="1392"/>
                    <a:pt x="1333" y="1044"/>
                    <a:pt x="1573" y="576"/>
                  </a:cubicBezTo>
                  <a:cubicBezTo>
                    <a:pt x="1633" y="456"/>
                    <a:pt x="1669" y="324"/>
                    <a:pt x="1705" y="192"/>
                  </a:cubicBezTo>
                  <a:lnTo>
                    <a:pt x="15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4834;p78"/>
            <p:cNvSpPr/>
            <p:nvPr/>
          </p:nvSpPr>
          <p:spPr>
            <a:xfrm>
              <a:off x="2038435" y="2886366"/>
              <a:ext cx="570616" cy="716562"/>
            </a:xfrm>
            <a:custGeom>
              <a:avLst/>
              <a:gdLst/>
              <a:ahLst/>
              <a:cxnLst/>
              <a:rect l="l" t="t" r="r" b="b"/>
              <a:pathLst>
                <a:path w="6889" h="8651" extrusionOk="0">
                  <a:moveTo>
                    <a:pt x="3924" y="1"/>
                  </a:moveTo>
                  <a:cubicBezTo>
                    <a:pt x="4008" y="49"/>
                    <a:pt x="4068" y="133"/>
                    <a:pt x="4116" y="217"/>
                  </a:cubicBezTo>
                  <a:cubicBezTo>
                    <a:pt x="4152" y="385"/>
                    <a:pt x="3588" y="1045"/>
                    <a:pt x="3588" y="1045"/>
                  </a:cubicBezTo>
                  <a:cubicBezTo>
                    <a:pt x="3516" y="1033"/>
                    <a:pt x="3408" y="505"/>
                    <a:pt x="3252" y="373"/>
                  </a:cubicBezTo>
                  <a:lnTo>
                    <a:pt x="3240" y="361"/>
                  </a:lnTo>
                  <a:cubicBezTo>
                    <a:pt x="3184" y="375"/>
                    <a:pt x="3124" y="381"/>
                    <a:pt x="3064" y="381"/>
                  </a:cubicBezTo>
                  <a:cubicBezTo>
                    <a:pt x="3022" y="381"/>
                    <a:pt x="2980" y="378"/>
                    <a:pt x="2940" y="373"/>
                  </a:cubicBezTo>
                  <a:cubicBezTo>
                    <a:pt x="2772" y="433"/>
                    <a:pt x="2640" y="1057"/>
                    <a:pt x="2568" y="1069"/>
                  </a:cubicBezTo>
                  <a:cubicBezTo>
                    <a:pt x="2568" y="1069"/>
                    <a:pt x="1860" y="349"/>
                    <a:pt x="1908" y="169"/>
                  </a:cubicBezTo>
                  <a:cubicBezTo>
                    <a:pt x="1920" y="145"/>
                    <a:pt x="1932" y="121"/>
                    <a:pt x="1944" y="97"/>
                  </a:cubicBezTo>
                  <a:lnTo>
                    <a:pt x="1944" y="97"/>
                  </a:lnTo>
                  <a:cubicBezTo>
                    <a:pt x="1860" y="121"/>
                    <a:pt x="1380" y="217"/>
                    <a:pt x="1116" y="445"/>
                  </a:cubicBezTo>
                  <a:cubicBezTo>
                    <a:pt x="864" y="673"/>
                    <a:pt x="372" y="1285"/>
                    <a:pt x="0" y="1633"/>
                  </a:cubicBezTo>
                  <a:cubicBezTo>
                    <a:pt x="12" y="1729"/>
                    <a:pt x="216" y="2929"/>
                    <a:pt x="984" y="3241"/>
                  </a:cubicBezTo>
                  <a:lnTo>
                    <a:pt x="996" y="3241"/>
                  </a:lnTo>
                  <a:cubicBezTo>
                    <a:pt x="972" y="3349"/>
                    <a:pt x="960" y="3457"/>
                    <a:pt x="936" y="3565"/>
                  </a:cubicBezTo>
                  <a:cubicBezTo>
                    <a:pt x="936" y="3601"/>
                    <a:pt x="924" y="3625"/>
                    <a:pt x="912" y="3649"/>
                  </a:cubicBezTo>
                  <a:cubicBezTo>
                    <a:pt x="636" y="5101"/>
                    <a:pt x="348" y="7045"/>
                    <a:pt x="528" y="8269"/>
                  </a:cubicBezTo>
                  <a:cubicBezTo>
                    <a:pt x="546" y="8421"/>
                    <a:pt x="1822" y="8651"/>
                    <a:pt x="3257" y="8651"/>
                  </a:cubicBezTo>
                  <a:cubicBezTo>
                    <a:pt x="4654" y="8651"/>
                    <a:pt x="6202" y="8434"/>
                    <a:pt x="6889" y="7717"/>
                  </a:cubicBezTo>
                  <a:lnTo>
                    <a:pt x="6229" y="4249"/>
                  </a:lnTo>
                  <a:cubicBezTo>
                    <a:pt x="6073" y="3913"/>
                    <a:pt x="5929" y="3577"/>
                    <a:pt x="5773" y="3277"/>
                  </a:cubicBezTo>
                  <a:cubicBezTo>
                    <a:pt x="5689" y="3313"/>
                    <a:pt x="5593" y="3337"/>
                    <a:pt x="5497" y="3361"/>
                  </a:cubicBezTo>
                  <a:lnTo>
                    <a:pt x="5352" y="3073"/>
                  </a:lnTo>
                  <a:lnTo>
                    <a:pt x="5364" y="3073"/>
                  </a:lnTo>
                  <a:cubicBezTo>
                    <a:pt x="6049" y="2893"/>
                    <a:pt x="6613" y="2389"/>
                    <a:pt x="6865" y="1729"/>
                  </a:cubicBezTo>
                  <a:lnTo>
                    <a:pt x="6865" y="1705"/>
                  </a:lnTo>
                  <a:cubicBezTo>
                    <a:pt x="6469" y="1297"/>
                    <a:pt x="5497" y="337"/>
                    <a:pt x="5052" y="181"/>
                  </a:cubicBezTo>
                  <a:cubicBezTo>
                    <a:pt x="4680" y="61"/>
                    <a:pt x="4308" y="13"/>
                    <a:pt x="39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4835;p78"/>
            <p:cNvSpPr/>
            <p:nvPr/>
          </p:nvSpPr>
          <p:spPr>
            <a:xfrm>
              <a:off x="2499633" y="3157802"/>
              <a:ext cx="67672" cy="145201"/>
            </a:xfrm>
            <a:custGeom>
              <a:avLst/>
              <a:gdLst/>
              <a:ahLst/>
              <a:cxnLst/>
              <a:rect l="l" t="t" r="r" b="b"/>
              <a:pathLst>
                <a:path w="817" h="1753" extrusionOk="0">
                  <a:moveTo>
                    <a:pt x="205" y="0"/>
                  </a:moveTo>
                  <a:cubicBezTo>
                    <a:pt x="145" y="24"/>
                    <a:pt x="73" y="48"/>
                    <a:pt x="1" y="60"/>
                  </a:cubicBezTo>
                  <a:cubicBezTo>
                    <a:pt x="313" y="600"/>
                    <a:pt x="589" y="1176"/>
                    <a:pt x="817" y="1752"/>
                  </a:cubicBezTo>
                  <a:lnTo>
                    <a:pt x="661" y="972"/>
                  </a:lnTo>
                  <a:cubicBezTo>
                    <a:pt x="505" y="636"/>
                    <a:pt x="361" y="300"/>
                    <a:pt x="205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4836;p78"/>
            <p:cNvSpPr/>
            <p:nvPr/>
          </p:nvSpPr>
          <p:spPr>
            <a:xfrm>
              <a:off x="2517525" y="3076297"/>
              <a:ext cx="263482" cy="458133"/>
            </a:xfrm>
            <a:custGeom>
              <a:avLst/>
              <a:gdLst/>
              <a:ahLst/>
              <a:cxnLst/>
              <a:rect l="l" t="t" r="r" b="b"/>
              <a:pathLst>
                <a:path w="3181" h="5531" extrusionOk="0">
                  <a:moveTo>
                    <a:pt x="1129" y="0"/>
                  </a:moveTo>
                  <a:cubicBezTo>
                    <a:pt x="889" y="456"/>
                    <a:pt x="481" y="816"/>
                    <a:pt x="1" y="984"/>
                  </a:cubicBezTo>
                  <a:cubicBezTo>
                    <a:pt x="145" y="1284"/>
                    <a:pt x="301" y="1620"/>
                    <a:pt x="445" y="1956"/>
                  </a:cubicBezTo>
                  <a:cubicBezTo>
                    <a:pt x="973" y="3168"/>
                    <a:pt x="1417" y="4428"/>
                    <a:pt x="1417" y="4428"/>
                  </a:cubicBezTo>
                  <a:cubicBezTo>
                    <a:pt x="1405" y="4680"/>
                    <a:pt x="1369" y="5184"/>
                    <a:pt x="1513" y="5268"/>
                  </a:cubicBezTo>
                  <a:cubicBezTo>
                    <a:pt x="1527" y="5276"/>
                    <a:pt x="1541" y="5280"/>
                    <a:pt x="1555" y="5280"/>
                  </a:cubicBezTo>
                  <a:cubicBezTo>
                    <a:pt x="1711" y="5280"/>
                    <a:pt x="1813" y="4812"/>
                    <a:pt x="1813" y="4812"/>
                  </a:cubicBezTo>
                  <a:cubicBezTo>
                    <a:pt x="1956" y="5121"/>
                    <a:pt x="2079" y="5530"/>
                    <a:pt x="2210" y="5530"/>
                  </a:cubicBezTo>
                  <a:cubicBezTo>
                    <a:pt x="2221" y="5530"/>
                    <a:pt x="2233" y="5527"/>
                    <a:pt x="2245" y="5520"/>
                  </a:cubicBezTo>
                  <a:cubicBezTo>
                    <a:pt x="2401" y="5448"/>
                    <a:pt x="2293" y="4884"/>
                    <a:pt x="2293" y="4836"/>
                  </a:cubicBezTo>
                  <a:lnTo>
                    <a:pt x="2293" y="4836"/>
                  </a:lnTo>
                  <a:cubicBezTo>
                    <a:pt x="2304" y="4880"/>
                    <a:pt x="2573" y="5529"/>
                    <a:pt x="2720" y="5529"/>
                  </a:cubicBezTo>
                  <a:cubicBezTo>
                    <a:pt x="2735" y="5529"/>
                    <a:pt x="2749" y="5523"/>
                    <a:pt x="2761" y="5508"/>
                  </a:cubicBezTo>
                  <a:cubicBezTo>
                    <a:pt x="2886" y="5360"/>
                    <a:pt x="2686" y="4757"/>
                    <a:pt x="2656" y="4676"/>
                  </a:cubicBezTo>
                  <a:lnTo>
                    <a:pt x="2656" y="4676"/>
                  </a:lnTo>
                  <a:cubicBezTo>
                    <a:pt x="2686" y="4745"/>
                    <a:pt x="2894" y="5161"/>
                    <a:pt x="3032" y="5161"/>
                  </a:cubicBezTo>
                  <a:cubicBezTo>
                    <a:pt x="3075" y="5161"/>
                    <a:pt x="3111" y="5120"/>
                    <a:pt x="3133" y="5016"/>
                  </a:cubicBezTo>
                  <a:cubicBezTo>
                    <a:pt x="3181" y="4776"/>
                    <a:pt x="2797" y="4080"/>
                    <a:pt x="2797" y="4080"/>
                  </a:cubicBezTo>
                  <a:cubicBezTo>
                    <a:pt x="2437" y="2652"/>
                    <a:pt x="1873" y="1272"/>
                    <a:pt x="1129" y="0"/>
                  </a:cubicBezTo>
                  <a:close/>
                </a:path>
              </a:pathLst>
            </a:custGeom>
            <a:solidFill>
              <a:srgbClr val="F1C4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4837;p78"/>
            <p:cNvSpPr/>
            <p:nvPr/>
          </p:nvSpPr>
          <p:spPr>
            <a:xfrm>
              <a:off x="2516531" y="3075303"/>
              <a:ext cx="97491" cy="99479"/>
            </a:xfrm>
            <a:custGeom>
              <a:avLst/>
              <a:gdLst/>
              <a:ahLst/>
              <a:cxnLst/>
              <a:rect l="l" t="t" r="r" b="b"/>
              <a:pathLst>
                <a:path w="1177" h="1201" extrusionOk="0">
                  <a:moveTo>
                    <a:pt x="1141" y="0"/>
                  </a:moveTo>
                  <a:cubicBezTo>
                    <a:pt x="901" y="468"/>
                    <a:pt x="493" y="816"/>
                    <a:pt x="1" y="996"/>
                  </a:cubicBezTo>
                  <a:cubicBezTo>
                    <a:pt x="37" y="1056"/>
                    <a:pt x="73" y="1128"/>
                    <a:pt x="97" y="1200"/>
                  </a:cubicBezTo>
                  <a:cubicBezTo>
                    <a:pt x="577" y="936"/>
                    <a:pt x="1033" y="576"/>
                    <a:pt x="1177" y="60"/>
                  </a:cubicBezTo>
                  <a:lnTo>
                    <a:pt x="1141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4838;p78"/>
            <p:cNvSpPr/>
            <p:nvPr/>
          </p:nvSpPr>
          <p:spPr>
            <a:xfrm>
              <a:off x="2305811" y="2874439"/>
              <a:ext cx="82582" cy="98485"/>
            </a:xfrm>
            <a:custGeom>
              <a:avLst/>
              <a:gdLst/>
              <a:ahLst/>
              <a:cxnLst/>
              <a:rect l="l" t="t" r="r" b="b"/>
              <a:pathLst>
                <a:path w="997" h="1189" extrusionOk="0">
                  <a:moveTo>
                    <a:pt x="468" y="1"/>
                  </a:moveTo>
                  <a:cubicBezTo>
                    <a:pt x="444" y="301"/>
                    <a:pt x="0" y="505"/>
                    <a:pt x="12" y="505"/>
                  </a:cubicBezTo>
                  <a:cubicBezTo>
                    <a:pt x="24" y="505"/>
                    <a:pt x="24" y="529"/>
                    <a:pt x="24" y="541"/>
                  </a:cubicBezTo>
                  <a:cubicBezTo>
                    <a:pt x="168" y="673"/>
                    <a:pt x="288" y="1177"/>
                    <a:pt x="360" y="1189"/>
                  </a:cubicBezTo>
                  <a:cubicBezTo>
                    <a:pt x="360" y="1189"/>
                    <a:pt x="996" y="493"/>
                    <a:pt x="948" y="325"/>
                  </a:cubicBezTo>
                  <a:cubicBezTo>
                    <a:pt x="936" y="253"/>
                    <a:pt x="816" y="181"/>
                    <a:pt x="732" y="121"/>
                  </a:cubicBezTo>
                  <a:cubicBezTo>
                    <a:pt x="648" y="61"/>
                    <a:pt x="564" y="25"/>
                    <a:pt x="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4839;p78"/>
            <p:cNvSpPr/>
            <p:nvPr/>
          </p:nvSpPr>
          <p:spPr>
            <a:xfrm>
              <a:off x="2276986" y="3646419"/>
              <a:ext cx="95503" cy="12425"/>
            </a:xfrm>
            <a:custGeom>
              <a:avLst/>
              <a:gdLst/>
              <a:ahLst/>
              <a:cxnLst/>
              <a:rect l="l" t="t" r="r" b="b"/>
              <a:pathLst>
                <a:path w="1153" h="150" extrusionOk="0">
                  <a:moveTo>
                    <a:pt x="36" y="0"/>
                  </a:moveTo>
                  <a:cubicBezTo>
                    <a:pt x="24" y="0"/>
                    <a:pt x="12" y="9"/>
                    <a:pt x="12" y="17"/>
                  </a:cubicBezTo>
                  <a:cubicBezTo>
                    <a:pt x="0" y="29"/>
                    <a:pt x="12" y="53"/>
                    <a:pt x="24" y="53"/>
                  </a:cubicBezTo>
                  <a:cubicBezTo>
                    <a:pt x="24" y="53"/>
                    <a:pt x="96" y="77"/>
                    <a:pt x="192" y="89"/>
                  </a:cubicBezTo>
                  <a:cubicBezTo>
                    <a:pt x="312" y="113"/>
                    <a:pt x="444" y="137"/>
                    <a:pt x="564" y="137"/>
                  </a:cubicBezTo>
                  <a:lnTo>
                    <a:pt x="768" y="149"/>
                  </a:lnTo>
                  <a:lnTo>
                    <a:pt x="936" y="137"/>
                  </a:lnTo>
                  <a:cubicBezTo>
                    <a:pt x="1044" y="125"/>
                    <a:pt x="1116" y="113"/>
                    <a:pt x="1116" y="113"/>
                  </a:cubicBezTo>
                  <a:cubicBezTo>
                    <a:pt x="1152" y="113"/>
                    <a:pt x="1152" y="65"/>
                    <a:pt x="1116" y="65"/>
                  </a:cubicBezTo>
                  <a:lnTo>
                    <a:pt x="948" y="65"/>
                  </a:lnTo>
                  <a:cubicBezTo>
                    <a:pt x="840" y="53"/>
                    <a:pt x="720" y="53"/>
                    <a:pt x="576" y="41"/>
                  </a:cubicBezTo>
                  <a:lnTo>
                    <a:pt x="216" y="5"/>
                  </a:lnTo>
                  <a:lnTo>
                    <a:pt x="48" y="5"/>
                  </a:lnTo>
                  <a:cubicBezTo>
                    <a:pt x="45" y="2"/>
                    <a:pt x="40" y="0"/>
                    <a:pt x="36" y="0"/>
                  </a:cubicBezTo>
                  <a:close/>
                </a:path>
              </a:pathLst>
            </a:custGeom>
            <a:solidFill>
              <a:srgbClr val="202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4840;p78"/>
            <p:cNvSpPr/>
            <p:nvPr/>
          </p:nvSpPr>
          <p:spPr>
            <a:xfrm>
              <a:off x="2360479" y="2380272"/>
              <a:ext cx="129298" cy="222896"/>
            </a:xfrm>
            <a:custGeom>
              <a:avLst/>
              <a:gdLst/>
              <a:ahLst/>
              <a:cxnLst/>
              <a:rect l="l" t="t" r="r" b="b"/>
              <a:pathLst>
                <a:path w="1561" h="2691" extrusionOk="0">
                  <a:moveTo>
                    <a:pt x="926" y="1"/>
                  </a:moveTo>
                  <a:cubicBezTo>
                    <a:pt x="905" y="1"/>
                    <a:pt x="885" y="4"/>
                    <a:pt x="864" y="15"/>
                  </a:cubicBezTo>
                  <a:cubicBezTo>
                    <a:pt x="648" y="51"/>
                    <a:pt x="432" y="303"/>
                    <a:pt x="348" y="387"/>
                  </a:cubicBezTo>
                  <a:cubicBezTo>
                    <a:pt x="288" y="447"/>
                    <a:pt x="252" y="519"/>
                    <a:pt x="228" y="591"/>
                  </a:cubicBezTo>
                  <a:cubicBezTo>
                    <a:pt x="0" y="1299"/>
                    <a:pt x="984" y="2691"/>
                    <a:pt x="984" y="2691"/>
                  </a:cubicBezTo>
                  <a:cubicBezTo>
                    <a:pt x="1083" y="2570"/>
                    <a:pt x="1243" y="2509"/>
                    <a:pt x="1398" y="2509"/>
                  </a:cubicBezTo>
                  <a:cubicBezTo>
                    <a:pt x="1412" y="2509"/>
                    <a:pt x="1426" y="2510"/>
                    <a:pt x="1440" y="2511"/>
                  </a:cubicBezTo>
                  <a:cubicBezTo>
                    <a:pt x="1560" y="1407"/>
                    <a:pt x="1260" y="123"/>
                    <a:pt x="1020" y="15"/>
                  </a:cubicBezTo>
                  <a:cubicBezTo>
                    <a:pt x="986" y="8"/>
                    <a:pt x="955" y="1"/>
                    <a:pt x="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4841;p78"/>
            <p:cNvSpPr/>
            <p:nvPr/>
          </p:nvSpPr>
          <p:spPr>
            <a:xfrm>
              <a:off x="2050362" y="2301252"/>
              <a:ext cx="380770" cy="149425"/>
            </a:xfrm>
            <a:custGeom>
              <a:avLst/>
              <a:gdLst/>
              <a:ahLst/>
              <a:cxnLst/>
              <a:rect l="l" t="t" r="r" b="b"/>
              <a:pathLst>
                <a:path w="4597" h="1804" extrusionOk="0">
                  <a:moveTo>
                    <a:pt x="2855" y="1"/>
                  </a:moveTo>
                  <a:cubicBezTo>
                    <a:pt x="2722" y="1"/>
                    <a:pt x="2578" y="7"/>
                    <a:pt x="2424" y="21"/>
                  </a:cubicBezTo>
                  <a:cubicBezTo>
                    <a:pt x="768" y="165"/>
                    <a:pt x="0" y="1557"/>
                    <a:pt x="228" y="1629"/>
                  </a:cubicBezTo>
                  <a:cubicBezTo>
                    <a:pt x="602" y="1758"/>
                    <a:pt x="1072" y="1804"/>
                    <a:pt x="1550" y="1804"/>
                  </a:cubicBezTo>
                  <a:cubicBezTo>
                    <a:pt x="2713" y="1804"/>
                    <a:pt x="3924" y="1533"/>
                    <a:pt x="3924" y="1533"/>
                  </a:cubicBezTo>
                  <a:lnTo>
                    <a:pt x="3960" y="1545"/>
                  </a:lnTo>
                  <a:cubicBezTo>
                    <a:pt x="3984" y="1473"/>
                    <a:pt x="4032" y="1401"/>
                    <a:pt x="4080" y="1353"/>
                  </a:cubicBezTo>
                  <a:cubicBezTo>
                    <a:pt x="4164" y="1269"/>
                    <a:pt x="4392" y="1017"/>
                    <a:pt x="4596" y="969"/>
                  </a:cubicBezTo>
                  <a:lnTo>
                    <a:pt x="4596" y="945"/>
                  </a:lnTo>
                  <a:cubicBezTo>
                    <a:pt x="4596" y="703"/>
                    <a:pt x="4276" y="1"/>
                    <a:pt x="28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4842;p78"/>
            <p:cNvSpPr/>
            <p:nvPr/>
          </p:nvSpPr>
          <p:spPr>
            <a:xfrm>
              <a:off x="2273010" y="2520421"/>
              <a:ext cx="63696" cy="30233"/>
            </a:xfrm>
            <a:custGeom>
              <a:avLst/>
              <a:gdLst/>
              <a:ahLst/>
              <a:cxnLst/>
              <a:rect l="l" t="t" r="r" b="b"/>
              <a:pathLst>
                <a:path w="769" h="365" extrusionOk="0">
                  <a:moveTo>
                    <a:pt x="320" y="0"/>
                  </a:moveTo>
                  <a:cubicBezTo>
                    <a:pt x="223" y="0"/>
                    <a:pt x="134" y="35"/>
                    <a:pt x="84" y="123"/>
                  </a:cubicBezTo>
                  <a:cubicBezTo>
                    <a:pt x="1" y="282"/>
                    <a:pt x="272" y="364"/>
                    <a:pt x="492" y="364"/>
                  </a:cubicBezTo>
                  <a:cubicBezTo>
                    <a:pt x="620" y="364"/>
                    <a:pt x="731" y="336"/>
                    <a:pt x="744" y="279"/>
                  </a:cubicBezTo>
                  <a:cubicBezTo>
                    <a:pt x="769" y="156"/>
                    <a:pt x="526" y="0"/>
                    <a:pt x="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4843;p78"/>
            <p:cNvSpPr/>
            <p:nvPr/>
          </p:nvSpPr>
          <p:spPr>
            <a:xfrm>
              <a:off x="2106687" y="2525888"/>
              <a:ext cx="67506" cy="34043"/>
            </a:xfrm>
            <a:custGeom>
              <a:avLst/>
              <a:gdLst/>
              <a:ahLst/>
              <a:cxnLst/>
              <a:rect l="l" t="t" r="r" b="b"/>
              <a:pathLst>
                <a:path w="815" h="411" extrusionOk="0">
                  <a:moveTo>
                    <a:pt x="484" y="1"/>
                  </a:moveTo>
                  <a:cubicBezTo>
                    <a:pt x="264" y="1"/>
                    <a:pt x="0" y="241"/>
                    <a:pt x="64" y="369"/>
                  </a:cubicBezTo>
                  <a:cubicBezTo>
                    <a:pt x="77" y="398"/>
                    <a:pt x="123" y="410"/>
                    <a:pt x="184" y="410"/>
                  </a:cubicBezTo>
                  <a:cubicBezTo>
                    <a:pt x="401" y="410"/>
                    <a:pt x="814" y="249"/>
                    <a:pt x="664" y="81"/>
                  </a:cubicBezTo>
                  <a:cubicBezTo>
                    <a:pt x="616" y="24"/>
                    <a:pt x="552" y="1"/>
                    <a:pt x="4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4844;p78"/>
            <p:cNvSpPr/>
            <p:nvPr/>
          </p:nvSpPr>
          <p:spPr>
            <a:xfrm>
              <a:off x="2444965" y="2622965"/>
              <a:ext cx="59223" cy="42409"/>
            </a:xfrm>
            <a:custGeom>
              <a:avLst/>
              <a:gdLst/>
              <a:ahLst/>
              <a:cxnLst/>
              <a:rect l="l" t="t" r="r" b="b"/>
              <a:pathLst>
                <a:path w="715" h="512" extrusionOk="0">
                  <a:moveTo>
                    <a:pt x="324" y="1"/>
                  </a:moveTo>
                  <a:cubicBezTo>
                    <a:pt x="288" y="13"/>
                    <a:pt x="252" y="13"/>
                    <a:pt x="228" y="25"/>
                  </a:cubicBezTo>
                  <a:lnTo>
                    <a:pt x="180" y="49"/>
                  </a:lnTo>
                  <a:lnTo>
                    <a:pt x="132" y="85"/>
                  </a:lnTo>
                  <a:cubicBezTo>
                    <a:pt x="108" y="97"/>
                    <a:pt x="84" y="121"/>
                    <a:pt x="60" y="157"/>
                  </a:cubicBezTo>
                  <a:cubicBezTo>
                    <a:pt x="24" y="205"/>
                    <a:pt x="0" y="265"/>
                    <a:pt x="0" y="325"/>
                  </a:cubicBezTo>
                  <a:cubicBezTo>
                    <a:pt x="0" y="361"/>
                    <a:pt x="0" y="397"/>
                    <a:pt x="0" y="445"/>
                  </a:cubicBezTo>
                  <a:cubicBezTo>
                    <a:pt x="0" y="457"/>
                    <a:pt x="12" y="469"/>
                    <a:pt x="12" y="481"/>
                  </a:cubicBezTo>
                  <a:cubicBezTo>
                    <a:pt x="18" y="502"/>
                    <a:pt x="35" y="511"/>
                    <a:pt x="51" y="511"/>
                  </a:cubicBezTo>
                  <a:cubicBezTo>
                    <a:pt x="71" y="511"/>
                    <a:pt x="91" y="496"/>
                    <a:pt x="84" y="469"/>
                  </a:cubicBezTo>
                  <a:cubicBezTo>
                    <a:pt x="84" y="421"/>
                    <a:pt x="84" y="385"/>
                    <a:pt x="96" y="337"/>
                  </a:cubicBezTo>
                  <a:cubicBezTo>
                    <a:pt x="108" y="313"/>
                    <a:pt x="108" y="301"/>
                    <a:pt x="120" y="277"/>
                  </a:cubicBezTo>
                  <a:cubicBezTo>
                    <a:pt x="132" y="265"/>
                    <a:pt x="144" y="241"/>
                    <a:pt x="156" y="229"/>
                  </a:cubicBezTo>
                  <a:cubicBezTo>
                    <a:pt x="168" y="217"/>
                    <a:pt x="180" y="193"/>
                    <a:pt x="204" y="181"/>
                  </a:cubicBezTo>
                  <a:lnTo>
                    <a:pt x="228" y="169"/>
                  </a:lnTo>
                  <a:lnTo>
                    <a:pt x="264" y="157"/>
                  </a:lnTo>
                  <a:cubicBezTo>
                    <a:pt x="288" y="145"/>
                    <a:pt x="312" y="145"/>
                    <a:pt x="336" y="133"/>
                  </a:cubicBezTo>
                  <a:lnTo>
                    <a:pt x="408" y="133"/>
                  </a:lnTo>
                  <a:cubicBezTo>
                    <a:pt x="420" y="133"/>
                    <a:pt x="444" y="145"/>
                    <a:pt x="468" y="145"/>
                  </a:cubicBezTo>
                  <a:cubicBezTo>
                    <a:pt x="480" y="157"/>
                    <a:pt x="504" y="157"/>
                    <a:pt x="528" y="169"/>
                  </a:cubicBezTo>
                  <a:cubicBezTo>
                    <a:pt x="552" y="181"/>
                    <a:pt x="577" y="205"/>
                    <a:pt x="601" y="229"/>
                  </a:cubicBezTo>
                  <a:cubicBezTo>
                    <a:pt x="613" y="229"/>
                    <a:pt x="625" y="241"/>
                    <a:pt x="637" y="253"/>
                  </a:cubicBezTo>
                  <a:lnTo>
                    <a:pt x="637" y="241"/>
                  </a:lnTo>
                  <a:cubicBezTo>
                    <a:pt x="643" y="250"/>
                    <a:pt x="651" y="254"/>
                    <a:pt x="660" y="254"/>
                  </a:cubicBezTo>
                  <a:cubicBezTo>
                    <a:pt x="686" y="254"/>
                    <a:pt x="714" y="223"/>
                    <a:pt x="697" y="205"/>
                  </a:cubicBezTo>
                  <a:cubicBezTo>
                    <a:pt x="685" y="181"/>
                    <a:pt x="685" y="169"/>
                    <a:pt x="673" y="169"/>
                  </a:cubicBezTo>
                  <a:cubicBezTo>
                    <a:pt x="649" y="133"/>
                    <a:pt x="625" y="97"/>
                    <a:pt x="589" y="73"/>
                  </a:cubicBezTo>
                  <a:cubicBezTo>
                    <a:pt x="565" y="61"/>
                    <a:pt x="540" y="49"/>
                    <a:pt x="516" y="37"/>
                  </a:cubicBezTo>
                  <a:cubicBezTo>
                    <a:pt x="492" y="25"/>
                    <a:pt x="456" y="13"/>
                    <a:pt x="432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4845;p78"/>
            <p:cNvSpPr/>
            <p:nvPr/>
          </p:nvSpPr>
          <p:spPr>
            <a:xfrm>
              <a:off x="2375388" y="2379692"/>
              <a:ext cx="57733" cy="51520"/>
            </a:xfrm>
            <a:custGeom>
              <a:avLst/>
              <a:gdLst/>
              <a:ahLst/>
              <a:cxnLst/>
              <a:rect l="l" t="t" r="r" b="b"/>
              <a:pathLst>
                <a:path w="697" h="622" extrusionOk="0">
                  <a:moveTo>
                    <a:pt x="608" y="1"/>
                  </a:moveTo>
                  <a:cubicBezTo>
                    <a:pt x="600" y="1"/>
                    <a:pt x="594" y="4"/>
                    <a:pt x="588" y="10"/>
                  </a:cubicBezTo>
                  <a:cubicBezTo>
                    <a:pt x="564" y="10"/>
                    <a:pt x="540" y="10"/>
                    <a:pt x="528" y="22"/>
                  </a:cubicBezTo>
                  <a:cubicBezTo>
                    <a:pt x="504" y="34"/>
                    <a:pt x="480" y="34"/>
                    <a:pt x="456" y="46"/>
                  </a:cubicBezTo>
                  <a:cubicBezTo>
                    <a:pt x="432" y="58"/>
                    <a:pt x="408" y="82"/>
                    <a:pt x="384" y="94"/>
                  </a:cubicBezTo>
                  <a:cubicBezTo>
                    <a:pt x="336" y="130"/>
                    <a:pt x="300" y="166"/>
                    <a:pt x="252" y="202"/>
                  </a:cubicBezTo>
                  <a:cubicBezTo>
                    <a:pt x="180" y="274"/>
                    <a:pt x="120" y="370"/>
                    <a:pt x="60" y="454"/>
                  </a:cubicBezTo>
                  <a:cubicBezTo>
                    <a:pt x="36" y="502"/>
                    <a:pt x="24" y="538"/>
                    <a:pt x="0" y="586"/>
                  </a:cubicBezTo>
                  <a:cubicBezTo>
                    <a:pt x="0" y="598"/>
                    <a:pt x="0" y="610"/>
                    <a:pt x="12" y="622"/>
                  </a:cubicBezTo>
                  <a:lnTo>
                    <a:pt x="48" y="622"/>
                  </a:lnTo>
                  <a:cubicBezTo>
                    <a:pt x="48" y="622"/>
                    <a:pt x="96" y="574"/>
                    <a:pt x="156" y="526"/>
                  </a:cubicBezTo>
                  <a:cubicBezTo>
                    <a:pt x="180" y="490"/>
                    <a:pt x="216" y="454"/>
                    <a:pt x="252" y="418"/>
                  </a:cubicBezTo>
                  <a:lnTo>
                    <a:pt x="360" y="310"/>
                  </a:lnTo>
                  <a:cubicBezTo>
                    <a:pt x="396" y="262"/>
                    <a:pt x="432" y="226"/>
                    <a:pt x="468" y="190"/>
                  </a:cubicBezTo>
                  <a:cubicBezTo>
                    <a:pt x="504" y="166"/>
                    <a:pt x="540" y="130"/>
                    <a:pt x="576" y="106"/>
                  </a:cubicBezTo>
                  <a:cubicBezTo>
                    <a:pt x="588" y="94"/>
                    <a:pt x="600" y="82"/>
                    <a:pt x="612" y="70"/>
                  </a:cubicBezTo>
                  <a:cubicBezTo>
                    <a:pt x="624" y="70"/>
                    <a:pt x="636" y="58"/>
                    <a:pt x="648" y="58"/>
                  </a:cubicBezTo>
                  <a:lnTo>
                    <a:pt x="684" y="34"/>
                  </a:lnTo>
                  <a:cubicBezTo>
                    <a:pt x="684" y="34"/>
                    <a:pt x="696" y="34"/>
                    <a:pt x="696" y="22"/>
                  </a:cubicBezTo>
                  <a:cubicBezTo>
                    <a:pt x="696" y="10"/>
                    <a:pt x="684" y="10"/>
                    <a:pt x="672" y="10"/>
                  </a:cubicBezTo>
                  <a:lnTo>
                    <a:pt x="636" y="10"/>
                  </a:lnTo>
                  <a:cubicBezTo>
                    <a:pt x="624" y="4"/>
                    <a:pt x="615" y="1"/>
                    <a:pt x="608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4846;p78"/>
            <p:cNvSpPr/>
            <p:nvPr/>
          </p:nvSpPr>
          <p:spPr>
            <a:xfrm>
              <a:off x="2280962" y="2916185"/>
              <a:ext cx="31890" cy="90699"/>
            </a:xfrm>
            <a:custGeom>
              <a:avLst/>
              <a:gdLst/>
              <a:ahLst/>
              <a:cxnLst/>
              <a:rect l="l" t="t" r="r" b="b"/>
              <a:pathLst>
                <a:path w="385" h="1095" extrusionOk="0">
                  <a:moveTo>
                    <a:pt x="312" y="1"/>
                  </a:moveTo>
                  <a:cubicBezTo>
                    <a:pt x="256" y="15"/>
                    <a:pt x="200" y="21"/>
                    <a:pt x="141" y="21"/>
                  </a:cubicBezTo>
                  <a:cubicBezTo>
                    <a:pt x="100" y="21"/>
                    <a:pt x="57" y="18"/>
                    <a:pt x="12" y="13"/>
                  </a:cubicBezTo>
                  <a:lnTo>
                    <a:pt x="12" y="13"/>
                  </a:lnTo>
                  <a:cubicBezTo>
                    <a:pt x="12" y="13"/>
                    <a:pt x="0" y="1081"/>
                    <a:pt x="36" y="1093"/>
                  </a:cubicBezTo>
                  <a:cubicBezTo>
                    <a:pt x="46" y="1093"/>
                    <a:pt x="104" y="1095"/>
                    <a:pt x="169" y="1095"/>
                  </a:cubicBezTo>
                  <a:cubicBezTo>
                    <a:pt x="268" y="1095"/>
                    <a:pt x="384" y="1091"/>
                    <a:pt x="384" y="1069"/>
                  </a:cubicBezTo>
                  <a:cubicBezTo>
                    <a:pt x="384" y="1033"/>
                    <a:pt x="336" y="145"/>
                    <a:pt x="336" y="13"/>
                  </a:cubicBezTo>
                  <a:lnTo>
                    <a:pt x="3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4847;p78"/>
            <p:cNvSpPr/>
            <p:nvPr/>
          </p:nvSpPr>
          <p:spPr>
            <a:xfrm>
              <a:off x="2074218" y="3030574"/>
              <a:ext cx="77612" cy="541791"/>
            </a:xfrm>
            <a:custGeom>
              <a:avLst/>
              <a:gdLst/>
              <a:ahLst/>
              <a:cxnLst/>
              <a:rect l="l" t="t" r="r" b="b"/>
              <a:pathLst>
                <a:path w="937" h="6541" extrusionOk="0">
                  <a:moveTo>
                    <a:pt x="912" y="0"/>
                  </a:moveTo>
                  <a:cubicBezTo>
                    <a:pt x="900" y="0"/>
                    <a:pt x="888" y="0"/>
                    <a:pt x="888" y="12"/>
                  </a:cubicBezTo>
                  <a:lnTo>
                    <a:pt x="816" y="288"/>
                  </a:lnTo>
                  <a:cubicBezTo>
                    <a:pt x="792" y="372"/>
                    <a:pt x="756" y="480"/>
                    <a:pt x="732" y="600"/>
                  </a:cubicBezTo>
                  <a:cubicBezTo>
                    <a:pt x="708" y="720"/>
                    <a:pt x="672" y="864"/>
                    <a:pt x="636" y="1008"/>
                  </a:cubicBezTo>
                  <a:cubicBezTo>
                    <a:pt x="600" y="1164"/>
                    <a:pt x="564" y="1332"/>
                    <a:pt x="516" y="1500"/>
                  </a:cubicBezTo>
                  <a:cubicBezTo>
                    <a:pt x="480" y="1668"/>
                    <a:pt x="444" y="1860"/>
                    <a:pt x="408" y="2040"/>
                  </a:cubicBezTo>
                  <a:cubicBezTo>
                    <a:pt x="372" y="2232"/>
                    <a:pt x="336" y="2436"/>
                    <a:pt x="300" y="2628"/>
                  </a:cubicBezTo>
                  <a:cubicBezTo>
                    <a:pt x="264" y="2820"/>
                    <a:pt x="228" y="3024"/>
                    <a:pt x="204" y="3228"/>
                  </a:cubicBezTo>
                  <a:cubicBezTo>
                    <a:pt x="168" y="3432"/>
                    <a:pt x="144" y="3636"/>
                    <a:pt x="120" y="3840"/>
                  </a:cubicBezTo>
                  <a:cubicBezTo>
                    <a:pt x="108" y="3936"/>
                    <a:pt x="96" y="4032"/>
                    <a:pt x="84" y="4140"/>
                  </a:cubicBezTo>
                  <a:cubicBezTo>
                    <a:pt x="72" y="4248"/>
                    <a:pt x="60" y="4344"/>
                    <a:pt x="60" y="4440"/>
                  </a:cubicBezTo>
                  <a:cubicBezTo>
                    <a:pt x="36" y="4632"/>
                    <a:pt x="36" y="4824"/>
                    <a:pt x="24" y="4992"/>
                  </a:cubicBezTo>
                  <a:cubicBezTo>
                    <a:pt x="0" y="5172"/>
                    <a:pt x="0" y="5340"/>
                    <a:pt x="0" y="5496"/>
                  </a:cubicBezTo>
                  <a:cubicBezTo>
                    <a:pt x="0" y="5652"/>
                    <a:pt x="12" y="5796"/>
                    <a:pt x="12" y="5916"/>
                  </a:cubicBezTo>
                  <a:cubicBezTo>
                    <a:pt x="24" y="6048"/>
                    <a:pt x="36" y="6156"/>
                    <a:pt x="36" y="6252"/>
                  </a:cubicBezTo>
                  <a:cubicBezTo>
                    <a:pt x="48" y="6336"/>
                    <a:pt x="72" y="6408"/>
                    <a:pt x="72" y="6456"/>
                  </a:cubicBezTo>
                  <a:lnTo>
                    <a:pt x="84" y="6528"/>
                  </a:lnTo>
                  <a:cubicBezTo>
                    <a:pt x="84" y="6540"/>
                    <a:pt x="84" y="6540"/>
                    <a:pt x="96" y="6540"/>
                  </a:cubicBezTo>
                  <a:cubicBezTo>
                    <a:pt x="108" y="6540"/>
                    <a:pt x="108" y="6528"/>
                    <a:pt x="108" y="6528"/>
                  </a:cubicBezTo>
                  <a:cubicBezTo>
                    <a:pt x="108" y="6528"/>
                    <a:pt x="108" y="6492"/>
                    <a:pt x="108" y="6456"/>
                  </a:cubicBezTo>
                  <a:cubicBezTo>
                    <a:pt x="108" y="6408"/>
                    <a:pt x="96" y="6336"/>
                    <a:pt x="96" y="6240"/>
                  </a:cubicBezTo>
                  <a:cubicBezTo>
                    <a:pt x="84" y="6156"/>
                    <a:pt x="84" y="6036"/>
                    <a:pt x="84" y="5916"/>
                  </a:cubicBezTo>
                  <a:cubicBezTo>
                    <a:pt x="84" y="5796"/>
                    <a:pt x="72" y="5652"/>
                    <a:pt x="84" y="5496"/>
                  </a:cubicBezTo>
                  <a:cubicBezTo>
                    <a:pt x="84" y="5340"/>
                    <a:pt x="96" y="5184"/>
                    <a:pt x="108" y="5004"/>
                  </a:cubicBezTo>
                  <a:cubicBezTo>
                    <a:pt x="120" y="4824"/>
                    <a:pt x="144" y="4644"/>
                    <a:pt x="156" y="4452"/>
                  </a:cubicBezTo>
                  <a:cubicBezTo>
                    <a:pt x="168" y="4356"/>
                    <a:pt x="180" y="4260"/>
                    <a:pt x="192" y="4164"/>
                  </a:cubicBezTo>
                  <a:cubicBezTo>
                    <a:pt x="204" y="4056"/>
                    <a:pt x="216" y="3960"/>
                    <a:pt x="228" y="3864"/>
                  </a:cubicBezTo>
                  <a:cubicBezTo>
                    <a:pt x="252" y="3660"/>
                    <a:pt x="288" y="3456"/>
                    <a:pt x="312" y="3264"/>
                  </a:cubicBezTo>
                  <a:cubicBezTo>
                    <a:pt x="372" y="2856"/>
                    <a:pt x="444" y="2448"/>
                    <a:pt x="516" y="2064"/>
                  </a:cubicBezTo>
                  <a:cubicBezTo>
                    <a:pt x="552" y="1884"/>
                    <a:pt x="576" y="1692"/>
                    <a:pt x="612" y="1524"/>
                  </a:cubicBezTo>
                  <a:cubicBezTo>
                    <a:pt x="648" y="1344"/>
                    <a:pt x="684" y="1188"/>
                    <a:pt x="720" y="1032"/>
                  </a:cubicBezTo>
                  <a:cubicBezTo>
                    <a:pt x="744" y="888"/>
                    <a:pt x="780" y="744"/>
                    <a:pt x="804" y="624"/>
                  </a:cubicBezTo>
                  <a:cubicBezTo>
                    <a:pt x="828" y="504"/>
                    <a:pt x="840" y="396"/>
                    <a:pt x="864" y="300"/>
                  </a:cubicBezTo>
                  <a:lnTo>
                    <a:pt x="924" y="24"/>
                  </a:lnTo>
                  <a:cubicBezTo>
                    <a:pt x="936" y="12"/>
                    <a:pt x="924" y="0"/>
                    <a:pt x="912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4848;p78"/>
            <p:cNvSpPr/>
            <p:nvPr/>
          </p:nvSpPr>
          <p:spPr>
            <a:xfrm>
              <a:off x="2433286" y="3053601"/>
              <a:ext cx="63448" cy="113229"/>
            </a:xfrm>
            <a:custGeom>
              <a:avLst/>
              <a:gdLst/>
              <a:ahLst/>
              <a:cxnLst/>
              <a:rect l="l" t="t" r="r" b="b"/>
              <a:pathLst>
                <a:path w="766" h="1367" extrusionOk="0">
                  <a:moveTo>
                    <a:pt x="41" y="0"/>
                  </a:moveTo>
                  <a:cubicBezTo>
                    <a:pt x="23" y="0"/>
                    <a:pt x="1" y="20"/>
                    <a:pt x="9" y="46"/>
                  </a:cubicBezTo>
                  <a:lnTo>
                    <a:pt x="33" y="106"/>
                  </a:lnTo>
                  <a:cubicBezTo>
                    <a:pt x="57" y="142"/>
                    <a:pt x="81" y="190"/>
                    <a:pt x="105" y="250"/>
                  </a:cubicBezTo>
                  <a:cubicBezTo>
                    <a:pt x="141" y="310"/>
                    <a:pt x="177" y="382"/>
                    <a:pt x="213" y="466"/>
                  </a:cubicBezTo>
                  <a:cubicBezTo>
                    <a:pt x="249" y="538"/>
                    <a:pt x="285" y="622"/>
                    <a:pt x="333" y="706"/>
                  </a:cubicBezTo>
                  <a:cubicBezTo>
                    <a:pt x="417" y="874"/>
                    <a:pt x="513" y="1030"/>
                    <a:pt x="585" y="1150"/>
                  </a:cubicBezTo>
                  <a:cubicBezTo>
                    <a:pt x="657" y="1282"/>
                    <a:pt x="706" y="1354"/>
                    <a:pt x="706" y="1354"/>
                  </a:cubicBezTo>
                  <a:cubicBezTo>
                    <a:pt x="706" y="1366"/>
                    <a:pt x="730" y="1366"/>
                    <a:pt x="742" y="1366"/>
                  </a:cubicBezTo>
                  <a:cubicBezTo>
                    <a:pt x="754" y="1354"/>
                    <a:pt x="766" y="1342"/>
                    <a:pt x="754" y="1330"/>
                  </a:cubicBezTo>
                  <a:cubicBezTo>
                    <a:pt x="754" y="1330"/>
                    <a:pt x="718" y="1234"/>
                    <a:pt x="657" y="1114"/>
                  </a:cubicBezTo>
                  <a:cubicBezTo>
                    <a:pt x="597" y="994"/>
                    <a:pt x="513" y="826"/>
                    <a:pt x="429" y="658"/>
                  </a:cubicBezTo>
                  <a:cubicBezTo>
                    <a:pt x="393" y="574"/>
                    <a:pt x="345" y="502"/>
                    <a:pt x="297" y="430"/>
                  </a:cubicBezTo>
                  <a:lnTo>
                    <a:pt x="189" y="214"/>
                  </a:lnTo>
                  <a:cubicBezTo>
                    <a:pt x="153" y="154"/>
                    <a:pt x="117" y="106"/>
                    <a:pt x="93" y="70"/>
                  </a:cubicBezTo>
                  <a:lnTo>
                    <a:pt x="57" y="10"/>
                  </a:lnTo>
                  <a:cubicBezTo>
                    <a:pt x="54" y="3"/>
                    <a:pt x="48" y="0"/>
                    <a:pt x="41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4849;p78"/>
            <p:cNvSpPr/>
            <p:nvPr/>
          </p:nvSpPr>
          <p:spPr>
            <a:xfrm>
              <a:off x="2288913" y="2928113"/>
              <a:ext cx="12010" cy="12010"/>
            </a:xfrm>
            <a:custGeom>
              <a:avLst/>
              <a:gdLst/>
              <a:ahLst/>
              <a:cxnLst/>
              <a:rect l="l" t="t" r="r" b="b"/>
              <a:pathLst>
                <a:path w="145" h="145" extrusionOk="0">
                  <a:moveTo>
                    <a:pt x="72" y="1"/>
                  </a:moveTo>
                  <a:cubicBezTo>
                    <a:pt x="36" y="1"/>
                    <a:pt x="0" y="37"/>
                    <a:pt x="0" y="73"/>
                  </a:cubicBezTo>
                  <a:cubicBezTo>
                    <a:pt x="0" y="109"/>
                    <a:pt x="36" y="145"/>
                    <a:pt x="72" y="145"/>
                  </a:cubicBezTo>
                  <a:cubicBezTo>
                    <a:pt x="120" y="145"/>
                    <a:pt x="144" y="109"/>
                    <a:pt x="144" y="73"/>
                  </a:cubicBezTo>
                  <a:cubicBezTo>
                    <a:pt x="144" y="25"/>
                    <a:pt x="108" y="1"/>
                    <a:pt x="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4850;p78"/>
            <p:cNvSpPr/>
            <p:nvPr/>
          </p:nvSpPr>
          <p:spPr>
            <a:xfrm>
              <a:off x="2288913" y="2951968"/>
              <a:ext cx="13004" cy="12756"/>
            </a:xfrm>
            <a:custGeom>
              <a:avLst/>
              <a:gdLst/>
              <a:ahLst/>
              <a:cxnLst/>
              <a:rect l="l" t="t" r="r" b="b"/>
              <a:pathLst>
                <a:path w="157" h="154" extrusionOk="0">
                  <a:moveTo>
                    <a:pt x="78" y="1"/>
                  </a:moveTo>
                  <a:cubicBezTo>
                    <a:pt x="39" y="1"/>
                    <a:pt x="0" y="25"/>
                    <a:pt x="0" y="73"/>
                  </a:cubicBezTo>
                  <a:cubicBezTo>
                    <a:pt x="0" y="127"/>
                    <a:pt x="39" y="154"/>
                    <a:pt x="78" y="154"/>
                  </a:cubicBezTo>
                  <a:cubicBezTo>
                    <a:pt x="117" y="154"/>
                    <a:pt x="156" y="127"/>
                    <a:pt x="156" y="73"/>
                  </a:cubicBezTo>
                  <a:cubicBezTo>
                    <a:pt x="156" y="25"/>
                    <a:pt x="117" y="1"/>
                    <a:pt x="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4851;p78"/>
            <p:cNvSpPr/>
            <p:nvPr/>
          </p:nvSpPr>
          <p:spPr>
            <a:xfrm>
              <a:off x="2790864" y="2826563"/>
              <a:ext cx="157874" cy="131534"/>
            </a:xfrm>
            <a:custGeom>
              <a:avLst/>
              <a:gdLst/>
              <a:ahLst/>
              <a:cxnLst/>
              <a:rect l="l" t="t" r="r" b="b"/>
              <a:pathLst>
                <a:path w="1906" h="1588" extrusionOk="0">
                  <a:moveTo>
                    <a:pt x="810" y="1"/>
                  </a:moveTo>
                  <a:cubicBezTo>
                    <a:pt x="590" y="1"/>
                    <a:pt x="420" y="173"/>
                    <a:pt x="409" y="399"/>
                  </a:cubicBezTo>
                  <a:cubicBezTo>
                    <a:pt x="1" y="507"/>
                    <a:pt x="97" y="819"/>
                    <a:pt x="109" y="879"/>
                  </a:cubicBezTo>
                  <a:cubicBezTo>
                    <a:pt x="289" y="927"/>
                    <a:pt x="445" y="1047"/>
                    <a:pt x="529" y="1215"/>
                  </a:cubicBezTo>
                  <a:cubicBezTo>
                    <a:pt x="529" y="1215"/>
                    <a:pt x="535" y="1215"/>
                    <a:pt x="546" y="1215"/>
                  </a:cubicBezTo>
                  <a:cubicBezTo>
                    <a:pt x="637" y="1215"/>
                    <a:pt x="1072" y="1234"/>
                    <a:pt x="1297" y="1587"/>
                  </a:cubicBezTo>
                  <a:cubicBezTo>
                    <a:pt x="1303" y="1587"/>
                    <a:pt x="1308" y="1587"/>
                    <a:pt x="1314" y="1587"/>
                  </a:cubicBezTo>
                  <a:cubicBezTo>
                    <a:pt x="1905" y="1587"/>
                    <a:pt x="1717" y="963"/>
                    <a:pt x="1717" y="963"/>
                  </a:cubicBezTo>
                  <a:cubicBezTo>
                    <a:pt x="1873" y="567"/>
                    <a:pt x="1381" y="423"/>
                    <a:pt x="1381" y="423"/>
                  </a:cubicBezTo>
                  <a:cubicBezTo>
                    <a:pt x="1323" y="179"/>
                    <a:pt x="1118" y="2"/>
                    <a:pt x="877" y="2"/>
                  </a:cubicBezTo>
                  <a:cubicBezTo>
                    <a:pt x="869" y="2"/>
                    <a:pt x="861" y="3"/>
                    <a:pt x="853" y="3"/>
                  </a:cubicBezTo>
                  <a:cubicBezTo>
                    <a:pt x="838" y="1"/>
                    <a:pt x="824" y="1"/>
                    <a:pt x="8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4852;p78"/>
            <p:cNvSpPr/>
            <p:nvPr/>
          </p:nvSpPr>
          <p:spPr>
            <a:xfrm>
              <a:off x="2521500" y="2856050"/>
              <a:ext cx="152159" cy="132528"/>
            </a:xfrm>
            <a:custGeom>
              <a:avLst/>
              <a:gdLst/>
              <a:ahLst/>
              <a:cxnLst/>
              <a:rect l="l" t="t" r="r" b="b"/>
              <a:pathLst>
                <a:path w="1837" h="1600" extrusionOk="0">
                  <a:moveTo>
                    <a:pt x="752" y="0"/>
                  </a:moveTo>
                  <a:cubicBezTo>
                    <a:pt x="628" y="0"/>
                    <a:pt x="506" y="42"/>
                    <a:pt x="409" y="127"/>
                  </a:cubicBezTo>
                  <a:cubicBezTo>
                    <a:pt x="121" y="343"/>
                    <a:pt x="229" y="583"/>
                    <a:pt x="229" y="583"/>
                  </a:cubicBezTo>
                  <a:cubicBezTo>
                    <a:pt x="229" y="583"/>
                    <a:pt x="1" y="667"/>
                    <a:pt x="73" y="1051"/>
                  </a:cubicBezTo>
                  <a:cubicBezTo>
                    <a:pt x="85" y="1219"/>
                    <a:pt x="217" y="1363"/>
                    <a:pt x="385" y="1399"/>
                  </a:cubicBezTo>
                  <a:cubicBezTo>
                    <a:pt x="415" y="1521"/>
                    <a:pt x="531" y="1599"/>
                    <a:pt x="653" y="1599"/>
                  </a:cubicBezTo>
                  <a:cubicBezTo>
                    <a:pt x="675" y="1599"/>
                    <a:pt x="698" y="1597"/>
                    <a:pt x="721" y="1591"/>
                  </a:cubicBezTo>
                  <a:cubicBezTo>
                    <a:pt x="757" y="1543"/>
                    <a:pt x="793" y="1495"/>
                    <a:pt x="829" y="1459"/>
                  </a:cubicBezTo>
                  <a:cubicBezTo>
                    <a:pt x="1057" y="1195"/>
                    <a:pt x="1321" y="979"/>
                    <a:pt x="1609" y="799"/>
                  </a:cubicBezTo>
                  <a:cubicBezTo>
                    <a:pt x="1681" y="679"/>
                    <a:pt x="1837" y="295"/>
                    <a:pt x="1513" y="103"/>
                  </a:cubicBezTo>
                  <a:cubicBezTo>
                    <a:pt x="1438" y="53"/>
                    <a:pt x="1354" y="29"/>
                    <a:pt x="1272" y="29"/>
                  </a:cubicBezTo>
                  <a:cubicBezTo>
                    <a:pt x="1195" y="29"/>
                    <a:pt x="1120" y="50"/>
                    <a:pt x="1057" y="91"/>
                  </a:cubicBezTo>
                  <a:cubicBezTo>
                    <a:pt x="963" y="30"/>
                    <a:pt x="857" y="0"/>
                    <a:pt x="7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4853;p78"/>
            <p:cNvSpPr/>
            <p:nvPr/>
          </p:nvSpPr>
          <p:spPr>
            <a:xfrm>
              <a:off x="2598035" y="2881148"/>
              <a:ext cx="57733" cy="43072"/>
            </a:xfrm>
            <a:custGeom>
              <a:avLst/>
              <a:gdLst/>
              <a:ahLst/>
              <a:cxnLst/>
              <a:rect l="l" t="t" r="r" b="b"/>
              <a:pathLst>
                <a:path w="697" h="520" extrusionOk="0">
                  <a:moveTo>
                    <a:pt x="339" y="1"/>
                  </a:moveTo>
                  <a:cubicBezTo>
                    <a:pt x="311" y="1"/>
                    <a:pt x="282" y="9"/>
                    <a:pt x="253" y="28"/>
                  </a:cubicBezTo>
                  <a:cubicBezTo>
                    <a:pt x="1" y="196"/>
                    <a:pt x="421" y="460"/>
                    <a:pt x="697" y="520"/>
                  </a:cubicBezTo>
                  <a:cubicBezTo>
                    <a:pt x="697" y="520"/>
                    <a:pt x="555" y="1"/>
                    <a:pt x="3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4854;p78"/>
            <p:cNvSpPr/>
            <p:nvPr/>
          </p:nvSpPr>
          <p:spPr>
            <a:xfrm>
              <a:off x="2648727" y="2870214"/>
              <a:ext cx="33380" cy="54005"/>
            </a:xfrm>
            <a:custGeom>
              <a:avLst/>
              <a:gdLst/>
              <a:ahLst/>
              <a:cxnLst/>
              <a:rect l="l" t="t" r="r" b="b"/>
              <a:pathLst>
                <a:path w="403" h="652" extrusionOk="0">
                  <a:moveTo>
                    <a:pt x="223" y="0"/>
                  </a:moveTo>
                  <a:cubicBezTo>
                    <a:pt x="213" y="0"/>
                    <a:pt x="203" y="1"/>
                    <a:pt x="193" y="4"/>
                  </a:cubicBezTo>
                  <a:cubicBezTo>
                    <a:pt x="1" y="52"/>
                    <a:pt x="85" y="652"/>
                    <a:pt x="85" y="652"/>
                  </a:cubicBezTo>
                  <a:cubicBezTo>
                    <a:pt x="402" y="380"/>
                    <a:pt x="387" y="0"/>
                    <a:pt x="2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4855;p78"/>
            <p:cNvSpPr/>
            <p:nvPr/>
          </p:nvSpPr>
          <p:spPr>
            <a:xfrm>
              <a:off x="2805773" y="2857956"/>
              <a:ext cx="58726" cy="42409"/>
            </a:xfrm>
            <a:custGeom>
              <a:avLst/>
              <a:gdLst/>
              <a:ahLst/>
              <a:cxnLst/>
              <a:rect l="l" t="t" r="r" b="b"/>
              <a:pathLst>
                <a:path w="709" h="512" extrusionOk="0">
                  <a:moveTo>
                    <a:pt x="372" y="1"/>
                  </a:moveTo>
                  <a:cubicBezTo>
                    <a:pt x="168" y="1"/>
                    <a:pt x="1" y="512"/>
                    <a:pt x="1" y="512"/>
                  </a:cubicBezTo>
                  <a:cubicBezTo>
                    <a:pt x="277" y="464"/>
                    <a:pt x="709" y="224"/>
                    <a:pt x="457" y="32"/>
                  </a:cubicBezTo>
                  <a:cubicBezTo>
                    <a:pt x="428" y="10"/>
                    <a:pt x="400" y="1"/>
                    <a:pt x="3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4856;p78"/>
            <p:cNvSpPr/>
            <p:nvPr/>
          </p:nvSpPr>
          <p:spPr>
            <a:xfrm>
              <a:off x="2779848" y="2846111"/>
              <a:ext cx="35948" cy="54254"/>
            </a:xfrm>
            <a:custGeom>
              <a:avLst/>
              <a:gdLst/>
              <a:ahLst/>
              <a:cxnLst/>
              <a:rect l="l" t="t" r="r" b="b"/>
              <a:pathLst>
                <a:path w="434" h="655" extrusionOk="0">
                  <a:moveTo>
                    <a:pt x="192" y="1"/>
                  </a:moveTo>
                  <a:cubicBezTo>
                    <a:pt x="31" y="1"/>
                    <a:pt x="1" y="364"/>
                    <a:pt x="314" y="655"/>
                  </a:cubicBezTo>
                  <a:cubicBezTo>
                    <a:pt x="314" y="655"/>
                    <a:pt x="434" y="55"/>
                    <a:pt x="230" y="7"/>
                  </a:cubicBezTo>
                  <a:cubicBezTo>
                    <a:pt x="217" y="3"/>
                    <a:pt x="204" y="1"/>
                    <a:pt x="1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4857;p78"/>
            <p:cNvSpPr/>
            <p:nvPr/>
          </p:nvSpPr>
          <p:spPr>
            <a:xfrm>
              <a:off x="2907158" y="3878427"/>
              <a:ext cx="238633" cy="515700"/>
            </a:xfrm>
            <a:custGeom>
              <a:avLst/>
              <a:gdLst/>
              <a:ahLst/>
              <a:cxnLst/>
              <a:rect l="l" t="t" r="r" b="b"/>
              <a:pathLst>
                <a:path w="2881" h="6226" extrusionOk="0">
                  <a:moveTo>
                    <a:pt x="1657" y="1"/>
                  </a:moveTo>
                  <a:cubicBezTo>
                    <a:pt x="1165" y="325"/>
                    <a:pt x="589" y="517"/>
                    <a:pt x="1" y="565"/>
                  </a:cubicBezTo>
                  <a:lnTo>
                    <a:pt x="1741" y="6049"/>
                  </a:lnTo>
                  <a:cubicBezTo>
                    <a:pt x="1741" y="6049"/>
                    <a:pt x="2164" y="6225"/>
                    <a:pt x="2498" y="6225"/>
                  </a:cubicBezTo>
                  <a:cubicBezTo>
                    <a:pt x="2680" y="6225"/>
                    <a:pt x="2835" y="6173"/>
                    <a:pt x="2881" y="6013"/>
                  </a:cubicBezTo>
                  <a:lnTo>
                    <a:pt x="1657" y="1"/>
                  </a:ln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4858;p78"/>
            <p:cNvSpPr/>
            <p:nvPr/>
          </p:nvSpPr>
          <p:spPr>
            <a:xfrm>
              <a:off x="2650715" y="3917192"/>
              <a:ext cx="146195" cy="470723"/>
            </a:xfrm>
            <a:custGeom>
              <a:avLst/>
              <a:gdLst/>
              <a:ahLst/>
              <a:cxnLst/>
              <a:rect l="l" t="t" r="r" b="b"/>
              <a:pathLst>
                <a:path w="1765" h="5683" extrusionOk="0">
                  <a:moveTo>
                    <a:pt x="121" y="1"/>
                  </a:moveTo>
                  <a:cubicBezTo>
                    <a:pt x="121" y="373"/>
                    <a:pt x="1" y="5341"/>
                    <a:pt x="169" y="5545"/>
                  </a:cubicBezTo>
                  <a:cubicBezTo>
                    <a:pt x="254" y="5657"/>
                    <a:pt x="527" y="5682"/>
                    <a:pt x="757" y="5682"/>
                  </a:cubicBezTo>
                  <a:cubicBezTo>
                    <a:pt x="946" y="5682"/>
                    <a:pt x="1105" y="5665"/>
                    <a:pt x="1105" y="5665"/>
                  </a:cubicBezTo>
                  <a:lnTo>
                    <a:pt x="1765" y="181"/>
                  </a:lnTo>
                  <a:lnTo>
                    <a:pt x="1765" y="181"/>
                  </a:lnTo>
                  <a:cubicBezTo>
                    <a:pt x="1668" y="189"/>
                    <a:pt x="1554" y="193"/>
                    <a:pt x="1430" y="193"/>
                  </a:cubicBezTo>
                  <a:cubicBezTo>
                    <a:pt x="1004" y="193"/>
                    <a:pt x="465" y="140"/>
                    <a:pt x="121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4859;p78"/>
            <p:cNvSpPr/>
            <p:nvPr/>
          </p:nvSpPr>
          <p:spPr>
            <a:xfrm>
              <a:off x="2907158" y="3878427"/>
              <a:ext cx="146195" cy="69246"/>
            </a:xfrm>
            <a:custGeom>
              <a:avLst/>
              <a:gdLst/>
              <a:ahLst/>
              <a:cxnLst/>
              <a:rect l="l" t="t" r="r" b="b"/>
              <a:pathLst>
                <a:path w="1765" h="836" extrusionOk="0">
                  <a:moveTo>
                    <a:pt x="1657" y="1"/>
                  </a:moveTo>
                  <a:cubicBezTo>
                    <a:pt x="1165" y="325"/>
                    <a:pt x="589" y="517"/>
                    <a:pt x="1" y="565"/>
                  </a:cubicBezTo>
                  <a:lnTo>
                    <a:pt x="85" y="829"/>
                  </a:lnTo>
                  <a:cubicBezTo>
                    <a:pt x="163" y="834"/>
                    <a:pt x="242" y="836"/>
                    <a:pt x="320" y="836"/>
                  </a:cubicBezTo>
                  <a:cubicBezTo>
                    <a:pt x="817" y="836"/>
                    <a:pt x="1309" y="738"/>
                    <a:pt x="1765" y="541"/>
                  </a:cubicBezTo>
                  <a:lnTo>
                    <a:pt x="1657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4860;p78"/>
            <p:cNvSpPr/>
            <p:nvPr/>
          </p:nvSpPr>
          <p:spPr>
            <a:xfrm>
              <a:off x="2659661" y="3917192"/>
              <a:ext cx="137249" cy="34043"/>
            </a:xfrm>
            <a:custGeom>
              <a:avLst/>
              <a:gdLst/>
              <a:ahLst/>
              <a:cxnLst/>
              <a:rect l="l" t="t" r="r" b="b"/>
              <a:pathLst>
                <a:path w="1657" h="411" extrusionOk="0">
                  <a:moveTo>
                    <a:pt x="13" y="1"/>
                  </a:moveTo>
                  <a:cubicBezTo>
                    <a:pt x="13" y="49"/>
                    <a:pt x="13" y="193"/>
                    <a:pt x="1" y="397"/>
                  </a:cubicBezTo>
                  <a:cubicBezTo>
                    <a:pt x="142" y="406"/>
                    <a:pt x="283" y="410"/>
                    <a:pt x="423" y="410"/>
                  </a:cubicBezTo>
                  <a:cubicBezTo>
                    <a:pt x="834" y="410"/>
                    <a:pt x="1243" y="372"/>
                    <a:pt x="1645" y="301"/>
                  </a:cubicBezTo>
                  <a:lnTo>
                    <a:pt x="1657" y="181"/>
                  </a:lnTo>
                  <a:lnTo>
                    <a:pt x="1657" y="181"/>
                  </a:lnTo>
                  <a:cubicBezTo>
                    <a:pt x="1560" y="189"/>
                    <a:pt x="1446" y="193"/>
                    <a:pt x="1322" y="193"/>
                  </a:cubicBezTo>
                  <a:cubicBezTo>
                    <a:pt x="896" y="193"/>
                    <a:pt x="357" y="140"/>
                    <a:pt x="13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4861;p78"/>
            <p:cNvSpPr/>
            <p:nvPr/>
          </p:nvSpPr>
          <p:spPr>
            <a:xfrm>
              <a:off x="2627854" y="3608068"/>
              <a:ext cx="461280" cy="327758"/>
            </a:xfrm>
            <a:custGeom>
              <a:avLst/>
              <a:gdLst/>
              <a:ahLst/>
              <a:cxnLst/>
              <a:rect l="l" t="t" r="r" b="b"/>
              <a:pathLst>
                <a:path w="5569" h="3957" extrusionOk="0">
                  <a:moveTo>
                    <a:pt x="4201" y="0"/>
                  </a:moveTo>
                  <a:cubicBezTo>
                    <a:pt x="3913" y="336"/>
                    <a:pt x="3553" y="612"/>
                    <a:pt x="3145" y="804"/>
                  </a:cubicBezTo>
                  <a:cubicBezTo>
                    <a:pt x="3156" y="1298"/>
                    <a:pt x="2981" y="1429"/>
                    <a:pt x="2766" y="1429"/>
                  </a:cubicBezTo>
                  <a:cubicBezTo>
                    <a:pt x="2757" y="1429"/>
                    <a:pt x="2747" y="1429"/>
                    <a:pt x="2737" y="1428"/>
                  </a:cubicBezTo>
                  <a:lnTo>
                    <a:pt x="2917" y="1176"/>
                  </a:lnTo>
                  <a:lnTo>
                    <a:pt x="2917" y="1176"/>
                  </a:lnTo>
                  <a:cubicBezTo>
                    <a:pt x="2725" y="1224"/>
                    <a:pt x="2533" y="1284"/>
                    <a:pt x="2353" y="1368"/>
                  </a:cubicBezTo>
                  <a:cubicBezTo>
                    <a:pt x="2321" y="1360"/>
                    <a:pt x="2293" y="1356"/>
                    <a:pt x="2269" y="1356"/>
                  </a:cubicBezTo>
                  <a:cubicBezTo>
                    <a:pt x="2222" y="1356"/>
                    <a:pt x="2193" y="1372"/>
                    <a:pt x="2185" y="1404"/>
                  </a:cubicBezTo>
                  <a:cubicBezTo>
                    <a:pt x="2185" y="1416"/>
                    <a:pt x="2185" y="1428"/>
                    <a:pt x="2185" y="1440"/>
                  </a:cubicBezTo>
                  <a:cubicBezTo>
                    <a:pt x="2017" y="1500"/>
                    <a:pt x="1861" y="1572"/>
                    <a:pt x="1717" y="1669"/>
                  </a:cubicBezTo>
                  <a:cubicBezTo>
                    <a:pt x="1645" y="1729"/>
                    <a:pt x="1693" y="2233"/>
                    <a:pt x="1717" y="2593"/>
                  </a:cubicBezTo>
                  <a:cubicBezTo>
                    <a:pt x="1717" y="2782"/>
                    <a:pt x="1587" y="2903"/>
                    <a:pt x="1429" y="2903"/>
                  </a:cubicBezTo>
                  <a:cubicBezTo>
                    <a:pt x="1356" y="2903"/>
                    <a:pt x="1276" y="2877"/>
                    <a:pt x="1201" y="2821"/>
                  </a:cubicBezTo>
                  <a:cubicBezTo>
                    <a:pt x="1009" y="2665"/>
                    <a:pt x="793" y="1801"/>
                    <a:pt x="841" y="1356"/>
                  </a:cubicBezTo>
                  <a:cubicBezTo>
                    <a:pt x="841" y="1236"/>
                    <a:pt x="841" y="1116"/>
                    <a:pt x="817" y="996"/>
                  </a:cubicBezTo>
                  <a:lnTo>
                    <a:pt x="805" y="996"/>
                  </a:lnTo>
                  <a:cubicBezTo>
                    <a:pt x="697" y="972"/>
                    <a:pt x="601" y="948"/>
                    <a:pt x="505" y="912"/>
                  </a:cubicBezTo>
                  <a:cubicBezTo>
                    <a:pt x="505" y="912"/>
                    <a:pt x="1" y="3409"/>
                    <a:pt x="109" y="3553"/>
                  </a:cubicBezTo>
                  <a:cubicBezTo>
                    <a:pt x="193" y="3637"/>
                    <a:pt x="289" y="3697"/>
                    <a:pt x="397" y="3733"/>
                  </a:cubicBezTo>
                  <a:cubicBezTo>
                    <a:pt x="833" y="3875"/>
                    <a:pt x="1287" y="3957"/>
                    <a:pt x="1751" y="3957"/>
                  </a:cubicBezTo>
                  <a:cubicBezTo>
                    <a:pt x="1835" y="3957"/>
                    <a:pt x="1920" y="3954"/>
                    <a:pt x="2005" y="3949"/>
                  </a:cubicBezTo>
                  <a:cubicBezTo>
                    <a:pt x="2185" y="3937"/>
                    <a:pt x="2353" y="3865"/>
                    <a:pt x="2341" y="3829"/>
                  </a:cubicBezTo>
                  <a:cubicBezTo>
                    <a:pt x="2329" y="3529"/>
                    <a:pt x="2461" y="2101"/>
                    <a:pt x="2461" y="2101"/>
                  </a:cubicBezTo>
                  <a:lnTo>
                    <a:pt x="2617" y="2101"/>
                  </a:lnTo>
                  <a:cubicBezTo>
                    <a:pt x="2689" y="2425"/>
                    <a:pt x="2701" y="3769"/>
                    <a:pt x="2701" y="3769"/>
                  </a:cubicBezTo>
                  <a:cubicBezTo>
                    <a:pt x="2880" y="3808"/>
                    <a:pt x="3067" y="3832"/>
                    <a:pt x="3249" y="3832"/>
                  </a:cubicBezTo>
                  <a:cubicBezTo>
                    <a:pt x="3286" y="3832"/>
                    <a:pt x="3324" y="3831"/>
                    <a:pt x="3361" y="3829"/>
                  </a:cubicBezTo>
                  <a:cubicBezTo>
                    <a:pt x="3961" y="3805"/>
                    <a:pt x="4537" y="3625"/>
                    <a:pt x="5053" y="3325"/>
                  </a:cubicBezTo>
                  <a:cubicBezTo>
                    <a:pt x="5245" y="3193"/>
                    <a:pt x="5425" y="3037"/>
                    <a:pt x="5569" y="2857"/>
                  </a:cubicBezTo>
                  <a:cubicBezTo>
                    <a:pt x="5569" y="2857"/>
                    <a:pt x="5029" y="1272"/>
                    <a:pt x="4801" y="816"/>
                  </a:cubicBezTo>
                  <a:cubicBezTo>
                    <a:pt x="4441" y="132"/>
                    <a:pt x="4201" y="0"/>
                    <a:pt x="42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4862;p78"/>
            <p:cNvSpPr/>
            <p:nvPr/>
          </p:nvSpPr>
          <p:spPr>
            <a:xfrm>
              <a:off x="2974747" y="3161861"/>
              <a:ext cx="311275" cy="291893"/>
            </a:xfrm>
            <a:custGeom>
              <a:avLst/>
              <a:gdLst/>
              <a:ahLst/>
              <a:cxnLst/>
              <a:rect l="l" t="t" r="r" b="b"/>
              <a:pathLst>
                <a:path w="3758" h="3524" extrusionOk="0">
                  <a:moveTo>
                    <a:pt x="1952" y="0"/>
                  </a:moveTo>
                  <a:cubicBezTo>
                    <a:pt x="1945" y="0"/>
                    <a:pt x="1939" y="4"/>
                    <a:pt x="1933" y="11"/>
                  </a:cubicBezTo>
                  <a:cubicBezTo>
                    <a:pt x="1885" y="59"/>
                    <a:pt x="1933" y="227"/>
                    <a:pt x="1933" y="227"/>
                  </a:cubicBezTo>
                  <a:lnTo>
                    <a:pt x="1933" y="239"/>
                  </a:lnTo>
                  <a:cubicBezTo>
                    <a:pt x="1832" y="120"/>
                    <a:pt x="1738" y="15"/>
                    <a:pt x="1667" y="15"/>
                  </a:cubicBezTo>
                  <a:cubicBezTo>
                    <a:pt x="1646" y="15"/>
                    <a:pt x="1626" y="25"/>
                    <a:pt x="1609" y="47"/>
                  </a:cubicBezTo>
                  <a:cubicBezTo>
                    <a:pt x="1549" y="143"/>
                    <a:pt x="1813" y="515"/>
                    <a:pt x="1825" y="539"/>
                  </a:cubicBezTo>
                  <a:cubicBezTo>
                    <a:pt x="1804" y="529"/>
                    <a:pt x="1549" y="266"/>
                    <a:pt x="1443" y="266"/>
                  </a:cubicBezTo>
                  <a:cubicBezTo>
                    <a:pt x="1426" y="266"/>
                    <a:pt x="1413" y="273"/>
                    <a:pt x="1405" y="287"/>
                  </a:cubicBezTo>
                  <a:cubicBezTo>
                    <a:pt x="1345" y="407"/>
                    <a:pt x="1693" y="755"/>
                    <a:pt x="1717" y="779"/>
                  </a:cubicBezTo>
                  <a:cubicBezTo>
                    <a:pt x="1624" y="712"/>
                    <a:pt x="1507" y="638"/>
                    <a:pt x="1438" y="638"/>
                  </a:cubicBezTo>
                  <a:cubicBezTo>
                    <a:pt x="1409" y="638"/>
                    <a:pt x="1388" y="651"/>
                    <a:pt x="1381" y="683"/>
                  </a:cubicBezTo>
                  <a:cubicBezTo>
                    <a:pt x="1357" y="791"/>
                    <a:pt x="1657" y="1019"/>
                    <a:pt x="1837" y="1499"/>
                  </a:cubicBezTo>
                  <a:cubicBezTo>
                    <a:pt x="1921" y="1727"/>
                    <a:pt x="1993" y="1967"/>
                    <a:pt x="2053" y="2219"/>
                  </a:cubicBezTo>
                  <a:cubicBezTo>
                    <a:pt x="1909" y="2219"/>
                    <a:pt x="1453" y="2171"/>
                    <a:pt x="301" y="1691"/>
                  </a:cubicBezTo>
                  <a:lnTo>
                    <a:pt x="301" y="1691"/>
                  </a:lnTo>
                  <a:cubicBezTo>
                    <a:pt x="325" y="1907"/>
                    <a:pt x="181" y="2543"/>
                    <a:pt x="1" y="3023"/>
                  </a:cubicBezTo>
                  <a:cubicBezTo>
                    <a:pt x="536" y="3225"/>
                    <a:pt x="1451" y="3523"/>
                    <a:pt x="2072" y="3523"/>
                  </a:cubicBezTo>
                  <a:cubicBezTo>
                    <a:pt x="2300" y="3523"/>
                    <a:pt x="2489" y="3483"/>
                    <a:pt x="2605" y="3383"/>
                  </a:cubicBezTo>
                  <a:cubicBezTo>
                    <a:pt x="3757" y="2399"/>
                    <a:pt x="2269" y="299"/>
                    <a:pt x="2161" y="191"/>
                  </a:cubicBezTo>
                  <a:cubicBezTo>
                    <a:pt x="2060" y="100"/>
                    <a:pt x="1993" y="0"/>
                    <a:pt x="1952" y="0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4863;p78"/>
            <p:cNvSpPr/>
            <p:nvPr/>
          </p:nvSpPr>
          <p:spPr>
            <a:xfrm>
              <a:off x="2803786" y="3275173"/>
              <a:ext cx="199869" cy="400566"/>
            </a:xfrm>
            <a:custGeom>
              <a:avLst/>
              <a:gdLst/>
              <a:ahLst/>
              <a:cxnLst/>
              <a:rect l="l" t="t" r="r" b="b"/>
              <a:pathLst>
                <a:path w="2413" h="4836" extrusionOk="0">
                  <a:moveTo>
                    <a:pt x="1392" y="1"/>
                  </a:moveTo>
                  <a:cubicBezTo>
                    <a:pt x="935" y="1"/>
                    <a:pt x="517" y="275"/>
                    <a:pt x="517" y="275"/>
                  </a:cubicBezTo>
                  <a:cubicBezTo>
                    <a:pt x="385" y="431"/>
                    <a:pt x="205" y="539"/>
                    <a:pt x="1" y="563"/>
                  </a:cubicBezTo>
                  <a:lnTo>
                    <a:pt x="13" y="599"/>
                  </a:lnTo>
                  <a:lnTo>
                    <a:pt x="61" y="599"/>
                  </a:lnTo>
                  <a:cubicBezTo>
                    <a:pt x="68" y="599"/>
                    <a:pt x="76" y="598"/>
                    <a:pt x="83" y="598"/>
                  </a:cubicBezTo>
                  <a:cubicBezTo>
                    <a:pt x="441" y="598"/>
                    <a:pt x="915" y="1148"/>
                    <a:pt x="997" y="1559"/>
                  </a:cubicBezTo>
                  <a:cubicBezTo>
                    <a:pt x="1081" y="1979"/>
                    <a:pt x="1009" y="2387"/>
                    <a:pt x="709" y="2483"/>
                  </a:cubicBezTo>
                  <a:cubicBezTo>
                    <a:pt x="676" y="2491"/>
                    <a:pt x="642" y="2495"/>
                    <a:pt x="608" y="2495"/>
                  </a:cubicBezTo>
                  <a:cubicBezTo>
                    <a:pt x="530" y="2495"/>
                    <a:pt x="452" y="2474"/>
                    <a:pt x="385" y="2423"/>
                  </a:cubicBezTo>
                  <a:cubicBezTo>
                    <a:pt x="385" y="2447"/>
                    <a:pt x="373" y="2483"/>
                    <a:pt x="361" y="2519"/>
                  </a:cubicBezTo>
                  <a:lnTo>
                    <a:pt x="385" y="2531"/>
                  </a:lnTo>
                  <a:cubicBezTo>
                    <a:pt x="385" y="2531"/>
                    <a:pt x="1057" y="3251"/>
                    <a:pt x="1021" y="4595"/>
                  </a:cubicBezTo>
                  <a:lnTo>
                    <a:pt x="1021" y="4835"/>
                  </a:lnTo>
                  <a:cubicBezTo>
                    <a:pt x="1429" y="4643"/>
                    <a:pt x="1789" y="4367"/>
                    <a:pt x="2077" y="4019"/>
                  </a:cubicBezTo>
                  <a:cubicBezTo>
                    <a:pt x="2077" y="4019"/>
                    <a:pt x="1777" y="2339"/>
                    <a:pt x="1753" y="1547"/>
                  </a:cubicBezTo>
                  <a:lnTo>
                    <a:pt x="1753" y="1547"/>
                  </a:lnTo>
                  <a:lnTo>
                    <a:pt x="2065" y="1751"/>
                  </a:lnTo>
                  <a:cubicBezTo>
                    <a:pt x="2101" y="1751"/>
                    <a:pt x="2413" y="1211"/>
                    <a:pt x="2365" y="323"/>
                  </a:cubicBezTo>
                  <a:cubicBezTo>
                    <a:pt x="2185" y="251"/>
                    <a:pt x="2005" y="179"/>
                    <a:pt x="1789" y="83"/>
                  </a:cubicBezTo>
                  <a:cubicBezTo>
                    <a:pt x="1660" y="24"/>
                    <a:pt x="1524" y="1"/>
                    <a:pt x="13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4864;p78"/>
            <p:cNvSpPr/>
            <p:nvPr/>
          </p:nvSpPr>
          <p:spPr>
            <a:xfrm>
              <a:off x="2532434" y="2894318"/>
              <a:ext cx="390709" cy="206909"/>
            </a:xfrm>
            <a:custGeom>
              <a:avLst/>
              <a:gdLst/>
              <a:ahLst/>
              <a:cxnLst/>
              <a:rect l="l" t="t" r="r" b="b"/>
              <a:pathLst>
                <a:path w="4717" h="2498" extrusionOk="0">
                  <a:moveTo>
                    <a:pt x="2873" y="1"/>
                  </a:moveTo>
                  <a:cubicBezTo>
                    <a:pt x="2504" y="1"/>
                    <a:pt x="1990" y="19"/>
                    <a:pt x="1429" y="337"/>
                  </a:cubicBezTo>
                  <a:cubicBezTo>
                    <a:pt x="1141" y="517"/>
                    <a:pt x="877" y="733"/>
                    <a:pt x="661" y="997"/>
                  </a:cubicBezTo>
                  <a:cubicBezTo>
                    <a:pt x="613" y="1033"/>
                    <a:pt x="577" y="1081"/>
                    <a:pt x="541" y="1129"/>
                  </a:cubicBezTo>
                  <a:cubicBezTo>
                    <a:pt x="85" y="1693"/>
                    <a:pt x="1" y="2137"/>
                    <a:pt x="325" y="2293"/>
                  </a:cubicBezTo>
                  <a:lnTo>
                    <a:pt x="361" y="2305"/>
                  </a:lnTo>
                  <a:cubicBezTo>
                    <a:pt x="381" y="2309"/>
                    <a:pt x="402" y="2311"/>
                    <a:pt x="424" y="2311"/>
                  </a:cubicBezTo>
                  <a:cubicBezTo>
                    <a:pt x="528" y="2311"/>
                    <a:pt x="639" y="2265"/>
                    <a:pt x="709" y="2185"/>
                  </a:cubicBezTo>
                  <a:cubicBezTo>
                    <a:pt x="805" y="2089"/>
                    <a:pt x="889" y="1993"/>
                    <a:pt x="973" y="1885"/>
                  </a:cubicBezTo>
                  <a:cubicBezTo>
                    <a:pt x="961" y="1650"/>
                    <a:pt x="1076" y="1381"/>
                    <a:pt x="1148" y="1381"/>
                  </a:cubicBezTo>
                  <a:cubicBezTo>
                    <a:pt x="1150" y="1381"/>
                    <a:pt x="1151" y="1381"/>
                    <a:pt x="1153" y="1381"/>
                  </a:cubicBezTo>
                  <a:cubicBezTo>
                    <a:pt x="1225" y="1393"/>
                    <a:pt x="1129" y="1645"/>
                    <a:pt x="973" y="1885"/>
                  </a:cubicBezTo>
                  <a:cubicBezTo>
                    <a:pt x="973" y="2043"/>
                    <a:pt x="1037" y="2182"/>
                    <a:pt x="1206" y="2182"/>
                  </a:cubicBezTo>
                  <a:cubicBezTo>
                    <a:pt x="1230" y="2182"/>
                    <a:pt x="1256" y="2179"/>
                    <a:pt x="1285" y="2173"/>
                  </a:cubicBezTo>
                  <a:cubicBezTo>
                    <a:pt x="1537" y="2113"/>
                    <a:pt x="1777" y="1825"/>
                    <a:pt x="1933" y="1549"/>
                  </a:cubicBezTo>
                  <a:cubicBezTo>
                    <a:pt x="1873" y="1321"/>
                    <a:pt x="1969" y="997"/>
                    <a:pt x="2065" y="985"/>
                  </a:cubicBezTo>
                  <a:cubicBezTo>
                    <a:pt x="2067" y="985"/>
                    <a:pt x="2068" y="985"/>
                    <a:pt x="2070" y="985"/>
                  </a:cubicBezTo>
                  <a:cubicBezTo>
                    <a:pt x="2158" y="985"/>
                    <a:pt x="2086" y="1267"/>
                    <a:pt x="1933" y="1549"/>
                  </a:cubicBezTo>
                  <a:cubicBezTo>
                    <a:pt x="1943" y="1672"/>
                    <a:pt x="2050" y="1761"/>
                    <a:pt x="2179" y="1761"/>
                  </a:cubicBezTo>
                  <a:cubicBezTo>
                    <a:pt x="2200" y="1761"/>
                    <a:pt x="2222" y="1758"/>
                    <a:pt x="2245" y="1753"/>
                  </a:cubicBezTo>
                  <a:cubicBezTo>
                    <a:pt x="2677" y="1657"/>
                    <a:pt x="2953" y="1009"/>
                    <a:pt x="2965" y="961"/>
                  </a:cubicBezTo>
                  <a:lnTo>
                    <a:pt x="2965" y="961"/>
                  </a:lnTo>
                  <a:cubicBezTo>
                    <a:pt x="2965" y="996"/>
                    <a:pt x="2897" y="1382"/>
                    <a:pt x="3146" y="1382"/>
                  </a:cubicBezTo>
                  <a:cubicBezTo>
                    <a:pt x="3153" y="1382"/>
                    <a:pt x="3161" y="1382"/>
                    <a:pt x="3169" y="1381"/>
                  </a:cubicBezTo>
                  <a:cubicBezTo>
                    <a:pt x="3457" y="1369"/>
                    <a:pt x="3589" y="961"/>
                    <a:pt x="3589" y="961"/>
                  </a:cubicBezTo>
                  <a:cubicBezTo>
                    <a:pt x="3589" y="961"/>
                    <a:pt x="3757" y="2005"/>
                    <a:pt x="4441" y="2497"/>
                  </a:cubicBezTo>
                  <a:cubicBezTo>
                    <a:pt x="4513" y="2425"/>
                    <a:pt x="4609" y="2377"/>
                    <a:pt x="4717" y="2365"/>
                  </a:cubicBezTo>
                  <a:cubicBezTo>
                    <a:pt x="4717" y="2233"/>
                    <a:pt x="4693" y="1117"/>
                    <a:pt x="4453" y="733"/>
                  </a:cubicBezTo>
                  <a:cubicBezTo>
                    <a:pt x="4250" y="398"/>
                    <a:pt x="3849" y="372"/>
                    <a:pt x="3731" y="372"/>
                  </a:cubicBezTo>
                  <a:cubicBezTo>
                    <a:pt x="3709" y="372"/>
                    <a:pt x="3697" y="373"/>
                    <a:pt x="3697" y="373"/>
                  </a:cubicBezTo>
                  <a:cubicBezTo>
                    <a:pt x="3601" y="205"/>
                    <a:pt x="3445" y="73"/>
                    <a:pt x="3265" y="25"/>
                  </a:cubicBezTo>
                  <a:cubicBezTo>
                    <a:pt x="3181" y="13"/>
                    <a:pt x="3097" y="1"/>
                    <a:pt x="3013" y="1"/>
                  </a:cubicBezTo>
                  <a:cubicBezTo>
                    <a:pt x="2969" y="1"/>
                    <a:pt x="2922" y="1"/>
                    <a:pt x="287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4865;p78"/>
            <p:cNvSpPr/>
            <p:nvPr/>
          </p:nvSpPr>
          <p:spPr>
            <a:xfrm>
              <a:off x="2784900" y="3324622"/>
              <a:ext cx="109418" cy="156714"/>
            </a:xfrm>
            <a:custGeom>
              <a:avLst/>
              <a:gdLst/>
              <a:ahLst/>
              <a:cxnLst/>
              <a:rect l="l" t="t" r="r" b="b"/>
              <a:pathLst>
                <a:path w="1321" h="1892" extrusionOk="0">
                  <a:moveTo>
                    <a:pt x="334" y="1"/>
                  </a:moveTo>
                  <a:cubicBezTo>
                    <a:pt x="323" y="1"/>
                    <a:pt x="312" y="1"/>
                    <a:pt x="301" y="2"/>
                  </a:cubicBezTo>
                  <a:lnTo>
                    <a:pt x="253" y="2"/>
                  </a:lnTo>
                  <a:cubicBezTo>
                    <a:pt x="13" y="38"/>
                    <a:pt x="1" y="218"/>
                    <a:pt x="1" y="218"/>
                  </a:cubicBezTo>
                  <a:cubicBezTo>
                    <a:pt x="1" y="218"/>
                    <a:pt x="109" y="242"/>
                    <a:pt x="157" y="710"/>
                  </a:cubicBezTo>
                  <a:cubicBezTo>
                    <a:pt x="205" y="1262"/>
                    <a:pt x="361" y="1598"/>
                    <a:pt x="541" y="1766"/>
                  </a:cubicBezTo>
                  <a:cubicBezTo>
                    <a:pt x="565" y="1790"/>
                    <a:pt x="589" y="1802"/>
                    <a:pt x="625" y="1826"/>
                  </a:cubicBezTo>
                  <a:cubicBezTo>
                    <a:pt x="690" y="1867"/>
                    <a:pt x="766" y="1891"/>
                    <a:pt x="842" y="1891"/>
                  </a:cubicBezTo>
                  <a:cubicBezTo>
                    <a:pt x="878" y="1891"/>
                    <a:pt x="914" y="1886"/>
                    <a:pt x="949" y="1874"/>
                  </a:cubicBezTo>
                  <a:cubicBezTo>
                    <a:pt x="1261" y="1778"/>
                    <a:pt x="1321" y="1370"/>
                    <a:pt x="1237" y="950"/>
                  </a:cubicBezTo>
                  <a:cubicBezTo>
                    <a:pt x="1155" y="543"/>
                    <a:pt x="690" y="1"/>
                    <a:pt x="3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4866;p78"/>
            <p:cNvSpPr/>
            <p:nvPr/>
          </p:nvSpPr>
          <p:spPr>
            <a:xfrm>
              <a:off x="2590084" y="2973835"/>
              <a:ext cx="378285" cy="351116"/>
            </a:xfrm>
            <a:custGeom>
              <a:avLst/>
              <a:gdLst/>
              <a:ahLst/>
              <a:cxnLst/>
              <a:rect l="l" t="t" r="r" b="b"/>
              <a:pathLst>
                <a:path w="4567" h="4239" extrusionOk="0">
                  <a:moveTo>
                    <a:pt x="2893" y="1"/>
                  </a:moveTo>
                  <a:cubicBezTo>
                    <a:pt x="2893" y="1"/>
                    <a:pt x="2749" y="409"/>
                    <a:pt x="2473" y="421"/>
                  </a:cubicBezTo>
                  <a:cubicBezTo>
                    <a:pt x="2465" y="422"/>
                    <a:pt x="2457" y="422"/>
                    <a:pt x="2449" y="422"/>
                  </a:cubicBezTo>
                  <a:cubicBezTo>
                    <a:pt x="2189" y="422"/>
                    <a:pt x="2257" y="36"/>
                    <a:pt x="2269" y="1"/>
                  </a:cubicBezTo>
                  <a:lnTo>
                    <a:pt x="2269" y="1"/>
                  </a:lnTo>
                  <a:cubicBezTo>
                    <a:pt x="2245" y="49"/>
                    <a:pt x="1969" y="697"/>
                    <a:pt x="1537" y="793"/>
                  </a:cubicBezTo>
                  <a:cubicBezTo>
                    <a:pt x="1516" y="798"/>
                    <a:pt x="1496" y="801"/>
                    <a:pt x="1475" y="801"/>
                  </a:cubicBezTo>
                  <a:cubicBezTo>
                    <a:pt x="1354" y="801"/>
                    <a:pt x="1245" y="712"/>
                    <a:pt x="1225" y="589"/>
                  </a:cubicBezTo>
                  <a:cubicBezTo>
                    <a:pt x="1081" y="865"/>
                    <a:pt x="829" y="1153"/>
                    <a:pt x="577" y="1213"/>
                  </a:cubicBezTo>
                  <a:cubicBezTo>
                    <a:pt x="548" y="1219"/>
                    <a:pt x="522" y="1222"/>
                    <a:pt x="498" y="1222"/>
                  </a:cubicBezTo>
                  <a:cubicBezTo>
                    <a:pt x="329" y="1222"/>
                    <a:pt x="265" y="1083"/>
                    <a:pt x="265" y="925"/>
                  </a:cubicBezTo>
                  <a:cubicBezTo>
                    <a:pt x="193" y="1033"/>
                    <a:pt x="97" y="1141"/>
                    <a:pt x="1" y="1225"/>
                  </a:cubicBezTo>
                  <a:lnTo>
                    <a:pt x="13" y="1237"/>
                  </a:lnTo>
                  <a:cubicBezTo>
                    <a:pt x="13" y="1237"/>
                    <a:pt x="313" y="2137"/>
                    <a:pt x="289" y="2305"/>
                  </a:cubicBezTo>
                  <a:cubicBezTo>
                    <a:pt x="277" y="2461"/>
                    <a:pt x="217" y="2881"/>
                    <a:pt x="325" y="3097"/>
                  </a:cubicBezTo>
                  <a:cubicBezTo>
                    <a:pt x="486" y="3421"/>
                    <a:pt x="1015" y="3855"/>
                    <a:pt x="1846" y="3855"/>
                  </a:cubicBezTo>
                  <a:cubicBezTo>
                    <a:pt x="1879" y="3855"/>
                    <a:pt x="1911" y="3855"/>
                    <a:pt x="1945" y="3853"/>
                  </a:cubicBezTo>
                  <a:lnTo>
                    <a:pt x="1993" y="4117"/>
                  </a:lnTo>
                  <a:cubicBezTo>
                    <a:pt x="2110" y="4198"/>
                    <a:pt x="2240" y="4239"/>
                    <a:pt x="2374" y="4239"/>
                  </a:cubicBezTo>
                  <a:cubicBezTo>
                    <a:pt x="2419" y="4239"/>
                    <a:pt x="2464" y="4234"/>
                    <a:pt x="2509" y="4225"/>
                  </a:cubicBezTo>
                  <a:lnTo>
                    <a:pt x="2581" y="4201"/>
                  </a:lnTo>
                  <a:cubicBezTo>
                    <a:pt x="2785" y="4177"/>
                    <a:pt x="2965" y="4069"/>
                    <a:pt x="3097" y="3925"/>
                  </a:cubicBezTo>
                  <a:cubicBezTo>
                    <a:pt x="3121" y="3865"/>
                    <a:pt x="3025" y="3601"/>
                    <a:pt x="3001" y="3553"/>
                  </a:cubicBezTo>
                  <a:cubicBezTo>
                    <a:pt x="3421" y="3313"/>
                    <a:pt x="3709" y="2905"/>
                    <a:pt x="3805" y="2437"/>
                  </a:cubicBezTo>
                  <a:cubicBezTo>
                    <a:pt x="3842" y="2444"/>
                    <a:pt x="3877" y="2447"/>
                    <a:pt x="3910" y="2447"/>
                  </a:cubicBezTo>
                  <a:cubicBezTo>
                    <a:pt x="4435" y="2447"/>
                    <a:pt x="4567" y="1692"/>
                    <a:pt x="4285" y="1489"/>
                  </a:cubicBezTo>
                  <a:cubicBezTo>
                    <a:pt x="4201" y="1429"/>
                    <a:pt x="4105" y="1405"/>
                    <a:pt x="4009" y="1405"/>
                  </a:cubicBezTo>
                  <a:cubicBezTo>
                    <a:pt x="3901" y="1417"/>
                    <a:pt x="3805" y="1465"/>
                    <a:pt x="3733" y="1537"/>
                  </a:cubicBezTo>
                  <a:cubicBezTo>
                    <a:pt x="3061" y="1045"/>
                    <a:pt x="2893" y="1"/>
                    <a:pt x="2893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4867;p78"/>
            <p:cNvSpPr/>
            <p:nvPr/>
          </p:nvSpPr>
          <p:spPr>
            <a:xfrm>
              <a:off x="2751106" y="3268132"/>
              <a:ext cx="89539" cy="36859"/>
            </a:xfrm>
            <a:custGeom>
              <a:avLst/>
              <a:gdLst/>
              <a:ahLst/>
              <a:cxnLst/>
              <a:rect l="l" t="t" r="r" b="b"/>
              <a:pathLst>
                <a:path w="1081" h="445" extrusionOk="0">
                  <a:moveTo>
                    <a:pt x="1069" y="0"/>
                  </a:moveTo>
                  <a:cubicBezTo>
                    <a:pt x="829" y="144"/>
                    <a:pt x="565" y="228"/>
                    <a:pt x="301" y="264"/>
                  </a:cubicBezTo>
                  <a:cubicBezTo>
                    <a:pt x="205" y="288"/>
                    <a:pt x="97" y="288"/>
                    <a:pt x="1" y="300"/>
                  </a:cubicBezTo>
                  <a:lnTo>
                    <a:pt x="37" y="444"/>
                  </a:lnTo>
                  <a:cubicBezTo>
                    <a:pt x="421" y="432"/>
                    <a:pt x="781" y="300"/>
                    <a:pt x="1081" y="48"/>
                  </a:cubicBezTo>
                  <a:lnTo>
                    <a:pt x="1069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4868;p78"/>
            <p:cNvSpPr/>
            <p:nvPr/>
          </p:nvSpPr>
          <p:spPr>
            <a:xfrm>
              <a:off x="2647734" y="3470901"/>
              <a:ext cx="188935" cy="82582"/>
            </a:xfrm>
            <a:custGeom>
              <a:avLst/>
              <a:gdLst/>
              <a:ahLst/>
              <a:cxnLst/>
              <a:rect l="l" t="t" r="r" b="b"/>
              <a:pathLst>
                <a:path w="2281" h="997" extrusionOk="0">
                  <a:moveTo>
                    <a:pt x="2197" y="0"/>
                  </a:moveTo>
                  <a:cubicBezTo>
                    <a:pt x="1885" y="804"/>
                    <a:pt x="1009" y="852"/>
                    <a:pt x="817" y="852"/>
                  </a:cubicBezTo>
                  <a:cubicBezTo>
                    <a:pt x="541" y="852"/>
                    <a:pt x="253" y="792"/>
                    <a:pt x="1" y="672"/>
                  </a:cubicBezTo>
                  <a:lnTo>
                    <a:pt x="1" y="672"/>
                  </a:lnTo>
                  <a:lnTo>
                    <a:pt x="37" y="696"/>
                  </a:lnTo>
                  <a:cubicBezTo>
                    <a:pt x="217" y="852"/>
                    <a:pt x="433" y="960"/>
                    <a:pt x="673" y="984"/>
                  </a:cubicBezTo>
                  <a:cubicBezTo>
                    <a:pt x="769" y="936"/>
                    <a:pt x="865" y="912"/>
                    <a:pt x="973" y="888"/>
                  </a:cubicBezTo>
                  <a:cubicBezTo>
                    <a:pt x="1033" y="900"/>
                    <a:pt x="1033" y="948"/>
                    <a:pt x="997" y="996"/>
                  </a:cubicBezTo>
                  <a:cubicBezTo>
                    <a:pt x="1549" y="996"/>
                    <a:pt x="2041" y="660"/>
                    <a:pt x="2245" y="156"/>
                  </a:cubicBezTo>
                  <a:cubicBezTo>
                    <a:pt x="2257" y="108"/>
                    <a:pt x="2269" y="72"/>
                    <a:pt x="2281" y="60"/>
                  </a:cubicBezTo>
                  <a:cubicBezTo>
                    <a:pt x="2245" y="36"/>
                    <a:pt x="2221" y="24"/>
                    <a:pt x="2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4869;p78"/>
            <p:cNvSpPr/>
            <p:nvPr/>
          </p:nvSpPr>
          <p:spPr>
            <a:xfrm>
              <a:off x="2654691" y="3308885"/>
              <a:ext cx="151165" cy="34871"/>
            </a:xfrm>
            <a:custGeom>
              <a:avLst/>
              <a:gdLst/>
              <a:ahLst/>
              <a:cxnLst/>
              <a:rect l="l" t="t" r="r" b="b"/>
              <a:pathLst>
                <a:path w="1825" h="421" extrusionOk="0">
                  <a:moveTo>
                    <a:pt x="691" y="0"/>
                  </a:moveTo>
                  <a:cubicBezTo>
                    <a:pt x="453" y="0"/>
                    <a:pt x="185" y="49"/>
                    <a:pt x="1" y="228"/>
                  </a:cubicBezTo>
                  <a:cubicBezTo>
                    <a:pt x="73" y="252"/>
                    <a:pt x="133" y="300"/>
                    <a:pt x="193" y="348"/>
                  </a:cubicBezTo>
                  <a:cubicBezTo>
                    <a:pt x="337" y="252"/>
                    <a:pt x="505" y="192"/>
                    <a:pt x="673" y="156"/>
                  </a:cubicBezTo>
                  <a:cubicBezTo>
                    <a:pt x="727" y="148"/>
                    <a:pt x="782" y="144"/>
                    <a:pt x="837" y="144"/>
                  </a:cubicBezTo>
                  <a:cubicBezTo>
                    <a:pt x="1104" y="144"/>
                    <a:pt x="1363" y="241"/>
                    <a:pt x="1573" y="420"/>
                  </a:cubicBezTo>
                  <a:cubicBezTo>
                    <a:pt x="1573" y="420"/>
                    <a:pt x="1585" y="240"/>
                    <a:pt x="1825" y="192"/>
                  </a:cubicBezTo>
                  <a:lnTo>
                    <a:pt x="1813" y="156"/>
                  </a:lnTo>
                  <a:lnTo>
                    <a:pt x="1741" y="180"/>
                  </a:lnTo>
                  <a:cubicBezTo>
                    <a:pt x="1696" y="189"/>
                    <a:pt x="1650" y="194"/>
                    <a:pt x="1604" y="194"/>
                  </a:cubicBezTo>
                  <a:cubicBezTo>
                    <a:pt x="1468" y="194"/>
                    <a:pt x="1333" y="153"/>
                    <a:pt x="1225" y="72"/>
                  </a:cubicBezTo>
                  <a:cubicBezTo>
                    <a:pt x="1225" y="72"/>
                    <a:pt x="980" y="0"/>
                    <a:pt x="6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4870;p78"/>
            <p:cNvSpPr/>
            <p:nvPr/>
          </p:nvSpPr>
          <p:spPr>
            <a:xfrm>
              <a:off x="2618909" y="3320812"/>
              <a:ext cx="209808" cy="221736"/>
            </a:xfrm>
            <a:custGeom>
              <a:avLst/>
              <a:gdLst/>
              <a:ahLst/>
              <a:cxnLst/>
              <a:rect l="l" t="t" r="r" b="b"/>
              <a:pathLst>
                <a:path w="2533" h="2677" extrusionOk="0">
                  <a:moveTo>
                    <a:pt x="1269" y="0"/>
                  </a:moveTo>
                  <a:cubicBezTo>
                    <a:pt x="1214" y="0"/>
                    <a:pt x="1159" y="4"/>
                    <a:pt x="1105" y="12"/>
                  </a:cubicBezTo>
                  <a:cubicBezTo>
                    <a:pt x="937" y="48"/>
                    <a:pt x="769" y="108"/>
                    <a:pt x="625" y="204"/>
                  </a:cubicBezTo>
                  <a:cubicBezTo>
                    <a:pt x="457" y="312"/>
                    <a:pt x="337" y="480"/>
                    <a:pt x="277" y="684"/>
                  </a:cubicBezTo>
                  <a:cubicBezTo>
                    <a:pt x="229" y="924"/>
                    <a:pt x="217" y="1164"/>
                    <a:pt x="217" y="1404"/>
                  </a:cubicBezTo>
                  <a:cubicBezTo>
                    <a:pt x="73" y="1548"/>
                    <a:pt x="1" y="1752"/>
                    <a:pt x="25" y="1956"/>
                  </a:cubicBezTo>
                  <a:cubicBezTo>
                    <a:pt x="37" y="2028"/>
                    <a:pt x="49" y="2088"/>
                    <a:pt x="61" y="2160"/>
                  </a:cubicBezTo>
                  <a:cubicBezTo>
                    <a:pt x="109" y="2304"/>
                    <a:pt x="217" y="2424"/>
                    <a:pt x="349" y="2484"/>
                  </a:cubicBezTo>
                  <a:cubicBezTo>
                    <a:pt x="601" y="2604"/>
                    <a:pt x="877" y="2664"/>
                    <a:pt x="1165" y="2676"/>
                  </a:cubicBezTo>
                  <a:cubicBezTo>
                    <a:pt x="1357" y="2676"/>
                    <a:pt x="2221" y="2616"/>
                    <a:pt x="2533" y="1812"/>
                  </a:cubicBezTo>
                  <a:cubicBezTo>
                    <a:pt x="2353" y="1644"/>
                    <a:pt x="2209" y="1308"/>
                    <a:pt x="2149" y="768"/>
                  </a:cubicBezTo>
                  <a:cubicBezTo>
                    <a:pt x="2113" y="288"/>
                    <a:pt x="2005" y="276"/>
                    <a:pt x="2005" y="276"/>
                  </a:cubicBezTo>
                  <a:cubicBezTo>
                    <a:pt x="1795" y="97"/>
                    <a:pt x="1536" y="0"/>
                    <a:pt x="12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4871;p78"/>
            <p:cNvSpPr/>
            <p:nvPr/>
          </p:nvSpPr>
          <p:spPr>
            <a:xfrm>
              <a:off x="2640776" y="3544455"/>
              <a:ext cx="158619" cy="106437"/>
            </a:xfrm>
            <a:custGeom>
              <a:avLst/>
              <a:gdLst/>
              <a:ahLst/>
              <a:cxnLst/>
              <a:rect l="l" t="t" r="r" b="b"/>
              <a:pathLst>
                <a:path w="1915" h="1285" extrusionOk="0">
                  <a:moveTo>
                    <a:pt x="1045" y="0"/>
                  </a:moveTo>
                  <a:cubicBezTo>
                    <a:pt x="937" y="24"/>
                    <a:pt x="841" y="48"/>
                    <a:pt x="745" y="96"/>
                  </a:cubicBezTo>
                  <a:cubicBezTo>
                    <a:pt x="613" y="156"/>
                    <a:pt x="469" y="216"/>
                    <a:pt x="445" y="228"/>
                  </a:cubicBezTo>
                  <a:cubicBezTo>
                    <a:pt x="337" y="480"/>
                    <a:pt x="253" y="744"/>
                    <a:pt x="181" y="1020"/>
                  </a:cubicBezTo>
                  <a:cubicBezTo>
                    <a:pt x="157" y="1092"/>
                    <a:pt x="109" y="1224"/>
                    <a:pt x="1" y="1260"/>
                  </a:cubicBezTo>
                  <a:cubicBezTo>
                    <a:pt x="97" y="1272"/>
                    <a:pt x="193" y="1284"/>
                    <a:pt x="289" y="1284"/>
                  </a:cubicBezTo>
                  <a:lnTo>
                    <a:pt x="577" y="1284"/>
                  </a:lnTo>
                  <a:cubicBezTo>
                    <a:pt x="1033" y="1260"/>
                    <a:pt x="1465" y="1116"/>
                    <a:pt x="1693" y="816"/>
                  </a:cubicBezTo>
                  <a:cubicBezTo>
                    <a:pt x="1914" y="496"/>
                    <a:pt x="1866" y="446"/>
                    <a:pt x="1814" y="446"/>
                  </a:cubicBezTo>
                  <a:cubicBezTo>
                    <a:pt x="1790" y="446"/>
                    <a:pt x="1765" y="456"/>
                    <a:pt x="1765" y="456"/>
                  </a:cubicBezTo>
                  <a:lnTo>
                    <a:pt x="1753" y="444"/>
                  </a:lnTo>
                  <a:cubicBezTo>
                    <a:pt x="1765" y="432"/>
                    <a:pt x="1777" y="408"/>
                    <a:pt x="1789" y="384"/>
                  </a:cubicBezTo>
                  <a:cubicBezTo>
                    <a:pt x="1848" y="291"/>
                    <a:pt x="1877" y="162"/>
                    <a:pt x="1805" y="162"/>
                  </a:cubicBezTo>
                  <a:cubicBezTo>
                    <a:pt x="1775" y="162"/>
                    <a:pt x="1727" y="184"/>
                    <a:pt x="1657" y="240"/>
                  </a:cubicBezTo>
                  <a:cubicBezTo>
                    <a:pt x="1693" y="204"/>
                    <a:pt x="1717" y="156"/>
                    <a:pt x="1729" y="108"/>
                  </a:cubicBezTo>
                  <a:cubicBezTo>
                    <a:pt x="1742" y="55"/>
                    <a:pt x="1723" y="34"/>
                    <a:pt x="1679" y="34"/>
                  </a:cubicBezTo>
                  <a:cubicBezTo>
                    <a:pt x="1564" y="34"/>
                    <a:pt x="1281" y="174"/>
                    <a:pt x="961" y="252"/>
                  </a:cubicBezTo>
                  <a:cubicBezTo>
                    <a:pt x="1009" y="204"/>
                    <a:pt x="1045" y="156"/>
                    <a:pt x="1081" y="108"/>
                  </a:cubicBezTo>
                  <a:cubicBezTo>
                    <a:pt x="1105" y="60"/>
                    <a:pt x="1105" y="12"/>
                    <a:pt x="1045" y="0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4872;p78"/>
            <p:cNvSpPr/>
            <p:nvPr/>
          </p:nvSpPr>
          <p:spPr>
            <a:xfrm>
              <a:off x="2686498" y="2975823"/>
              <a:ext cx="24683" cy="46882"/>
            </a:xfrm>
            <a:custGeom>
              <a:avLst/>
              <a:gdLst/>
              <a:ahLst/>
              <a:cxnLst/>
              <a:rect l="l" t="t" r="r" b="b"/>
              <a:pathLst>
                <a:path w="298" h="566" extrusionOk="0">
                  <a:moveTo>
                    <a:pt x="210" y="1"/>
                  </a:moveTo>
                  <a:cubicBezTo>
                    <a:pt x="208" y="1"/>
                    <a:pt x="207" y="1"/>
                    <a:pt x="205" y="1"/>
                  </a:cubicBezTo>
                  <a:cubicBezTo>
                    <a:pt x="85" y="13"/>
                    <a:pt x="1" y="337"/>
                    <a:pt x="61" y="565"/>
                  </a:cubicBezTo>
                  <a:cubicBezTo>
                    <a:pt x="225" y="283"/>
                    <a:pt x="298" y="1"/>
                    <a:pt x="2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4873;p78"/>
            <p:cNvSpPr/>
            <p:nvPr/>
          </p:nvSpPr>
          <p:spPr>
            <a:xfrm>
              <a:off x="2664631" y="3650809"/>
              <a:ext cx="30896" cy="39841"/>
            </a:xfrm>
            <a:custGeom>
              <a:avLst/>
              <a:gdLst/>
              <a:ahLst/>
              <a:cxnLst/>
              <a:rect l="l" t="t" r="r" b="b"/>
              <a:pathLst>
                <a:path w="373" h="481" extrusionOk="0">
                  <a:moveTo>
                    <a:pt x="1" y="0"/>
                  </a:moveTo>
                  <a:lnTo>
                    <a:pt x="1" y="12"/>
                  </a:lnTo>
                  <a:lnTo>
                    <a:pt x="49" y="396"/>
                  </a:lnTo>
                  <a:cubicBezTo>
                    <a:pt x="145" y="432"/>
                    <a:pt x="253" y="456"/>
                    <a:pt x="349" y="480"/>
                  </a:cubicBezTo>
                  <a:lnTo>
                    <a:pt x="373" y="480"/>
                  </a:lnTo>
                  <a:cubicBezTo>
                    <a:pt x="337" y="252"/>
                    <a:pt x="289" y="24"/>
                    <a:pt x="289" y="24"/>
                  </a:cubicBezTo>
                  <a:lnTo>
                    <a:pt x="2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4874;p78"/>
            <p:cNvSpPr/>
            <p:nvPr/>
          </p:nvSpPr>
          <p:spPr>
            <a:xfrm>
              <a:off x="2598035" y="3529462"/>
              <a:ext cx="104449" cy="119441"/>
            </a:xfrm>
            <a:custGeom>
              <a:avLst/>
              <a:gdLst/>
              <a:ahLst/>
              <a:cxnLst/>
              <a:rect l="l" t="t" r="r" b="b"/>
              <a:pathLst>
                <a:path w="1261" h="1442" extrusionOk="0">
                  <a:moveTo>
                    <a:pt x="616" y="1"/>
                  </a:moveTo>
                  <a:cubicBezTo>
                    <a:pt x="586" y="1"/>
                    <a:pt x="482" y="18"/>
                    <a:pt x="361" y="229"/>
                  </a:cubicBezTo>
                  <a:cubicBezTo>
                    <a:pt x="193" y="529"/>
                    <a:pt x="1" y="1177"/>
                    <a:pt x="289" y="1381"/>
                  </a:cubicBezTo>
                  <a:lnTo>
                    <a:pt x="337" y="1417"/>
                  </a:lnTo>
                  <a:lnTo>
                    <a:pt x="529" y="1441"/>
                  </a:lnTo>
                  <a:cubicBezTo>
                    <a:pt x="625" y="1405"/>
                    <a:pt x="673" y="1273"/>
                    <a:pt x="697" y="1201"/>
                  </a:cubicBezTo>
                  <a:cubicBezTo>
                    <a:pt x="769" y="925"/>
                    <a:pt x="853" y="673"/>
                    <a:pt x="961" y="409"/>
                  </a:cubicBezTo>
                  <a:cubicBezTo>
                    <a:pt x="985" y="397"/>
                    <a:pt x="1129" y="337"/>
                    <a:pt x="1261" y="289"/>
                  </a:cubicBezTo>
                  <a:cubicBezTo>
                    <a:pt x="1021" y="253"/>
                    <a:pt x="805" y="157"/>
                    <a:pt x="625" y="1"/>
                  </a:cubicBezTo>
                  <a:cubicBezTo>
                    <a:pt x="625" y="1"/>
                    <a:pt x="622" y="1"/>
                    <a:pt x="6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4875;p78"/>
            <p:cNvSpPr/>
            <p:nvPr/>
          </p:nvSpPr>
          <p:spPr>
            <a:xfrm>
              <a:off x="2562253" y="3324622"/>
              <a:ext cx="108424" cy="162098"/>
            </a:xfrm>
            <a:custGeom>
              <a:avLst/>
              <a:gdLst/>
              <a:ahLst/>
              <a:cxnLst/>
              <a:rect l="l" t="t" r="r" b="b"/>
              <a:pathLst>
                <a:path w="1309" h="1957" extrusionOk="0">
                  <a:moveTo>
                    <a:pt x="894" y="1"/>
                  </a:moveTo>
                  <a:cubicBezTo>
                    <a:pt x="732" y="1"/>
                    <a:pt x="574" y="65"/>
                    <a:pt x="457" y="182"/>
                  </a:cubicBezTo>
                  <a:cubicBezTo>
                    <a:pt x="145" y="434"/>
                    <a:pt x="1" y="1586"/>
                    <a:pt x="205" y="1826"/>
                  </a:cubicBezTo>
                  <a:lnTo>
                    <a:pt x="217" y="1838"/>
                  </a:lnTo>
                  <a:cubicBezTo>
                    <a:pt x="300" y="1914"/>
                    <a:pt x="407" y="1956"/>
                    <a:pt x="516" y="1956"/>
                  </a:cubicBezTo>
                  <a:cubicBezTo>
                    <a:pt x="581" y="1956"/>
                    <a:pt x="646" y="1941"/>
                    <a:pt x="709" y="1910"/>
                  </a:cubicBezTo>
                  <a:cubicBezTo>
                    <a:pt x="685" y="1706"/>
                    <a:pt x="757" y="1502"/>
                    <a:pt x="901" y="1358"/>
                  </a:cubicBezTo>
                  <a:cubicBezTo>
                    <a:pt x="901" y="1118"/>
                    <a:pt x="913" y="878"/>
                    <a:pt x="961" y="638"/>
                  </a:cubicBezTo>
                  <a:cubicBezTo>
                    <a:pt x="1021" y="434"/>
                    <a:pt x="1141" y="266"/>
                    <a:pt x="1309" y="158"/>
                  </a:cubicBezTo>
                  <a:cubicBezTo>
                    <a:pt x="1249" y="110"/>
                    <a:pt x="1189" y="62"/>
                    <a:pt x="1105" y="38"/>
                  </a:cubicBezTo>
                  <a:cubicBezTo>
                    <a:pt x="1036" y="13"/>
                    <a:pt x="964" y="1"/>
                    <a:pt x="8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4876;p78"/>
            <p:cNvSpPr/>
            <p:nvPr/>
          </p:nvSpPr>
          <p:spPr>
            <a:xfrm>
              <a:off x="2545355" y="3476865"/>
              <a:ext cx="105443" cy="169056"/>
            </a:xfrm>
            <a:custGeom>
              <a:avLst/>
              <a:gdLst/>
              <a:ahLst/>
              <a:cxnLst/>
              <a:rect l="l" t="t" r="r" b="b"/>
              <a:pathLst>
                <a:path w="1273" h="2041" extrusionOk="0">
                  <a:moveTo>
                    <a:pt x="421" y="0"/>
                  </a:moveTo>
                  <a:cubicBezTo>
                    <a:pt x="169" y="684"/>
                    <a:pt x="1" y="1368"/>
                    <a:pt x="145" y="1620"/>
                  </a:cubicBezTo>
                  <a:cubicBezTo>
                    <a:pt x="265" y="1812"/>
                    <a:pt x="589" y="1968"/>
                    <a:pt x="973" y="2040"/>
                  </a:cubicBezTo>
                  <a:lnTo>
                    <a:pt x="925" y="2016"/>
                  </a:lnTo>
                  <a:cubicBezTo>
                    <a:pt x="649" y="1812"/>
                    <a:pt x="829" y="1164"/>
                    <a:pt x="997" y="864"/>
                  </a:cubicBezTo>
                  <a:cubicBezTo>
                    <a:pt x="1118" y="653"/>
                    <a:pt x="1230" y="636"/>
                    <a:pt x="1263" y="636"/>
                  </a:cubicBezTo>
                  <a:cubicBezTo>
                    <a:pt x="1269" y="636"/>
                    <a:pt x="1273" y="636"/>
                    <a:pt x="1273" y="636"/>
                  </a:cubicBezTo>
                  <a:lnTo>
                    <a:pt x="1237" y="600"/>
                  </a:lnTo>
                  <a:cubicBezTo>
                    <a:pt x="1105" y="528"/>
                    <a:pt x="997" y="420"/>
                    <a:pt x="949" y="264"/>
                  </a:cubicBezTo>
                  <a:cubicBezTo>
                    <a:pt x="937" y="204"/>
                    <a:pt x="925" y="144"/>
                    <a:pt x="913" y="72"/>
                  </a:cubicBezTo>
                  <a:cubicBezTo>
                    <a:pt x="855" y="103"/>
                    <a:pt x="790" y="118"/>
                    <a:pt x="725" y="118"/>
                  </a:cubicBezTo>
                  <a:cubicBezTo>
                    <a:pt x="615" y="118"/>
                    <a:pt x="504" y="76"/>
                    <a:pt x="421" y="0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4877;p78"/>
            <p:cNvSpPr/>
            <p:nvPr/>
          </p:nvSpPr>
          <p:spPr>
            <a:xfrm>
              <a:off x="2611951" y="3008541"/>
              <a:ext cx="21950" cy="41995"/>
            </a:xfrm>
            <a:custGeom>
              <a:avLst/>
              <a:gdLst/>
              <a:ahLst/>
              <a:cxnLst/>
              <a:rect l="l" t="t" r="r" b="b"/>
              <a:pathLst>
                <a:path w="265" h="507" extrusionOk="0">
                  <a:moveTo>
                    <a:pt x="183" y="1"/>
                  </a:moveTo>
                  <a:cubicBezTo>
                    <a:pt x="100" y="1"/>
                    <a:pt x="1" y="275"/>
                    <a:pt x="1" y="506"/>
                  </a:cubicBezTo>
                  <a:cubicBezTo>
                    <a:pt x="169" y="266"/>
                    <a:pt x="265" y="14"/>
                    <a:pt x="193" y="2"/>
                  </a:cubicBezTo>
                  <a:cubicBezTo>
                    <a:pt x="189" y="1"/>
                    <a:pt x="186" y="1"/>
                    <a:pt x="1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4878;p78"/>
            <p:cNvSpPr/>
            <p:nvPr/>
          </p:nvSpPr>
          <p:spPr>
            <a:xfrm>
              <a:off x="2689480" y="3483823"/>
              <a:ext cx="233663" cy="364783"/>
            </a:xfrm>
            <a:custGeom>
              <a:avLst/>
              <a:gdLst/>
              <a:ahLst/>
              <a:cxnLst/>
              <a:rect l="l" t="t" r="r" b="b"/>
              <a:pathLst>
                <a:path w="2821" h="4404" extrusionOk="0">
                  <a:moveTo>
                    <a:pt x="1753" y="0"/>
                  </a:moveTo>
                  <a:cubicBezTo>
                    <a:pt x="1549" y="504"/>
                    <a:pt x="1057" y="840"/>
                    <a:pt x="517" y="840"/>
                  </a:cubicBezTo>
                  <a:cubicBezTo>
                    <a:pt x="481" y="888"/>
                    <a:pt x="445" y="936"/>
                    <a:pt x="397" y="984"/>
                  </a:cubicBezTo>
                  <a:cubicBezTo>
                    <a:pt x="717" y="906"/>
                    <a:pt x="1000" y="766"/>
                    <a:pt x="1115" y="766"/>
                  </a:cubicBezTo>
                  <a:cubicBezTo>
                    <a:pt x="1159" y="766"/>
                    <a:pt x="1178" y="787"/>
                    <a:pt x="1165" y="840"/>
                  </a:cubicBezTo>
                  <a:cubicBezTo>
                    <a:pt x="1153" y="888"/>
                    <a:pt x="1117" y="936"/>
                    <a:pt x="1081" y="972"/>
                  </a:cubicBezTo>
                  <a:cubicBezTo>
                    <a:pt x="1155" y="916"/>
                    <a:pt x="1204" y="894"/>
                    <a:pt x="1234" y="894"/>
                  </a:cubicBezTo>
                  <a:cubicBezTo>
                    <a:pt x="1309" y="894"/>
                    <a:pt x="1276" y="1023"/>
                    <a:pt x="1225" y="1116"/>
                  </a:cubicBezTo>
                  <a:cubicBezTo>
                    <a:pt x="1213" y="1140"/>
                    <a:pt x="1201" y="1164"/>
                    <a:pt x="1177" y="1176"/>
                  </a:cubicBezTo>
                  <a:lnTo>
                    <a:pt x="1189" y="1188"/>
                  </a:lnTo>
                  <a:cubicBezTo>
                    <a:pt x="1189" y="1188"/>
                    <a:pt x="1214" y="1178"/>
                    <a:pt x="1238" y="1178"/>
                  </a:cubicBezTo>
                  <a:cubicBezTo>
                    <a:pt x="1290" y="1178"/>
                    <a:pt x="1338" y="1228"/>
                    <a:pt x="1117" y="1548"/>
                  </a:cubicBezTo>
                  <a:cubicBezTo>
                    <a:pt x="901" y="1848"/>
                    <a:pt x="457" y="1992"/>
                    <a:pt x="1" y="2016"/>
                  </a:cubicBezTo>
                  <a:lnTo>
                    <a:pt x="1" y="2040"/>
                  </a:lnTo>
                  <a:cubicBezTo>
                    <a:pt x="1" y="2040"/>
                    <a:pt x="49" y="2268"/>
                    <a:pt x="85" y="2496"/>
                  </a:cubicBezTo>
                  <a:cubicBezTo>
                    <a:pt x="109" y="2616"/>
                    <a:pt x="109" y="2736"/>
                    <a:pt x="109" y="2856"/>
                  </a:cubicBezTo>
                  <a:cubicBezTo>
                    <a:pt x="61" y="3301"/>
                    <a:pt x="265" y="4165"/>
                    <a:pt x="457" y="4321"/>
                  </a:cubicBezTo>
                  <a:cubicBezTo>
                    <a:pt x="532" y="4377"/>
                    <a:pt x="612" y="4403"/>
                    <a:pt x="685" y="4403"/>
                  </a:cubicBezTo>
                  <a:cubicBezTo>
                    <a:pt x="843" y="4403"/>
                    <a:pt x="973" y="4282"/>
                    <a:pt x="973" y="4093"/>
                  </a:cubicBezTo>
                  <a:cubicBezTo>
                    <a:pt x="961" y="3733"/>
                    <a:pt x="901" y="3229"/>
                    <a:pt x="973" y="3169"/>
                  </a:cubicBezTo>
                  <a:cubicBezTo>
                    <a:pt x="1102" y="3082"/>
                    <a:pt x="1241" y="3035"/>
                    <a:pt x="1390" y="3035"/>
                  </a:cubicBezTo>
                  <a:cubicBezTo>
                    <a:pt x="1407" y="3035"/>
                    <a:pt x="1424" y="3035"/>
                    <a:pt x="1441" y="3036"/>
                  </a:cubicBezTo>
                  <a:cubicBezTo>
                    <a:pt x="1465" y="3030"/>
                    <a:pt x="1492" y="3027"/>
                    <a:pt x="1519" y="3027"/>
                  </a:cubicBezTo>
                  <a:cubicBezTo>
                    <a:pt x="1546" y="3027"/>
                    <a:pt x="1573" y="3030"/>
                    <a:pt x="1597" y="3036"/>
                  </a:cubicBezTo>
                  <a:cubicBezTo>
                    <a:pt x="1681" y="3361"/>
                    <a:pt x="1849" y="3673"/>
                    <a:pt x="2089" y="3913"/>
                  </a:cubicBezTo>
                  <a:cubicBezTo>
                    <a:pt x="2137" y="3973"/>
                    <a:pt x="2209" y="4021"/>
                    <a:pt x="2293" y="4033"/>
                  </a:cubicBezTo>
                  <a:cubicBezTo>
                    <a:pt x="2315" y="4037"/>
                    <a:pt x="2338" y="4038"/>
                    <a:pt x="2360" y="4038"/>
                  </a:cubicBezTo>
                  <a:cubicBezTo>
                    <a:pt x="2540" y="4038"/>
                    <a:pt x="2707" y="3914"/>
                    <a:pt x="2761" y="3733"/>
                  </a:cubicBezTo>
                  <a:cubicBezTo>
                    <a:pt x="2821" y="3493"/>
                    <a:pt x="2449" y="3421"/>
                    <a:pt x="2425" y="2304"/>
                  </a:cubicBezTo>
                  <a:lnTo>
                    <a:pt x="2425" y="2064"/>
                  </a:lnTo>
                  <a:cubicBezTo>
                    <a:pt x="2461" y="732"/>
                    <a:pt x="1777" y="12"/>
                    <a:pt x="1777" y="12"/>
                  </a:cubicBezTo>
                  <a:lnTo>
                    <a:pt x="17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4879;p78"/>
            <p:cNvSpPr/>
            <p:nvPr/>
          </p:nvSpPr>
          <p:spPr>
            <a:xfrm>
              <a:off x="2663637" y="3437769"/>
              <a:ext cx="23938" cy="20293"/>
            </a:xfrm>
            <a:custGeom>
              <a:avLst/>
              <a:gdLst/>
              <a:ahLst/>
              <a:cxnLst/>
              <a:rect l="l" t="t" r="r" b="b"/>
              <a:pathLst>
                <a:path w="289" h="245" extrusionOk="0">
                  <a:moveTo>
                    <a:pt x="168" y="1"/>
                  </a:moveTo>
                  <a:cubicBezTo>
                    <a:pt x="138" y="1"/>
                    <a:pt x="108" y="13"/>
                    <a:pt x="85" y="40"/>
                  </a:cubicBezTo>
                  <a:cubicBezTo>
                    <a:pt x="1" y="112"/>
                    <a:pt x="61" y="244"/>
                    <a:pt x="169" y="244"/>
                  </a:cubicBezTo>
                  <a:cubicBezTo>
                    <a:pt x="241" y="244"/>
                    <a:pt x="289" y="196"/>
                    <a:pt x="289" y="124"/>
                  </a:cubicBezTo>
                  <a:cubicBezTo>
                    <a:pt x="289" y="52"/>
                    <a:pt x="229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4880;p78"/>
            <p:cNvSpPr/>
            <p:nvPr/>
          </p:nvSpPr>
          <p:spPr>
            <a:xfrm>
              <a:off x="2757069" y="3428823"/>
              <a:ext cx="23938" cy="20293"/>
            </a:xfrm>
            <a:custGeom>
              <a:avLst/>
              <a:gdLst/>
              <a:ahLst/>
              <a:cxnLst/>
              <a:rect l="l" t="t" r="r" b="b"/>
              <a:pathLst>
                <a:path w="289" h="245" extrusionOk="0">
                  <a:moveTo>
                    <a:pt x="164" y="1"/>
                  </a:moveTo>
                  <a:cubicBezTo>
                    <a:pt x="133" y="1"/>
                    <a:pt x="100" y="13"/>
                    <a:pt x="73" y="40"/>
                  </a:cubicBezTo>
                  <a:cubicBezTo>
                    <a:pt x="1" y="112"/>
                    <a:pt x="49" y="244"/>
                    <a:pt x="169" y="244"/>
                  </a:cubicBezTo>
                  <a:cubicBezTo>
                    <a:pt x="229" y="244"/>
                    <a:pt x="289" y="196"/>
                    <a:pt x="289" y="124"/>
                  </a:cubicBezTo>
                  <a:cubicBezTo>
                    <a:pt x="289" y="52"/>
                    <a:pt x="229" y="1"/>
                    <a:pt x="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4881;p78"/>
            <p:cNvSpPr/>
            <p:nvPr/>
          </p:nvSpPr>
          <p:spPr>
            <a:xfrm>
              <a:off x="2788876" y="3025025"/>
              <a:ext cx="44811" cy="20708"/>
            </a:xfrm>
            <a:custGeom>
              <a:avLst/>
              <a:gdLst/>
              <a:ahLst/>
              <a:cxnLst/>
              <a:rect l="l" t="t" r="r" b="b"/>
              <a:pathLst>
                <a:path w="541" h="250" extrusionOk="0">
                  <a:moveTo>
                    <a:pt x="196" y="0"/>
                  </a:moveTo>
                  <a:cubicBezTo>
                    <a:pt x="96" y="0"/>
                    <a:pt x="22" y="47"/>
                    <a:pt x="13" y="127"/>
                  </a:cubicBezTo>
                  <a:cubicBezTo>
                    <a:pt x="1" y="211"/>
                    <a:pt x="169" y="187"/>
                    <a:pt x="277" y="211"/>
                  </a:cubicBezTo>
                  <a:cubicBezTo>
                    <a:pt x="350" y="219"/>
                    <a:pt x="434" y="249"/>
                    <a:pt x="484" y="249"/>
                  </a:cubicBezTo>
                  <a:cubicBezTo>
                    <a:pt x="508" y="249"/>
                    <a:pt x="525" y="242"/>
                    <a:pt x="529" y="223"/>
                  </a:cubicBezTo>
                  <a:cubicBezTo>
                    <a:pt x="541" y="175"/>
                    <a:pt x="481" y="55"/>
                    <a:pt x="313" y="19"/>
                  </a:cubicBezTo>
                  <a:cubicBezTo>
                    <a:pt x="272" y="6"/>
                    <a:pt x="232" y="0"/>
                    <a:pt x="1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4882;p78"/>
            <p:cNvSpPr/>
            <p:nvPr/>
          </p:nvSpPr>
          <p:spPr>
            <a:xfrm>
              <a:off x="2638788" y="3066026"/>
              <a:ext cx="42823" cy="27417"/>
            </a:xfrm>
            <a:custGeom>
              <a:avLst/>
              <a:gdLst/>
              <a:ahLst/>
              <a:cxnLst/>
              <a:rect l="l" t="t" r="r" b="b"/>
              <a:pathLst>
                <a:path w="517" h="331" extrusionOk="0">
                  <a:moveTo>
                    <a:pt x="353" y="1"/>
                  </a:moveTo>
                  <a:cubicBezTo>
                    <a:pt x="300" y="1"/>
                    <a:pt x="235" y="19"/>
                    <a:pt x="169" y="52"/>
                  </a:cubicBezTo>
                  <a:cubicBezTo>
                    <a:pt x="61" y="100"/>
                    <a:pt x="1" y="208"/>
                    <a:pt x="13" y="316"/>
                  </a:cubicBezTo>
                  <a:cubicBezTo>
                    <a:pt x="20" y="326"/>
                    <a:pt x="31" y="330"/>
                    <a:pt x="45" y="330"/>
                  </a:cubicBezTo>
                  <a:cubicBezTo>
                    <a:pt x="98" y="330"/>
                    <a:pt x="189" y="270"/>
                    <a:pt x="265" y="232"/>
                  </a:cubicBezTo>
                  <a:cubicBezTo>
                    <a:pt x="349" y="184"/>
                    <a:pt x="517" y="160"/>
                    <a:pt x="481" y="76"/>
                  </a:cubicBezTo>
                  <a:cubicBezTo>
                    <a:pt x="461" y="25"/>
                    <a:pt x="414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4883;p78"/>
            <p:cNvSpPr/>
            <p:nvPr/>
          </p:nvSpPr>
          <p:spPr>
            <a:xfrm>
              <a:off x="2720293" y="3456986"/>
              <a:ext cx="7041" cy="22944"/>
            </a:xfrm>
            <a:custGeom>
              <a:avLst/>
              <a:gdLst/>
              <a:ahLst/>
              <a:cxnLst/>
              <a:rect l="l" t="t" r="r" b="b"/>
              <a:pathLst>
                <a:path w="85" h="277" extrusionOk="0">
                  <a:moveTo>
                    <a:pt x="49" y="0"/>
                  </a:moveTo>
                  <a:cubicBezTo>
                    <a:pt x="25" y="0"/>
                    <a:pt x="13" y="12"/>
                    <a:pt x="13" y="36"/>
                  </a:cubicBezTo>
                  <a:cubicBezTo>
                    <a:pt x="1" y="108"/>
                    <a:pt x="1" y="180"/>
                    <a:pt x="13" y="252"/>
                  </a:cubicBezTo>
                  <a:cubicBezTo>
                    <a:pt x="13" y="264"/>
                    <a:pt x="25" y="276"/>
                    <a:pt x="49" y="276"/>
                  </a:cubicBezTo>
                  <a:lnTo>
                    <a:pt x="61" y="276"/>
                  </a:lnTo>
                  <a:cubicBezTo>
                    <a:pt x="73" y="276"/>
                    <a:pt x="85" y="252"/>
                    <a:pt x="85" y="228"/>
                  </a:cubicBezTo>
                  <a:cubicBezTo>
                    <a:pt x="73" y="168"/>
                    <a:pt x="73" y="108"/>
                    <a:pt x="85" y="36"/>
                  </a:cubicBezTo>
                  <a:cubicBezTo>
                    <a:pt x="85" y="24"/>
                    <a:pt x="73" y="0"/>
                    <a:pt x="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4884;p78"/>
            <p:cNvSpPr/>
            <p:nvPr/>
          </p:nvSpPr>
          <p:spPr>
            <a:xfrm>
              <a:off x="2705383" y="3472889"/>
              <a:ext cx="43817" cy="52928"/>
            </a:xfrm>
            <a:custGeom>
              <a:avLst/>
              <a:gdLst/>
              <a:ahLst/>
              <a:cxnLst/>
              <a:rect l="l" t="t" r="r" b="b"/>
              <a:pathLst>
                <a:path w="529" h="639" extrusionOk="0">
                  <a:moveTo>
                    <a:pt x="493" y="0"/>
                  </a:moveTo>
                  <a:cubicBezTo>
                    <a:pt x="376" y="54"/>
                    <a:pt x="252" y="81"/>
                    <a:pt x="126" y="81"/>
                  </a:cubicBezTo>
                  <a:cubicBezTo>
                    <a:pt x="85" y="81"/>
                    <a:pt x="43" y="78"/>
                    <a:pt x="1" y="72"/>
                  </a:cubicBezTo>
                  <a:lnTo>
                    <a:pt x="1" y="72"/>
                  </a:lnTo>
                  <a:cubicBezTo>
                    <a:pt x="1" y="72"/>
                    <a:pt x="1" y="612"/>
                    <a:pt x="229" y="636"/>
                  </a:cubicBezTo>
                  <a:cubicBezTo>
                    <a:pt x="241" y="638"/>
                    <a:pt x="253" y="638"/>
                    <a:pt x="265" y="638"/>
                  </a:cubicBezTo>
                  <a:cubicBezTo>
                    <a:pt x="464" y="638"/>
                    <a:pt x="529" y="448"/>
                    <a:pt x="529" y="312"/>
                  </a:cubicBezTo>
                  <a:cubicBezTo>
                    <a:pt x="529" y="204"/>
                    <a:pt x="517" y="108"/>
                    <a:pt x="4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4885;p78"/>
            <p:cNvSpPr/>
            <p:nvPr/>
          </p:nvSpPr>
          <p:spPr>
            <a:xfrm>
              <a:off x="2724269" y="3477859"/>
              <a:ext cx="7041" cy="37853"/>
            </a:xfrm>
            <a:custGeom>
              <a:avLst/>
              <a:gdLst/>
              <a:ahLst/>
              <a:cxnLst/>
              <a:rect l="l" t="t" r="r" b="b"/>
              <a:pathLst>
                <a:path w="85" h="457" extrusionOk="0">
                  <a:moveTo>
                    <a:pt x="37" y="0"/>
                  </a:moveTo>
                  <a:cubicBezTo>
                    <a:pt x="37" y="0"/>
                    <a:pt x="25" y="0"/>
                    <a:pt x="25" y="12"/>
                  </a:cubicBezTo>
                  <a:cubicBezTo>
                    <a:pt x="25" y="12"/>
                    <a:pt x="1" y="60"/>
                    <a:pt x="1" y="84"/>
                  </a:cubicBezTo>
                  <a:lnTo>
                    <a:pt x="1" y="156"/>
                  </a:lnTo>
                  <a:lnTo>
                    <a:pt x="1" y="240"/>
                  </a:lnTo>
                  <a:cubicBezTo>
                    <a:pt x="13" y="288"/>
                    <a:pt x="25" y="336"/>
                    <a:pt x="37" y="384"/>
                  </a:cubicBezTo>
                  <a:cubicBezTo>
                    <a:pt x="37" y="408"/>
                    <a:pt x="49" y="432"/>
                    <a:pt x="61" y="444"/>
                  </a:cubicBezTo>
                  <a:cubicBezTo>
                    <a:pt x="61" y="444"/>
                    <a:pt x="61" y="456"/>
                    <a:pt x="61" y="456"/>
                  </a:cubicBezTo>
                  <a:cubicBezTo>
                    <a:pt x="73" y="456"/>
                    <a:pt x="85" y="444"/>
                    <a:pt x="85" y="432"/>
                  </a:cubicBezTo>
                  <a:cubicBezTo>
                    <a:pt x="85" y="408"/>
                    <a:pt x="85" y="384"/>
                    <a:pt x="85" y="360"/>
                  </a:cubicBezTo>
                  <a:cubicBezTo>
                    <a:pt x="73" y="348"/>
                    <a:pt x="73" y="324"/>
                    <a:pt x="73" y="300"/>
                  </a:cubicBezTo>
                  <a:cubicBezTo>
                    <a:pt x="73" y="276"/>
                    <a:pt x="61" y="252"/>
                    <a:pt x="61" y="228"/>
                  </a:cubicBezTo>
                  <a:lnTo>
                    <a:pt x="61" y="144"/>
                  </a:lnTo>
                  <a:lnTo>
                    <a:pt x="61" y="84"/>
                  </a:lnTo>
                  <a:lnTo>
                    <a:pt x="61" y="12"/>
                  </a:lnTo>
                  <a:cubicBezTo>
                    <a:pt x="49" y="12"/>
                    <a:pt x="49" y="0"/>
                    <a:pt x="37" y="0"/>
                  </a:cubicBezTo>
                  <a:close/>
                </a:path>
              </a:pathLst>
            </a:custGeom>
            <a:solidFill>
              <a:srgbClr val="BB5F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4886;p78"/>
            <p:cNvSpPr/>
            <p:nvPr/>
          </p:nvSpPr>
          <p:spPr>
            <a:xfrm>
              <a:off x="2623878" y="3623226"/>
              <a:ext cx="7041" cy="23689"/>
            </a:xfrm>
            <a:custGeom>
              <a:avLst/>
              <a:gdLst/>
              <a:ahLst/>
              <a:cxnLst/>
              <a:rect l="l" t="t" r="r" b="b"/>
              <a:pathLst>
                <a:path w="85" h="286" extrusionOk="0">
                  <a:moveTo>
                    <a:pt x="68" y="0"/>
                  </a:moveTo>
                  <a:cubicBezTo>
                    <a:pt x="64" y="0"/>
                    <a:pt x="61" y="3"/>
                    <a:pt x="61" y="9"/>
                  </a:cubicBezTo>
                  <a:cubicBezTo>
                    <a:pt x="49" y="21"/>
                    <a:pt x="37" y="33"/>
                    <a:pt x="37" y="45"/>
                  </a:cubicBezTo>
                  <a:cubicBezTo>
                    <a:pt x="13" y="69"/>
                    <a:pt x="13" y="105"/>
                    <a:pt x="1" y="129"/>
                  </a:cubicBezTo>
                  <a:lnTo>
                    <a:pt x="1" y="189"/>
                  </a:lnTo>
                  <a:cubicBezTo>
                    <a:pt x="1" y="201"/>
                    <a:pt x="1" y="213"/>
                    <a:pt x="1" y="225"/>
                  </a:cubicBezTo>
                  <a:cubicBezTo>
                    <a:pt x="13" y="261"/>
                    <a:pt x="13" y="273"/>
                    <a:pt x="13" y="273"/>
                  </a:cubicBezTo>
                  <a:cubicBezTo>
                    <a:pt x="25" y="273"/>
                    <a:pt x="25" y="285"/>
                    <a:pt x="25" y="285"/>
                  </a:cubicBezTo>
                  <a:cubicBezTo>
                    <a:pt x="37" y="285"/>
                    <a:pt x="49" y="273"/>
                    <a:pt x="49" y="273"/>
                  </a:cubicBezTo>
                  <a:cubicBezTo>
                    <a:pt x="49" y="249"/>
                    <a:pt x="49" y="237"/>
                    <a:pt x="49" y="225"/>
                  </a:cubicBezTo>
                  <a:lnTo>
                    <a:pt x="49" y="189"/>
                  </a:lnTo>
                  <a:cubicBezTo>
                    <a:pt x="49" y="177"/>
                    <a:pt x="49" y="165"/>
                    <a:pt x="49" y="153"/>
                  </a:cubicBezTo>
                  <a:cubicBezTo>
                    <a:pt x="61" y="129"/>
                    <a:pt x="61" y="117"/>
                    <a:pt x="61" y="105"/>
                  </a:cubicBezTo>
                  <a:lnTo>
                    <a:pt x="61" y="69"/>
                  </a:lnTo>
                  <a:cubicBezTo>
                    <a:pt x="61" y="57"/>
                    <a:pt x="61" y="45"/>
                    <a:pt x="61" y="33"/>
                  </a:cubicBezTo>
                  <a:cubicBezTo>
                    <a:pt x="73" y="33"/>
                    <a:pt x="85" y="21"/>
                    <a:pt x="85" y="9"/>
                  </a:cubicBezTo>
                  <a:cubicBezTo>
                    <a:pt x="79" y="3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4887;p78"/>
            <p:cNvSpPr/>
            <p:nvPr/>
          </p:nvSpPr>
          <p:spPr>
            <a:xfrm>
              <a:off x="2634812" y="3628196"/>
              <a:ext cx="6047" cy="21701"/>
            </a:xfrm>
            <a:custGeom>
              <a:avLst/>
              <a:gdLst/>
              <a:ahLst/>
              <a:cxnLst/>
              <a:rect l="l" t="t" r="r" b="b"/>
              <a:pathLst>
                <a:path w="73" h="262" extrusionOk="0">
                  <a:moveTo>
                    <a:pt x="65" y="0"/>
                  </a:moveTo>
                  <a:cubicBezTo>
                    <a:pt x="61" y="0"/>
                    <a:pt x="55" y="3"/>
                    <a:pt x="49" y="9"/>
                  </a:cubicBezTo>
                  <a:cubicBezTo>
                    <a:pt x="37" y="9"/>
                    <a:pt x="37" y="21"/>
                    <a:pt x="25" y="45"/>
                  </a:cubicBezTo>
                  <a:cubicBezTo>
                    <a:pt x="13" y="69"/>
                    <a:pt x="13" y="93"/>
                    <a:pt x="1" y="117"/>
                  </a:cubicBezTo>
                  <a:lnTo>
                    <a:pt x="1" y="165"/>
                  </a:lnTo>
                  <a:lnTo>
                    <a:pt x="1" y="213"/>
                  </a:lnTo>
                  <a:cubicBezTo>
                    <a:pt x="13" y="225"/>
                    <a:pt x="13" y="225"/>
                    <a:pt x="13" y="237"/>
                  </a:cubicBezTo>
                  <a:lnTo>
                    <a:pt x="13" y="249"/>
                  </a:lnTo>
                  <a:cubicBezTo>
                    <a:pt x="13" y="261"/>
                    <a:pt x="25" y="261"/>
                    <a:pt x="25" y="261"/>
                  </a:cubicBezTo>
                  <a:cubicBezTo>
                    <a:pt x="37" y="261"/>
                    <a:pt x="49" y="261"/>
                    <a:pt x="49" y="249"/>
                  </a:cubicBezTo>
                  <a:cubicBezTo>
                    <a:pt x="49" y="249"/>
                    <a:pt x="49" y="237"/>
                    <a:pt x="49" y="237"/>
                  </a:cubicBezTo>
                  <a:cubicBezTo>
                    <a:pt x="49" y="225"/>
                    <a:pt x="49" y="225"/>
                    <a:pt x="49" y="213"/>
                  </a:cubicBezTo>
                  <a:cubicBezTo>
                    <a:pt x="61" y="189"/>
                    <a:pt x="61" y="165"/>
                    <a:pt x="61" y="141"/>
                  </a:cubicBezTo>
                  <a:cubicBezTo>
                    <a:pt x="61" y="117"/>
                    <a:pt x="61" y="105"/>
                    <a:pt x="61" y="93"/>
                  </a:cubicBezTo>
                  <a:lnTo>
                    <a:pt x="61" y="57"/>
                  </a:lnTo>
                  <a:cubicBezTo>
                    <a:pt x="61" y="45"/>
                    <a:pt x="61" y="33"/>
                    <a:pt x="61" y="21"/>
                  </a:cubicBezTo>
                  <a:cubicBezTo>
                    <a:pt x="73" y="21"/>
                    <a:pt x="73" y="9"/>
                    <a:pt x="73" y="9"/>
                  </a:cubicBezTo>
                  <a:cubicBezTo>
                    <a:pt x="73" y="3"/>
                    <a:pt x="7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4888;p78"/>
            <p:cNvSpPr/>
            <p:nvPr/>
          </p:nvSpPr>
          <p:spPr>
            <a:xfrm>
              <a:off x="2732220" y="3824753"/>
              <a:ext cx="10022" cy="23938"/>
            </a:xfrm>
            <a:custGeom>
              <a:avLst/>
              <a:gdLst/>
              <a:ahLst/>
              <a:cxnLst/>
              <a:rect l="l" t="t" r="r" b="b"/>
              <a:pathLst>
                <a:path w="121" h="289" extrusionOk="0">
                  <a:moveTo>
                    <a:pt x="49" y="1"/>
                  </a:moveTo>
                  <a:cubicBezTo>
                    <a:pt x="37" y="1"/>
                    <a:pt x="25" y="1"/>
                    <a:pt x="13" y="13"/>
                  </a:cubicBezTo>
                  <a:cubicBezTo>
                    <a:pt x="13" y="25"/>
                    <a:pt x="13" y="37"/>
                    <a:pt x="13" y="61"/>
                  </a:cubicBezTo>
                  <a:cubicBezTo>
                    <a:pt x="1" y="85"/>
                    <a:pt x="1" y="121"/>
                    <a:pt x="13" y="157"/>
                  </a:cubicBezTo>
                  <a:cubicBezTo>
                    <a:pt x="13" y="169"/>
                    <a:pt x="25" y="193"/>
                    <a:pt x="25" y="205"/>
                  </a:cubicBezTo>
                  <a:cubicBezTo>
                    <a:pt x="25" y="229"/>
                    <a:pt x="37" y="241"/>
                    <a:pt x="49" y="253"/>
                  </a:cubicBezTo>
                  <a:cubicBezTo>
                    <a:pt x="61" y="265"/>
                    <a:pt x="61" y="265"/>
                    <a:pt x="73" y="277"/>
                  </a:cubicBezTo>
                  <a:lnTo>
                    <a:pt x="85" y="289"/>
                  </a:lnTo>
                  <a:lnTo>
                    <a:pt x="109" y="289"/>
                  </a:lnTo>
                  <a:cubicBezTo>
                    <a:pt x="109" y="289"/>
                    <a:pt x="121" y="277"/>
                    <a:pt x="109" y="265"/>
                  </a:cubicBezTo>
                  <a:cubicBezTo>
                    <a:pt x="109" y="253"/>
                    <a:pt x="109" y="241"/>
                    <a:pt x="97" y="229"/>
                  </a:cubicBezTo>
                  <a:cubicBezTo>
                    <a:pt x="85" y="205"/>
                    <a:pt x="85" y="169"/>
                    <a:pt x="73" y="145"/>
                  </a:cubicBezTo>
                  <a:cubicBezTo>
                    <a:pt x="73" y="133"/>
                    <a:pt x="73" y="121"/>
                    <a:pt x="73" y="97"/>
                  </a:cubicBezTo>
                  <a:lnTo>
                    <a:pt x="73" y="61"/>
                  </a:lnTo>
                  <a:cubicBezTo>
                    <a:pt x="73" y="49"/>
                    <a:pt x="61" y="37"/>
                    <a:pt x="61" y="13"/>
                  </a:cubicBezTo>
                  <a:cubicBezTo>
                    <a:pt x="61" y="13"/>
                    <a:pt x="49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4889;p78"/>
            <p:cNvSpPr/>
            <p:nvPr/>
          </p:nvSpPr>
          <p:spPr>
            <a:xfrm>
              <a:off x="2744148" y="3823262"/>
              <a:ext cx="7703" cy="24435"/>
            </a:xfrm>
            <a:custGeom>
              <a:avLst/>
              <a:gdLst/>
              <a:ahLst/>
              <a:cxnLst/>
              <a:rect l="l" t="t" r="r" b="b"/>
              <a:pathLst>
                <a:path w="93" h="295" extrusionOk="0">
                  <a:moveTo>
                    <a:pt x="63" y="0"/>
                  </a:moveTo>
                  <a:cubicBezTo>
                    <a:pt x="55" y="0"/>
                    <a:pt x="49" y="5"/>
                    <a:pt x="49" y="19"/>
                  </a:cubicBezTo>
                  <a:cubicBezTo>
                    <a:pt x="45" y="15"/>
                    <a:pt x="42" y="14"/>
                    <a:pt x="38" y="14"/>
                  </a:cubicBezTo>
                  <a:cubicBezTo>
                    <a:pt x="30" y="14"/>
                    <a:pt x="21" y="22"/>
                    <a:pt x="13" y="31"/>
                  </a:cubicBezTo>
                  <a:cubicBezTo>
                    <a:pt x="13" y="43"/>
                    <a:pt x="13" y="55"/>
                    <a:pt x="1" y="67"/>
                  </a:cubicBezTo>
                  <a:cubicBezTo>
                    <a:pt x="1" y="103"/>
                    <a:pt x="1" y="127"/>
                    <a:pt x="1" y="163"/>
                  </a:cubicBezTo>
                  <a:lnTo>
                    <a:pt x="1" y="211"/>
                  </a:lnTo>
                  <a:cubicBezTo>
                    <a:pt x="13" y="223"/>
                    <a:pt x="13" y="235"/>
                    <a:pt x="13" y="235"/>
                  </a:cubicBezTo>
                  <a:lnTo>
                    <a:pt x="25" y="259"/>
                  </a:lnTo>
                  <a:cubicBezTo>
                    <a:pt x="25" y="271"/>
                    <a:pt x="25" y="271"/>
                    <a:pt x="37" y="271"/>
                  </a:cubicBezTo>
                  <a:lnTo>
                    <a:pt x="49" y="283"/>
                  </a:lnTo>
                  <a:lnTo>
                    <a:pt x="49" y="295"/>
                  </a:lnTo>
                  <a:lnTo>
                    <a:pt x="73" y="295"/>
                  </a:lnTo>
                  <a:cubicBezTo>
                    <a:pt x="73" y="295"/>
                    <a:pt x="85" y="283"/>
                    <a:pt x="85" y="271"/>
                  </a:cubicBezTo>
                  <a:lnTo>
                    <a:pt x="85" y="259"/>
                  </a:lnTo>
                  <a:lnTo>
                    <a:pt x="85" y="235"/>
                  </a:lnTo>
                  <a:cubicBezTo>
                    <a:pt x="85" y="211"/>
                    <a:pt x="85" y="187"/>
                    <a:pt x="85" y="163"/>
                  </a:cubicBezTo>
                  <a:lnTo>
                    <a:pt x="85" y="115"/>
                  </a:lnTo>
                  <a:cubicBezTo>
                    <a:pt x="85" y="91"/>
                    <a:pt x="85" y="79"/>
                    <a:pt x="85" y="67"/>
                  </a:cubicBezTo>
                  <a:cubicBezTo>
                    <a:pt x="85" y="55"/>
                    <a:pt x="85" y="43"/>
                    <a:pt x="85" y="31"/>
                  </a:cubicBezTo>
                  <a:cubicBezTo>
                    <a:pt x="92" y="15"/>
                    <a:pt x="76" y="0"/>
                    <a:pt x="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4890;p78"/>
            <p:cNvSpPr/>
            <p:nvPr/>
          </p:nvSpPr>
          <p:spPr>
            <a:xfrm>
              <a:off x="2882309" y="3796922"/>
              <a:ext cx="16980" cy="20956"/>
            </a:xfrm>
            <a:custGeom>
              <a:avLst/>
              <a:gdLst/>
              <a:ahLst/>
              <a:cxnLst/>
              <a:rect l="l" t="t" r="r" b="b"/>
              <a:pathLst>
                <a:path w="205" h="25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37"/>
                    <a:pt x="1" y="49"/>
                    <a:pt x="1" y="61"/>
                  </a:cubicBezTo>
                  <a:cubicBezTo>
                    <a:pt x="13" y="97"/>
                    <a:pt x="25" y="133"/>
                    <a:pt x="49" y="157"/>
                  </a:cubicBezTo>
                  <a:cubicBezTo>
                    <a:pt x="61" y="181"/>
                    <a:pt x="73" y="193"/>
                    <a:pt x="85" y="205"/>
                  </a:cubicBezTo>
                  <a:cubicBezTo>
                    <a:pt x="97" y="217"/>
                    <a:pt x="121" y="229"/>
                    <a:pt x="133" y="241"/>
                  </a:cubicBezTo>
                  <a:cubicBezTo>
                    <a:pt x="145" y="241"/>
                    <a:pt x="157" y="241"/>
                    <a:pt x="181" y="253"/>
                  </a:cubicBezTo>
                  <a:lnTo>
                    <a:pt x="193" y="253"/>
                  </a:lnTo>
                  <a:cubicBezTo>
                    <a:pt x="205" y="241"/>
                    <a:pt x="205" y="229"/>
                    <a:pt x="193" y="217"/>
                  </a:cubicBezTo>
                  <a:cubicBezTo>
                    <a:pt x="181" y="217"/>
                    <a:pt x="169" y="205"/>
                    <a:pt x="169" y="193"/>
                  </a:cubicBezTo>
                  <a:cubicBezTo>
                    <a:pt x="157" y="193"/>
                    <a:pt x="145" y="181"/>
                    <a:pt x="133" y="169"/>
                  </a:cubicBezTo>
                  <a:cubicBezTo>
                    <a:pt x="121" y="157"/>
                    <a:pt x="121" y="145"/>
                    <a:pt x="109" y="133"/>
                  </a:cubicBezTo>
                  <a:cubicBezTo>
                    <a:pt x="97" y="121"/>
                    <a:pt x="85" y="97"/>
                    <a:pt x="85" y="85"/>
                  </a:cubicBezTo>
                  <a:cubicBezTo>
                    <a:pt x="73" y="73"/>
                    <a:pt x="61" y="61"/>
                    <a:pt x="61" y="49"/>
                  </a:cubicBezTo>
                  <a:lnTo>
                    <a:pt x="37" y="13"/>
                  </a:lnTo>
                  <a:cubicBezTo>
                    <a:pt x="37" y="1"/>
                    <a:pt x="25" y="1"/>
                    <a:pt x="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4891;p78"/>
            <p:cNvSpPr/>
            <p:nvPr/>
          </p:nvSpPr>
          <p:spPr>
            <a:xfrm>
              <a:off x="2893242" y="3785988"/>
              <a:ext cx="15986" cy="21950"/>
            </a:xfrm>
            <a:custGeom>
              <a:avLst/>
              <a:gdLst/>
              <a:ahLst/>
              <a:cxnLst/>
              <a:rect l="l" t="t" r="r" b="b"/>
              <a:pathLst>
                <a:path w="193" h="265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1" y="37"/>
                    <a:pt x="13" y="49"/>
                    <a:pt x="13" y="61"/>
                  </a:cubicBezTo>
                  <a:cubicBezTo>
                    <a:pt x="25" y="97"/>
                    <a:pt x="37" y="121"/>
                    <a:pt x="61" y="157"/>
                  </a:cubicBezTo>
                  <a:lnTo>
                    <a:pt x="97" y="193"/>
                  </a:lnTo>
                  <a:lnTo>
                    <a:pt x="133" y="229"/>
                  </a:lnTo>
                  <a:cubicBezTo>
                    <a:pt x="145" y="241"/>
                    <a:pt x="157" y="253"/>
                    <a:pt x="169" y="265"/>
                  </a:cubicBezTo>
                  <a:lnTo>
                    <a:pt x="181" y="265"/>
                  </a:lnTo>
                  <a:cubicBezTo>
                    <a:pt x="193" y="253"/>
                    <a:pt x="193" y="241"/>
                    <a:pt x="193" y="241"/>
                  </a:cubicBezTo>
                  <a:lnTo>
                    <a:pt x="169" y="193"/>
                  </a:lnTo>
                  <a:cubicBezTo>
                    <a:pt x="157" y="181"/>
                    <a:pt x="145" y="145"/>
                    <a:pt x="121" y="121"/>
                  </a:cubicBezTo>
                  <a:cubicBezTo>
                    <a:pt x="97" y="85"/>
                    <a:pt x="85" y="61"/>
                    <a:pt x="73" y="37"/>
                  </a:cubicBezTo>
                  <a:lnTo>
                    <a:pt x="3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4892;p78"/>
            <p:cNvSpPr/>
            <p:nvPr/>
          </p:nvSpPr>
          <p:spPr>
            <a:xfrm>
              <a:off x="2793846" y="3644100"/>
              <a:ext cx="10022" cy="17726"/>
            </a:xfrm>
            <a:custGeom>
              <a:avLst/>
              <a:gdLst/>
              <a:ahLst/>
              <a:cxnLst/>
              <a:rect l="l" t="t" r="r" b="b"/>
              <a:pathLst>
                <a:path w="121" h="214" extrusionOk="0">
                  <a:moveTo>
                    <a:pt x="91" y="0"/>
                  </a:moveTo>
                  <a:cubicBezTo>
                    <a:pt x="85" y="0"/>
                    <a:pt x="79" y="3"/>
                    <a:pt x="73" y="9"/>
                  </a:cubicBezTo>
                  <a:lnTo>
                    <a:pt x="61" y="45"/>
                  </a:lnTo>
                  <a:cubicBezTo>
                    <a:pt x="61" y="45"/>
                    <a:pt x="49" y="57"/>
                    <a:pt x="49" y="69"/>
                  </a:cubicBezTo>
                  <a:lnTo>
                    <a:pt x="37" y="105"/>
                  </a:lnTo>
                  <a:cubicBezTo>
                    <a:pt x="25" y="117"/>
                    <a:pt x="37" y="129"/>
                    <a:pt x="25" y="129"/>
                  </a:cubicBezTo>
                  <a:cubicBezTo>
                    <a:pt x="13" y="141"/>
                    <a:pt x="13" y="153"/>
                    <a:pt x="13" y="165"/>
                  </a:cubicBezTo>
                  <a:cubicBezTo>
                    <a:pt x="1" y="165"/>
                    <a:pt x="1" y="177"/>
                    <a:pt x="1" y="189"/>
                  </a:cubicBezTo>
                  <a:cubicBezTo>
                    <a:pt x="1" y="189"/>
                    <a:pt x="1" y="201"/>
                    <a:pt x="1" y="201"/>
                  </a:cubicBezTo>
                  <a:cubicBezTo>
                    <a:pt x="1" y="213"/>
                    <a:pt x="13" y="213"/>
                    <a:pt x="25" y="213"/>
                  </a:cubicBezTo>
                  <a:cubicBezTo>
                    <a:pt x="37" y="201"/>
                    <a:pt x="49" y="201"/>
                    <a:pt x="61" y="189"/>
                  </a:cubicBezTo>
                  <a:lnTo>
                    <a:pt x="85" y="165"/>
                  </a:lnTo>
                  <a:lnTo>
                    <a:pt x="97" y="129"/>
                  </a:lnTo>
                  <a:cubicBezTo>
                    <a:pt x="109" y="93"/>
                    <a:pt x="121" y="69"/>
                    <a:pt x="121" y="45"/>
                  </a:cubicBezTo>
                  <a:cubicBezTo>
                    <a:pt x="121" y="33"/>
                    <a:pt x="121" y="21"/>
                    <a:pt x="121" y="9"/>
                  </a:cubicBezTo>
                  <a:lnTo>
                    <a:pt x="109" y="9"/>
                  </a:lnTo>
                  <a:cubicBezTo>
                    <a:pt x="103" y="3"/>
                    <a:pt x="97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4893;p78"/>
            <p:cNvSpPr/>
            <p:nvPr/>
          </p:nvSpPr>
          <p:spPr>
            <a:xfrm>
              <a:off x="2805773" y="3644431"/>
              <a:ext cx="11016" cy="20128"/>
            </a:xfrm>
            <a:custGeom>
              <a:avLst/>
              <a:gdLst/>
              <a:ahLst/>
              <a:cxnLst/>
              <a:rect l="l" t="t" r="r" b="b"/>
              <a:pathLst>
                <a:path w="133" h="243" extrusionOk="0">
                  <a:moveTo>
                    <a:pt x="107" y="0"/>
                  </a:moveTo>
                  <a:cubicBezTo>
                    <a:pt x="104" y="0"/>
                    <a:pt x="100" y="2"/>
                    <a:pt x="97" y="5"/>
                  </a:cubicBezTo>
                  <a:cubicBezTo>
                    <a:pt x="85" y="5"/>
                    <a:pt x="73" y="5"/>
                    <a:pt x="73" y="17"/>
                  </a:cubicBezTo>
                  <a:cubicBezTo>
                    <a:pt x="73" y="29"/>
                    <a:pt x="61" y="41"/>
                    <a:pt x="61" y="41"/>
                  </a:cubicBezTo>
                  <a:cubicBezTo>
                    <a:pt x="49" y="53"/>
                    <a:pt x="49" y="65"/>
                    <a:pt x="49" y="77"/>
                  </a:cubicBezTo>
                  <a:cubicBezTo>
                    <a:pt x="37" y="89"/>
                    <a:pt x="37" y="101"/>
                    <a:pt x="37" y="113"/>
                  </a:cubicBezTo>
                  <a:cubicBezTo>
                    <a:pt x="25" y="137"/>
                    <a:pt x="13" y="161"/>
                    <a:pt x="13" y="185"/>
                  </a:cubicBezTo>
                  <a:lnTo>
                    <a:pt x="13" y="209"/>
                  </a:lnTo>
                  <a:lnTo>
                    <a:pt x="13" y="221"/>
                  </a:lnTo>
                  <a:cubicBezTo>
                    <a:pt x="1" y="233"/>
                    <a:pt x="1" y="233"/>
                    <a:pt x="13" y="233"/>
                  </a:cubicBezTo>
                  <a:cubicBezTo>
                    <a:pt x="13" y="239"/>
                    <a:pt x="16" y="242"/>
                    <a:pt x="20" y="242"/>
                  </a:cubicBezTo>
                  <a:cubicBezTo>
                    <a:pt x="25" y="242"/>
                    <a:pt x="31" y="239"/>
                    <a:pt x="37" y="233"/>
                  </a:cubicBezTo>
                  <a:lnTo>
                    <a:pt x="49" y="233"/>
                  </a:lnTo>
                  <a:cubicBezTo>
                    <a:pt x="49" y="233"/>
                    <a:pt x="61" y="221"/>
                    <a:pt x="73" y="221"/>
                  </a:cubicBezTo>
                  <a:lnTo>
                    <a:pt x="85" y="197"/>
                  </a:lnTo>
                  <a:cubicBezTo>
                    <a:pt x="85" y="197"/>
                    <a:pt x="85" y="185"/>
                    <a:pt x="97" y="185"/>
                  </a:cubicBezTo>
                  <a:cubicBezTo>
                    <a:pt x="97" y="173"/>
                    <a:pt x="109" y="149"/>
                    <a:pt x="109" y="137"/>
                  </a:cubicBezTo>
                  <a:cubicBezTo>
                    <a:pt x="121" y="113"/>
                    <a:pt x="121" y="89"/>
                    <a:pt x="121" y="53"/>
                  </a:cubicBezTo>
                  <a:cubicBezTo>
                    <a:pt x="133" y="41"/>
                    <a:pt x="133" y="29"/>
                    <a:pt x="121" y="17"/>
                  </a:cubicBezTo>
                  <a:cubicBezTo>
                    <a:pt x="121" y="9"/>
                    <a:pt x="115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4894;p78"/>
            <p:cNvSpPr/>
            <p:nvPr/>
          </p:nvSpPr>
          <p:spPr>
            <a:xfrm>
              <a:off x="2904176" y="3109098"/>
              <a:ext cx="37853" cy="25512"/>
            </a:xfrm>
            <a:custGeom>
              <a:avLst/>
              <a:gdLst/>
              <a:ahLst/>
              <a:cxnLst/>
              <a:rect l="l" t="t" r="r" b="b"/>
              <a:pathLst>
                <a:path w="457" h="308" extrusionOk="0">
                  <a:moveTo>
                    <a:pt x="193" y="0"/>
                  </a:moveTo>
                  <a:lnTo>
                    <a:pt x="157" y="12"/>
                  </a:lnTo>
                  <a:cubicBezTo>
                    <a:pt x="121" y="24"/>
                    <a:pt x="85" y="60"/>
                    <a:pt x="61" y="96"/>
                  </a:cubicBezTo>
                  <a:cubicBezTo>
                    <a:pt x="37" y="120"/>
                    <a:pt x="25" y="156"/>
                    <a:pt x="13" y="180"/>
                  </a:cubicBezTo>
                  <a:cubicBezTo>
                    <a:pt x="1" y="216"/>
                    <a:pt x="1" y="252"/>
                    <a:pt x="1" y="276"/>
                  </a:cubicBezTo>
                  <a:cubicBezTo>
                    <a:pt x="1" y="288"/>
                    <a:pt x="13" y="300"/>
                    <a:pt x="25" y="300"/>
                  </a:cubicBezTo>
                  <a:cubicBezTo>
                    <a:pt x="30" y="305"/>
                    <a:pt x="37" y="308"/>
                    <a:pt x="43" y="308"/>
                  </a:cubicBezTo>
                  <a:cubicBezTo>
                    <a:pt x="53" y="308"/>
                    <a:pt x="61" y="302"/>
                    <a:pt x="61" y="288"/>
                  </a:cubicBezTo>
                  <a:lnTo>
                    <a:pt x="73" y="276"/>
                  </a:lnTo>
                  <a:cubicBezTo>
                    <a:pt x="85" y="252"/>
                    <a:pt x="97" y="240"/>
                    <a:pt x="109" y="216"/>
                  </a:cubicBezTo>
                  <a:cubicBezTo>
                    <a:pt x="121" y="180"/>
                    <a:pt x="157" y="144"/>
                    <a:pt x="205" y="120"/>
                  </a:cubicBezTo>
                  <a:lnTo>
                    <a:pt x="313" y="120"/>
                  </a:lnTo>
                  <a:lnTo>
                    <a:pt x="337" y="132"/>
                  </a:lnTo>
                  <a:lnTo>
                    <a:pt x="385" y="156"/>
                  </a:lnTo>
                  <a:lnTo>
                    <a:pt x="409" y="168"/>
                  </a:lnTo>
                  <a:lnTo>
                    <a:pt x="433" y="168"/>
                  </a:lnTo>
                  <a:cubicBezTo>
                    <a:pt x="445" y="156"/>
                    <a:pt x="457" y="144"/>
                    <a:pt x="445" y="132"/>
                  </a:cubicBezTo>
                  <a:cubicBezTo>
                    <a:pt x="445" y="120"/>
                    <a:pt x="445" y="108"/>
                    <a:pt x="433" y="108"/>
                  </a:cubicBezTo>
                  <a:cubicBezTo>
                    <a:pt x="421" y="84"/>
                    <a:pt x="409" y="60"/>
                    <a:pt x="385" y="48"/>
                  </a:cubicBezTo>
                  <a:cubicBezTo>
                    <a:pt x="373" y="36"/>
                    <a:pt x="361" y="24"/>
                    <a:pt x="349" y="24"/>
                  </a:cubicBezTo>
                  <a:lnTo>
                    <a:pt x="313" y="12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4895;p78"/>
            <p:cNvSpPr/>
            <p:nvPr/>
          </p:nvSpPr>
          <p:spPr>
            <a:xfrm>
              <a:off x="2748124" y="3556382"/>
              <a:ext cx="48787" cy="51189"/>
            </a:xfrm>
            <a:custGeom>
              <a:avLst/>
              <a:gdLst/>
              <a:ahLst/>
              <a:cxnLst/>
              <a:rect l="l" t="t" r="r" b="b"/>
              <a:pathLst>
                <a:path w="589" h="618" extrusionOk="0">
                  <a:moveTo>
                    <a:pt x="505" y="0"/>
                  </a:moveTo>
                  <a:cubicBezTo>
                    <a:pt x="481" y="12"/>
                    <a:pt x="457" y="12"/>
                    <a:pt x="433" y="36"/>
                  </a:cubicBezTo>
                  <a:lnTo>
                    <a:pt x="397" y="60"/>
                  </a:lnTo>
                  <a:lnTo>
                    <a:pt x="361" y="96"/>
                  </a:lnTo>
                  <a:cubicBezTo>
                    <a:pt x="349" y="96"/>
                    <a:pt x="349" y="108"/>
                    <a:pt x="361" y="120"/>
                  </a:cubicBezTo>
                  <a:lnTo>
                    <a:pt x="385" y="120"/>
                  </a:lnTo>
                  <a:lnTo>
                    <a:pt x="421" y="96"/>
                  </a:lnTo>
                  <a:cubicBezTo>
                    <a:pt x="433" y="84"/>
                    <a:pt x="445" y="72"/>
                    <a:pt x="457" y="72"/>
                  </a:cubicBezTo>
                  <a:cubicBezTo>
                    <a:pt x="481" y="60"/>
                    <a:pt x="493" y="60"/>
                    <a:pt x="517" y="48"/>
                  </a:cubicBezTo>
                  <a:lnTo>
                    <a:pt x="529" y="48"/>
                  </a:lnTo>
                  <a:lnTo>
                    <a:pt x="529" y="60"/>
                  </a:lnTo>
                  <a:cubicBezTo>
                    <a:pt x="529" y="84"/>
                    <a:pt x="517" y="108"/>
                    <a:pt x="517" y="132"/>
                  </a:cubicBezTo>
                  <a:cubicBezTo>
                    <a:pt x="505" y="168"/>
                    <a:pt x="493" y="192"/>
                    <a:pt x="481" y="216"/>
                  </a:cubicBezTo>
                  <a:cubicBezTo>
                    <a:pt x="457" y="240"/>
                    <a:pt x="445" y="264"/>
                    <a:pt x="421" y="288"/>
                  </a:cubicBezTo>
                  <a:cubicBezTo>
                    <a:pt x="409" y="312"/>
                    <a:pt x="385" y="336"/>
                    <a:pt x="361" y="360"/>
                  </a:cubicBezTo>
                  <a:cubicBezTo>
                    <a:pt x="337" y="372"/>
                    <a:pt x="313" y="396"/>
                    <a:pt x="289" y="408"/>
                  </a:cubicBezTo>
                  <a:cubicBezTo>
                    <a:pt x="265" y="432"/>
                    <a:pt x="253" y="444"/>
                    <a:pt x="229" y="456"/>
                  </a:cubicBezTo>
                  <a:cubicBezTo>
                    <a:pt x="205" y="468"/>
                    <a:pt x="181" y="480"/>
                    <a:pt x="157" y="504"/>
                  </a:cubicBezTo>
                  <a:cubicBezTo>
                    <a:pt x="73" y="552"/>
                    <a:pt x="13" y="576"/>
                    <a:pt x="13" y="576"/>
                  </a:cubicBezTo>
                  <a:cubicBezTo>
                    <a:pt x="1" y="576"/>
                    <a:pt x="1" y="600"/>
                    <a:pt x="13" y="600"/>
                  </a:cubicBezTo>
                  <a:cubicBezTo>
                    <a:pt x="13" y="609"/>
                    <a:pt x="19" y="617"/>
                    <a:pt x="26" y="617"/>
                  </a:cubicBezTo>
                  <a:cubicBezTo>
                    <a:pt x="30" y="617"/>
                    <a:pt x="33" y="616"/>
                    <a:pt x="37" y="612"/>
                  </a:cubicBezTo>
                  <a:cubicBezTo>
                    <a:pt x="85" y="600"/>
                    <a:pt x="145" y="576"/>
                    <a:pt x="193" y="552"/>
                  </a:cubicBezTo>
                  <a:cubicBezTo>
                    <a:pt x="217" y="540"/>
                    <a:pt x="241" y="528"/>
                    <a:pt x="265" y="516"/>
                  </a:cubicBezTo>
                  <a:cubicBezTo>
                    <a:pt x="289" y="504"/>
                    <a:pt x="313" y="492"/>
                    <a:pt x="337" y="480"/>
                  </a:cubicBezTo>
                  <a:cubicBezTo>
                    <a:pt x="361" y="456"/>
                    <a:pt x="385" y="432"/>
                    <a:pt x="409" y="420"/>
                  </a:cubicBezTo>
                  <a:cubicBezTo>
                    <a:pt x="433" y="396"/>
                    <a:pt x="457" y="372"/>
                    <a:pt x="481" y="348"/>
                  </a:cubicBezTo>
                  <a:cubicBezTo>
                    <a:pt x="505" y="312"/>
                    <a:pt x="517" y="288"/>
                    <a:pt x="541" y="264"/>
                  </a:cubicBezTo>
                  <a:cubicBezTo>
                    <a:pt x="553" y="228"/>
                    <a:pt x="565" y="192"/>
                    <a:pt x="577" y="168"/>
                  </a:cubicBezTo>
                  <a:cubicBezTo>
                    <a:pt x="589" y="132"/>
                    <a:pt x="589" y="96"/>
                    <a:pt x="589" y="72"/>
                  </a:cubicBezTo>
                  <a:cubicBezTo>
                    <a:pt x="589" y="48"/>
                    <a:pt x="577" y="24"/>
                    <a:pt x="565" y="12"/>
                  </a:cubicBezTo>
                  <a:cubicBezTo>
                    <a:pt x="553" y="0"/>
                    <a:pt x="541" y="0"/>
                    <a:pt x="529" y="0"/>
                  </a:cubicBezTo>
                  <a:close/>
                </a:path>
              </a:pathLst>
            </a:custGeom>
            <a:solidFill>
              <a:srgbClr val="7A40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4896;p78"/>
            <p:cNvSpPr/>
            <p:nvPr/>
          </p:nvSpPr>
          <p:spPr>
            <a:xfrm>
              <a:off x="2677552" y="3542715"/>
              <a:ext cx="110412" cy="44563"/>
            </a:xfrm>
            <a:custGeom>
              <a:avLst/>
              <a:gdLst/>
              <a:ahLst/>
              <a:cxnLst/>
              <a:rect l="l" t="t" r="r" b="b"/>
              <a:pathLst>
                <a:path w="1333" h="538" extrusionOk="0">
                  <a:moveTo>
                    <a:pt x="584" y="0"/>
                  </a:moveTo>
                  <a:cubicBezTo>
                    <a:pt x="580" y="0"/>
                    <a:pt x="577" y="3"/>
                    <a:pt x="577" y="9"/>
                  </a:cubicBezTo>
                  <a:cubicBezTo>
                    <a:pt x="553" y="9"/>
                    <a:pt x="529" y="9"/>
                    <a:pt x="505" y="21"/>
                  </a:cubicBezTo>
                  <a:lnTo>
                    <a:pt x="457" y="45"/>
                  </a:lnTo>
                  <a:cubicBezTo>
                    <a:pt x="421" y="57"/>
                    <a:pt x="373" y="69"/>
                    <a:pt x="337" y="81"/>
                  </a:cubicBezTo>
                  <a:lnTo>
                    <a:pt x="289" y="105"/>
                  </a:lnTo>
                  <a:lnTo>
                    <a:pt x="229" y="129"/>
                  </a:lnTo>
                  <a:lnTo>
                    <a:pt x="13" y="237"/>
                  </a:lnTo>
                  <a:cubicBezTo>
                    <a:pt x="13" y="237"/>
                    <a:pt x="1" y="249"/>
                    <a:pt x="13" y="261"/>
                  </a:cubicBezTo>
                  <a:cubicBezTo>
                    <a:pt x="13" y="261"/>
                    <a:pt x="18" y="267"/>
                    <a:pt x="25" y="267"/>
                  </a:cubicBezTo>
                  <a:cubicBezTo>
                    <a:pt x="29" y="267"/>
                    <a:pt x="33" y="265"/>
                    <a:pt x="37" y="261"/>
                  </a:cubicBezTo>
                  <a:lnTo>
                    <a:pt x="253" y="177"/>
                  </a:lnTo>
                  <a:lnTo>
                    <a:pt x="313" y="153"/>
                  </a:lnTo>
                  <a:lnTo>
                    <a:pt x="361" y="141"/>
                  </a:lnTo>
                  <a:lnTo>
                    <a:pt x="469" y="93"/>
                  </a:lnTo>
                  <a:lnTo>
                    <a:pt x="529" y="81"/>
                  </a:lnTo>
                  <a:lnTo>
                    <a:pt x="577" y="69"/>
                  </a:lnTo>
                  <a:cubicBezTo>
                    <a:pt x="583" y="63"/>
                    <a:pt x="589" y="60"/>
                    <a:pt x="593" y="60"/>
                  </a:cubicBezTo>
                  <a:cubicBezTo>
                    <a:pt x="598" y="60"/>
                    <a:pt x="601" y="63"/>
                    <a:pt x="601" y="69"/>
                  </a:cubicBezTo>
                  <a:cubicBezTo>
                    <a:pt x="601" y="69"/>
                    <a:pt x="606" y="64"/>
                    <a:pt x="613" y="64"/>
                  </a:cubicBezTo>
                  <a:cubicBezTo>
                    <a:pt x="617" y="64"/>
                    <a:pt x="621" y="65"/>
                    <a:pt x="625" y="69"/>
                  </a:cubicBezTo>
                  <a:cubicBezTo>
                    <a:pt x="625" y="69"/>
                    <a:pt x="625" y="69"/>
                    <a:pt x="625" y="81"/>
                  </a:cubicBezTo>
                  <a:cubicBezTo>
                    <a:pt x="625" y="93"/>
                    <a:pt x="625" y="105"/>
                    <a:pt x="613" y="117"/>
                  </a:cubicBezTo>
                  <a:lnTo>
                    <a:pt x="589" y="165"/>
                  </a:lnTo>
                  <a:cubicBezTo>
                    <a:pt x="565" y="201"/>
                    <a:pt x="541" y="225"/>
                    <a:pt x="505" y="249"/>
                  </a:cubicBezTo>
                  <a:cubicBezTo>
                    <a:pt x="505" y="261"/>
                    <a:pt x="493" y="273"/>
                    <a:pt x="505" y="285"/>
                  </a:cubicBezTo>
                  <a:cubicBezTo>
                    <a:pt x="505" y="297"/>
                    <a:pt x="517" y="309"/>
                    <a:pt x="541" y="309"/>
                  </a:cubicBezTo>
                  <a:cubicBezTo>
                    <a:pt x="544" y="308"/>
                    <a:pt x="548" y="307"/>
                    <a:pt x="551" y="306"/>
                  </a:cubicBezTo>
                  <a:lnTo>
                    <a:pt x="551" y="306"/>
                  </a:lnTo>
                  <a:lnTo>
                    <a:pt x="553" y="309"/>
                  </a:lnTo>
                  <a:cubicBezTo>
                    <a:pt x="554" y="308"/>
                    <a:pt x="556" y="306"/>
                    <a:pt x="558" y="304"/>
                  </a:cubicBezTo>
                  <a:lnTo>
                    <a:pt x="558" y="304"/>
                  </a:lnTo>
                  <a:cubicBezTo>
                    <a:pt x="672" y="270"/>
                    <a:pt x="786" y="236"/>
                    <a:pt x="901" y="201"/>
                  </a:cubicBezTo>
                  <a:lnTo>
                    <a:pt x="1081" y="129"/>
                  </a:lnTo>
                  <a:cubicBezTo>
                    <a:pt x="1105" y="117"/>
                    <a:pt x="1141" y="117"/>
                    <a:pt x="1165" y="105"/>
                  </a:cubicBezTo>
                  <a:cubicBezTo>
                    <a:pt x="1189" y="93"/>
                    <a:pt x="1213" y="93"/>
                    <a:pt x="1249" y="93"/>
                  </a:cubicBezTo>
                  <a:lnTo>
                    <a:pt x="1261" y="93"/>
                  </a:lnTo>
                  <a:cubicBezTo>
                    <a:pt x="1261" y="93"/>
                    <a:pt x="1261" y="105"/>
                    <a:pt x="1261" y="117"/>
                  </a:cubicBezTo>
                  <a:cubicBezTo>
                    <a:pt x="1261" y="141"/>
                    <a:pt x="1249" y="165"/>
                    <a:pt x="1237" y="189"/>
                  </a:cubicBezTo>
                  <a:cubicBezTo>
                    <a:pt x="1213" y="213"/>
                    <a:pt x="1201" y="237"/>
                    <a:pt x="1177" y="249"/>
                  </a:cubicBezTo>
                  <a:cubicBezTo>
                    <a:pt x="1153" y="273"/>
                    <a:pt x="1129" y="297"/>
                    <a:pt x="1105" y="309"/>
                  </a:cubicBezTo>
                  <a:cubicBezTo>
                    <a:pt x="1081" y="333"/>
                    <a:pt x="1057" y="345"/>
                    <a:pt x="1033" y="357"/>
                  </a:cubicBezTo>
                  <a:cubicBezTo>
                    <a:pt x="1009" y="381"/>
                    <a:pt x="973" y="393"/>
                    <a:pt x="949" y="405"/>
                  </a:cubicBezTo>
                  <a:cubicBezTo>
                    <a:pt x="901" y="441"/>
                    <a:pt x="841" y="465"/>
                    <a:pt x="781" y="489"/>
                  </a:cubicBezTo>
                  <a:cubicBezTo>
                    <a:pt x="769" y="501"/>
                    <a:pt x="769" y="513"/>
                    <a:pt x="781" y="525"/>
                  </a:cubicBezTo>
                  <a:cubicBezTo>
                    <a:pt x="781" y="537"/>
                    <a:pt x="793" y="537"/>
                    <a:pt x="805" y="537"/>
                  </a:cubicBezTo>
                  <a:cubicBezTo>
                    <a:pt x="865" y="513"/>
                    <a:pt x="925" y="489"/>
                    <a:pt x="985" y="465"/>
                  </a:cubicBezTo>
                  <a:cubicBezTo>
                    <a:pt x="1033" y="429"/>
                    <a:pt x="1093" y="405"/>
                    <a:pt x="1153" y="369"/>
                  </a:cubicBezTo>
                  <a:cubicBezTo>
                    <a:pt x="1177" y="345"/>
                    <a:pt x="1201" y="321"/>
                    <a:pt x="1225" y="309"/>
                  </a:cubicBezTo>
                  <a:cubicBezTo>
                    <a:pt x="1249" y="285"/>
                    <a:pt x="1273" y="261"/>
                    <a:pt x="1297" y="237"/>
                  </a:cubicBezTo>
                  <a:cubicBezTo>
                    <a:pt x="1297" y="213"/>
                    <a:pt x="1309" y="201"/>
                    <a:pt x="1321" y="189"/>
                  </a:cubicBezTo>
                  <a:lnTo>
                    <a:pt x="1333" y="165"/>
                  </a:lnTo>
                  <a:cubicBezTo>
                    <a:pt x="1333" y="153"/>
                    <a:pt x="1333" y="153"/>
                    <a:pt x="1333" y="141"/>
                  </a:cubicBezTo>
                  <a:lnTo>
                    <a:pt x="1333" y="129"/>
                  </a:lnTo>
                  <a:cubicBezTo>
                    <a:pt x="1333" y="105"/>
                    <a:pt x="1333" y="81"/>
                    <a:pt x="1321" y="69"/>
                  </a:cubicBezTo>
                  <a:cubicBezTo>
                    <a:pt x="1297" y="45"/>
                    <a:pt x="1273" y="33"/>
                    <a:pt x="1249" y="33"/>
                  </a:cubicBezTo>
                  <a:cubicBezTo>
                    <a:pt x="1213" y="33"/>
                    <a:pt x="1177" y="33"/>
                    <a:pt x="1153" y="45"/>
                  </a:cubicBezTo>
                  <a:lnTo>
                    <a:pt x="1057" y="69"/>
                  </a:lnTo>
                  <a:lnTo>
                    <a:pt x="877" y="141"/>
                  </a:lnTo>
                  <a:cubicBezTo>
                    <a:pt x="793" y="167"/>
                    <a:pt x="715" y="192"/>
                    <a:pt x="634" y="217"/>
                  </a:cubicBezTo>
                  <a:lnTo>
                    <a:pt x="634" y="217"/>
                  </a:lnTo>
                  <a:cubicBezTo>
                    <a:pt x="635" y="216"/>
                    <a:pt x="636" y="215"/>
                    <a:pt x="637" y="213"/>
                  </a:cubicBezTo>
                  <a:lnTo>
                    <a:pt x="673" y="153"/>
                  </a:lnTo>
                  <a:cubicBezTo>
                    <a:pt x="685" y="141"/>
                    <a:pt x="685" y="117"/>
                    <a:pt x="697" y="93"/>
                  </a:cubicBezTo>
                  <a:cubicBezTo>
                    <a:pt x="697" y="81"/>
                    <a:pt x="697" y="69"/>
                    <a:pt x="697" y="69"/>
                  </a:cubicBezTo>
                  <a:cubicBezTo>
                    <a:pt x="697" y="57"/>
                    <a:pt x="685" y="45"/>
                    <a:pt x="685" y="45"/>
                  </a:cubicBezTo>
                  <a:lnTo>
                    <a:pt x="661" y="21"/>
                  </a:lnTo>
                  <a:lnTo>
                    <a:pt x="649" y="9"/>
                  </a:lnTo>
                  <a:cubicBezTo>
                    <a:pt x="641" y="9"/>
                    <a:pt x="627" y="4"/>
                    <a:pt x="616" y="4"/>
                  </a:cubicBezTo>
                  <a:cubicBezTo>
                    <a:pt x="610" y="4"/>
                    <a:pt x="605" y="5"/>
                    <a:pt x="601" y="9"/>
                  </a:cubicBezTo>
                  <a:cubicBezTo>
                    <a:pt x="595" y="3"/>
                    <a:pt x="589" y="0"/>
                    <a:pt x="584" y="0"/>
                  </a:cubicBezTo>
                  <a:close/>
                </a:path>
              </a:pathLst>
            </a:custGeom>
            <a:solidFill>
              <a:srgbClr val="7A40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4897;p78"/>
            <p:cNvSpPr/>
            <p:nvPr/>
          </p:nvSpPr>
          <p:spPr>
            <a:xfrm>
              <a:off x="2607975" y="3527557"/>
              <a:ext cx="74630" cy="124742"/>
            </a:xfrm>
            <a:custGeom>
              <a:avLst/>
              <a:gdLst/>
              <a:ahLst/>
              <a:cxnLst/>
              <a:rect l="l" t="t" r="r" b="b"/>
              <a:pathLst>
                <a:path w="901" h="1506" extrusionOk="0">
                  <a:moveTo>
                    <a:pt x="481" y="0"/>
                  </a:moveTo>
                  <a:cubicBezTo>
                    <a:pt x="445" y="12"/>
                    <a:pt x="409" y="24"/>
                    <a:pt x="385" y="48"/>
                  </a:cubicBezTo>
                  <a:cubicBezTo>
                    <a:pt x="337" y="72"/>
                    <a:pt x="301" y="120"/>
                    <a:pt x="277" y="156"/>
                  </a:cubicBezTo>
                  <a:cubicBezTo>
                    <a:pt x="229" y="216"/>
                    <a:pt x="193" y="276"/>
                    <a:pt x="169" y="336"/>
                  </a:cubicBezTo>
                  <a:cubicBezTo>
                    <a:pt x="97" y="492"/>
                    <a:pt x="49" y="648"/>
                    <a:pt x="25" y="816"/>
                  </a:cubicBezTo>
                  <a:cubicBezTo>
                    <a:pt x="1" y="912"/>
                    <a:pt x="1" y="1008"/>
                    <a:pt x="1" y="1104"/>
                  </a:cubicBezTo>
                  <a:cubicBezTo>
                    <a:pt x="1" y="1212"/>
                    <a:pt x="49" y="1308"/>
                    <a:pt x="121" y="1392"/>
                  </a:cubicBezTo>
                  <a:cubicBezTo>
                    <a:pt x="133" y="1404"/>
                    <a:pt x="157" y="1428"/>
                    <a:pt x="181" y="1440"/>
                  </a:cubicBezTo>
                  <a:lnTo>
                    <a:pt x="217" y="1464"/>
                  </a:lnTo>
                  <a:lnTo>
                    <a:pt x="241" y="1476"/>
                  </a:lnTo>
                  <a:cubicBezTo>
                    <a:pt x="285" y="1494"/>
                    <a:pt x="322" y="1505"/>
                    <a:pt x="363" y="1505"/>
                  </a:cubicBezTo>
                  <a:cubicBezTo>
                    <a:pt x="377" y="1505"/>
                    <a:pt x="393" y="1504"/>
                    <a:pt x="409" y="1500"/>
                  </a:cubicBezTo>
                  <a:lnTo>
                    <a:pt x="421" y="1500"/>
                  </a:lnTo>
                  <a:lnTo>
                    <a:pt x="433" y="1488"/>
                  </a:lnTo>
                  <a:cubicBezTo>
                    <a:pt x="445" y="1476"/>
                    <a:pt x="457" y="1476"/>
                    <a:pt x="469" y="1464"/>
                  </a:cubicBezTo>
                  <a:cubicBezTo>
                    <a:pt x="493" y="1440"/>
                    <a:pt x="517" y="1428"/>
                    <a:pt x="529" y="1404"/>
                  </a:cubicBezTo>
                  <a:cubicBezTo>
                    <a:pt x="553" y="1356"/>
                    <a:pt x="577" y="1320"/>
                    <a:pt x="589" y="1272"/>
                  </a:cubicBezTo>
                  <a:cubicBezTo>
                    <a:pt x="625" y="1188"/>
                    <a:pt x="637" y="1092"/>
                    <a:pt x="661" y="1020"/>
                  </a:cubicBezTo>
                  <a:cubicBezTo>
                    <a:pt x="685" y="936"/>
                    <a:pt x="709" y="864"/>
                    <a:pt x="721" y="792"/>
                  </a:cubicBezTo>
                  <a:cubicBezTo>
                    <a:pt x="757" y="672"/>
                    <a:pt x="793" y="564"/>
                    <a:pt x="829" y="456"/>
                  </a:cubicBezTo>
                  <a:cubicBezTo>
                    <a:pt x="853" y="420"/>
                    <a:pt x="865" y="384"/>
                    <a:pt x="901" y="348"/>
                  </a:cubicBezTo>
                  <a:cubicBezTo>
                    <a:pt x="901" y="336"/>
                    <a:pt x="901" y="336"/>
                    <a:pt x="901" y="336"/>
                  </a:cubicBezTo>
                  <a:cubicBezTo>
                    <a:pt x="895" y="330"/>
                    <a:pt x="892" y="327"/>
                    <a:pt x="889" y="327"/>
                  </a:cubicBezTo>
                  <a:cubicBezTo>
                    <a:pt x="886" y="327"/>
                    <a:pt x="883" y="330"/>
                    <a:pt x="877" y="336"/>
                  </a:cubicBezTo>
                  <a:cubicBezTo>
                    <a:pt x="853" y="360"/>
                    <a:pt x="829" y="408"/>
                    <a:pt x="805" y="444"/>
                  </a:cubicBezTo>
                  <a:cubicBezTo>
                    <a:pt x="757" y="552"/>
                    <a:pt x="721" y="660"/>
                    <a:pt x="685" y="780"/>
                  </a:cubicBezTo>
                  <a:cubicBezTo>
                    <a:pt x="661" y="852"/>
                    <a:pt x="637" y="924"/>
                    <a:pt x="613" y="996"/>
                  </a:cubicBezTo>
                  <a:cubicBezTo>
                    <a:pt x="589" y="1080"/>
                    <a:pt x="565" y="1164"/>
                    <a:pt x="529" y="1248"/>
                  </a:cubicBezTo>
                  <a:cubicBezTo>
                    <a:pt x="505" y="1332"/>
                    <a:pt x="457" y="1416"/>
                    <a:pt x="385" y="1440"/>
                  </a:cubicBezTo>
                  <a:cubicBezTo>
                    <a:pt x="337" y="1440"/>
                    <a:pt x="301" y="1440"/>
                    <a:pt x="265" y="1416"/>
                  </a:cubicBezTo>
                  <a:cubicBezTo>
                    <a:pt x="253" y="1416"/>
                    <a:pt x="241" y="1416"/>
                    <a:pt x="241" y="1404"/>
                  </a:cubicBezTo>
                  <a:lnTo>
                    <a:pt x="205" y="1392"/>
                  </a:lnTo>
                  <a:cubicBezTo>
                    <a:pt x="193" y="1380"/>
                    <a:pt x="193" y="1368"/>
                    <a:pt x="181" y="1368"/>
                  </a:cubicBezTo>
                  <a:cubicBezTo>
                    <a:pt x="169" y="1356"/>
                    <a:pt x="169" y="1356"/>
                    <a:pt x="157" y="1344"/>
                  </a:cubicBezTo>
                  <a:cubicBezTo>
                    <a:pt x="97" y="1272"/>
                    <a:pt x="73" y="1188"/>
                    <a:pt x="61" y="1104"/>
                  </a:cubicBezTo>
                  <a:cubicBezTo>
                    <a:pt x="61" y="1008"/>
                    <a:pt x="61" y="924"/>
                    <a:pt x="73" y="828"/>
                  </a:cubicBezTo>
                  <a:cubicBezTo>
                    <a:pt x="109" y="672"/>
                    <a:pt x="145" y="516"/>
                    <a:pt x="217" y="360"/>
                  </a:cubicBezTo>
                  <a:cubicBezTo>
                    <a:pt x="253" y="252"/>
                    <a:pt x="313" y="156"/>
                    <a:pt x="397" y="84"/>
                  </a:cubicBezTo>
                  <a:cubicBezTo>
                    <a:pt x="421" y="60"/>
                    <a:pt x="457" y="48"/>
                    <a:pt x="481" y="36"/>
                  </a:cubicBezTo>
                  <a:lnTo>
                    <a:pt x="517" y="36"/>
                  </a:lnTo>
                  <a:cubicBezTo>
                    <a:pt x="517" y="36"/>
                    <a:pt x="529" y="24"/>
                    <a:pt x="529" y="12"/>
                  </a:cubicBezTo>
                  <a:cubicBezTo>
                    <a:pt x="529" y="12"/>
                    <a:pt x="529" y="0"/>
                    <a:pt x="5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4898;p78"/>
            <p:cNvSpPr/>
            <p:nvPr/>
          </p:nvSpPr>
          <p:spPr>
            <a:xfrm>
              <a:off x="2820683" y="3724362"/>
              <a:ext cx="96497" cy="96497"/>
            </a:xfrm>
            <a:custGeom>
              <a:avLst/>
              <a:gdLst/>
              <a:ahLst/>
              <a:cxnLst/>
              <a:rect l="l" t="t" r="r" b="b"/>
              <a:pathLst>
                <a:path w="1165" h="1165" extrusionOk="0">
                  <a:moveTo>
                    <a:pt x="1" y="0"/>
                  </a:moveTo>
                  <a:lnTo>
                    <a:pt x="1" y="24"/>
                  </a:lnTo>
                  <a:cubicBezTo>
                    <a:pt x="1" y="48"/>
                    <a:pt x="1" y="72"/>
                    <a:pt x="1" y="96"/>
                  </a:cubicBezTo>
                  <a:cubicBezTo>
                    <a:pt x="1" y="108"/>
                    <a:pt x="1" y="120"/>
                    <a:pt x="1" y="144"/>
                  </a:cubicBezTo>
                  <a:cubicBezTo>
                    <a:pt x="1" y="156"/>
                    <a:pt x="13" y="180"/>
                    <a:pt x="13" y="192"/>
                  </a:cubicBezTo>
                  <a:cubicBezTo>
                    <a:pt x="13" y="241"/>
                    <a:pt x="25" y="289"/>
                    <a:pt x="49" y="325"/>
                  </a:cubicBezTo>
                  <a:cubicBezTo>
                    <a:pt x="49" y="349"/>
                    <a:pt x="61" y="385"/>
                    <a:pt x="73" y="409"/>
                  </a:cubicBezTo>
                  <a:cubicBezTo>
                    <a:pt x="73" y="433"/>
                    <a:pt x="85" y="457"/>
                    <a:pt x="97" y="481"/>
                  </a:cubicBezTo>
                  <a:cubicBezTo>
                    <a:pt x="121" y="529"/>
                    <a:pt x="145" y="589"/>
                    <a:pt x="181" y="637"/>
                  </a:cubicBezTo>
                  <a:cubicBezTo>
                    <a:pt x="205" y="697"/>
                    <a:pt x="241" y="745"/>
                    <a:pt x="277" y="805"/>
                  </a:cubicBezTo>
                  <a:lnTo>
                    <a:pt x="337" y="877"/>
                  </a:lnTo>
                  <a:lnTo>
                    <a:pt x="397" y="961"/>
                  </a:lnTo>
                  <a:cubicBezTo>
                    <a:pt x="421" y="985"/>
                    <a:pt x="433" y="1009"/>
                    <a:pt x="457" y="1033"/>
                  </a:cubicBezTo>
                  <a:cubicBezTo>
                    <a:pt x="481" y="1057"/>
                    <a:pt x="505" y="1081"/>
                    <a:pt x="541" y="1105"/>
                  </a:cubicBezTo>
                  <a:lnTo>
                    <a:pt x="577" y="1129"/>
                  </a:lnTo>
                  <a:lnTo>
                    <a:pt x="637" y="1153"/>
                  </a:lnTo>
                  <a:cubicBezTo>
                    <a:pt x="649" y="1165"/>
                    <a:pt x="661" y="1165"/>
                    <a:pt x="673" y="1165"/>
                  </a:cubicBezTo>
                  <a:lnTo>
                    <a:pt x="829" y="1165"/>
                  </a:lnTo>
                  <a:cubicBezTo>
                    <a:pt x="853" y="1153"/>
                    <a:pt x="889" y="1153"/>
                    <a:pt x="913" y="1141"/>
                  </a:cubicBezTo>
                  <a:cubicBezTo>
                    <a:pt x="961" y="1117"/>
                    <a:pt x="1009" y="1081"/>
                    <a:pt x="1045" y="1045"/>
                  </a:cubicBezTo>
                  <a:cubicBezTo>
                    <a:pt x="1081" y="1009"/>
                    <a:pt x="1105" y="973"/>
                    <a:pt x="1129" y="925"/>
                  </a:cubicBezTo>
                  <a:cubicBezTo>
                    <a:pt x="1141" y="901"/>
                    <a:pt x="1153" y="865"/>
                    <a:pt x="1165" y="829"/>
                  </a:cubicBezTo>
                  <a:cubicBezTo>
                    <a:pt x="1165" y="805"/>
                    <a:pt x="1165" y="781"/>
                    <a:pt x="1165" y="757"/>
                  </a:cubicBezTo>
                  <a:lnTo>
                    <a:pt x="1165" y="745"/>
                  </a:lnTo>
                  <a:lnTo>
                    <a:pt x="1153" y="721"/>
                  </a:lnTo>
                  <a:lnTo>
                    <a:pt x="1153" y="745"/>
                  </a:lnTo>
                  <a:cubicBezTo>
                    <a:pt x="1153" y="769"/>
                    <a:pt x="1153" y="793"/>
                    <a:pt x="1141" y="805"/>
                  </a:cubicBezTo>
                  <a:cubicBezTo>
                    <a:pt x="1141" y="841"/>
                    <a:pt x="1117" y="877"/>
                    <a:pt x="1105" y="901"/>
                  </a:cubicBezTo>
                  <a:cubicBezTo>
                    <a:pt x="1081" y="937"/>
                    <a:pt x="1057" y="973"/>
                    <a:pt x="1021" y="997"/>
                  </a:cubicBezTo>
                  <a:cubicBezTo>
                    <a:pt x="985" y="1033"/>
                    <a:pt x="937" y="1057"/>
                    <a:pt x="889" y="1069"/>
                  </a:cubicBezTo>
                  <a:cubicBezTo>
                    <a:pt x="865" y="1081"/>
                    <a:pt x="841" y="1093"/>
                    <a:pt x="817" y="1093"/>
                  </a:cubicBezTo>
                  <a:lnTo>
                    <a:pt x="697" y="1093"/>
                  </a:lnTo>
                  <a:cubicBezTo>
                    <a:pt x="685" y="1081"/>
                    <a:pt x="673" y="1081"/>
                    <a:pt x="661" y="1081"/>
                  </a:cubicBezTo>
                  <a:lnTo>
                    <a:pt x="625" y="1057"/>
                  </a:lnTo>
                  <a:lnTo>
                    <a:pt x="589" y="1033"/>
                  </a:lnTo>
                  <a:cubicBezTo>
                    <a:pt x="565" y="1009"/>
                    <a:pt x="541" y="997"/>
                    <a:pt x="517" y="973"/>
                  </a:cubicBezTo>
                  <a:cubicBezTo>
                    <a:pt x="493" y="949"/>
                    <a:pt x="469" y="925"/>
                    <a:pt x="457" y="901"/>
                  </a:cubicBezTo>
                  <a:lnTo>
                    <a:pt x="397" y="829"/>
                  </a:lnTo>
                  <a:cubicBezTo>
                    <a:pt x="373" y="793"/>
                    <a:pt x="361" y="769"/>
                    <a:pt x="337" y="745"/>
                  </a:cubicBezTo>
                  <a:cubicBezTo>
                    <a:pt x="301" y="697"/>
                    <a:pt x="265" y="649"/>
                    <a:pt x="241" y="601"/>
                  </a:cubicBezTo>
                  <a:cubicBezTo>
                    <a:pt x="217" y="541"/>
                    <a:pt x="181" y="493"/>
                    <a:pt x="157" y="445"/>
                  </a:cubicBezTo>
                  <a:cubicBezTo>
                    <a:pt x="145" y="421"/>
                    <a:pt x="133" y="397"/>
                    <a:pt x="121" y="373"/>
                  </a:cubicBezTo>
                  <a:cubicBezTo>
                    <a:pt x="109" y="349"/>
                    <a:pt x="109" y="325"/>
                    <a:pt x="97" y="301"/>
                  </a:cubicBezTo>
                  <a:cubicBezTo>
                    <a:pt x="73" y="265"/>
                    <a:pt x="61" y="217"/>
                    <a:pt x="49" y="180"/>
                  </a:cubicBezTo>
                  <a:lnTo>
                    <a:pt x="37" y="132"/>
                  </a:lnTo>
                  <a:cubicBezTo>
                    <a:pt x="25" y="108"/>
                    <a:pt x="37" y="108"/>
                    <a:pt x="25" y="84"/>
                  </a:cubicBezTo>
                  <a:cubicBezTo>
                    <a:pt x="13" y="48"/>
                    <a:pt x="13" y="36"/>
                    <a:pt x="13" y="12"/>
                  </a:cubicBezTo>
                  <a:lnTo>
                    <a:pt x="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4899;p78"/>
            <p:cNvSpPr/>
            <p:nvPr/>
          </p:nvSpPr>
          <p:spPr>
            <a:xfrm>
              <a:off x="2779930" y="3536089"/>
              <a:ext cx="62702" cy="131451"/>
            </a:xfrm>
            <a:custGeom>
              <a:avLst/>
              <a:gdLst/>
              <a:ahLst/>
              <a:cxnLst/>
              <a:rect l="l" t="t" r="r" b="b"/>
              <a:pathLst>
                <a:path w="757" h="1587" extrusionOk="0">
                  <a:moveTo>
                    <a:pt x="636" y="0"/>
                  </a:moveTo>
                  <a:cubicBezTo>
                    <a:pt x="626" y="0"/>
                    <a:pt x="616" y="9"/>
                    <a:pt x="625" y="17"/>
                  </a:cubicBezTo>
                  <a:cubicBezTo>
                    <a:pt x="613" y="17"/>
                    <a:pt x="613" y="29"/>
                    <a:pt x="613" y="29"/>
                  </a:cubicBezTo>
                  <a:lnTo>
                    <a:pt x="637" y="137"/>
                  </a:lnTo>
                  <a:cubicBezTo>
                    <a:pt x="649" y="209"/>
                    <a:pt x="661" y="317"/>
                    <a:pt x="673" y="437"/>
                  </a:cubicBezTo>
                  <a:cubicBezTo>
                    <a:pt x="685" y="569"/>
                    <a:pt x="697" y="713"/>
                    <a:pt x="685" y="845"/>
                  </a:cubicBezTo>
                  <a:cubicBezTo>
                    <a:pt x="685" y="929"/>
                    <a:pt x="673" y="1001"/>
                    <a:pt x="661" y="1073"/>
                  </a:cubicBezTo>
                  <a:cubicBezTo>
                    <a:pt x="649" y="1121"/>
                    <a:pt x="637" y="1157"/>
                    <a:pt x="625" y="1193"/>
                  </a:cubicBezTo>
                  <a:lnTo>
                    <a:pt x="613" y="1253"/>
                  </a:lnTo>
                  <a:lnTo>
                    <a:pt x="589" y="1301"/>
                  </a:lnTo>
                  <a:cubicBezTo>
                    <a:pt x="577" y="1325"/>
                    <a:pt x="565" y="1337"/>
                    <a:pt x="553" y="1361"/>
                  </a:cubicBezTo>
                  <a:cubicBezTo>
                    <a:pt x="553" y="1373"/>
                    <a:pt x="541" y="1397"/>
                    <a:pt x="529" y="1409"/>
                  </a:cubicBezTo>
                  <a:cubicBezTo>
                    <a:pt x="505" y="1433"/>
                    <a:pt x="481" y="1469"/>
                    <a:pt x="457" y="1481"/>
                  </a:cubicBezTo>
                  <a:cubicBezTo>
                    <a:pt x="411" y="1518"/>
                    <a:pt x="358" y="1534"/>
                    <a:pt x="304" y="1534"/>
                  </a:cubicBezTo>
                  <a:cubicBezTo>
                    <a:pt x="287" y="1534"/>
                    <a:pt x="270" y="1532"/>
                    <a:pt x="253" y="1529"/>
                  </a:cubicBezTo>
                  <a:cubicBezTo>
                    <a:pt x="193" y="1505"/>
                    <a:pt x="133" y="1469"/>
                    <a:pt x="85" y="1421"/>
                  </a:cubicBezTo>
                  <a:cubicBezTo>
                    <a:pt x="61" y="1373"/>
                    <a:pt x="37" y="1313"/>
                    <a:pt x="49" y="1241"/>
                  </a:cubicBezTo>
                  <a:cubicBezTo>
                    <a:pt x="49" y="1121"/>
                    <a:pt x="61" y="1013"/>
                    <a:pt x="73" y="941"/>
                  </a:cubicBezTo>
                  <a:cubicBezTo>
                    <a:pt x="85" y="881"/>
                    <a:pt x="85" y="833"/>
                    <a:pt x="85" y="833"/>
                  </a:cubicBezTo>
                  <a:cubicBezTo>
                    <a:pt x="85" y="833"/>
                    <a:pt x="85" y="833"/>
                    <a:pt x="85" y="821"/>
                  </a:cubicBezTo>
                  <a:lnTo>
                    <a:pt x="73" y="821"/>
                  </a:lnTo>
                  <a:cubicBezTo>
                    <a:pt x="73" y="821"/>
                    <a:pt x="61" y="869"/>
                    <a:pt x="49" y="929"/>
                  </a:cubicBezTo>
                  <a:cubicBezTo>
                    <a:pt x="49" y="965"/>
                    <a:pt x="37" y="1013"/>
                    <a:pt x="25" y="1061"/>
                  </a:cubicBezTo>
                  <a:cubicBezTo>
                    <a:pt x="13" y="1121"/>
                    <a:pt x="13" y="1181"/>
                    <a:pt x="1" y="1229"/>
                  </a:cubicBezTo>
                  <a:cubicBezTo>
                    <a:pt x="1" y="1301"/>
                    <a:pt x="13" y="1373"/>
                    <a:pt x="49" y="1433"/>
                  </a:cubicBezTo>
                  <a:cubicBezTo>
                    <a:pt x="97" y="1505"/>
                    <a:pt x="169" y="1553"/>
                    <a:pt x="241" y="1577"/>
                  </a:cubicBezTo>
                  <a:cubicBezTo>
                    <a:pt x="266" y="1584"/>
                    <a:pt x="291" y="1587"/>
                    <a:pt x="315" y="1587"/>
                  </a:cubicBezTo>
                  <a:cubicBezTo>
                    <a:pt x="381" y="1587"/>
                    <a:pt x="440" y="1565"/>
                    <a:pt x="493" y="1529"/>
                  </a:cubicBezTo>
                  <a:cubicBezTo>
                    <a:pt x="529" y="1505"/>
                    <a:pt x="565" y="1469"/>
                    <a:pt x="589" y="1433"/>
                  </a:cubicBezTo>
                  <a:cubicBezTo>
                    <a:pt x="601" y="1409"/>
                    <a:pt x="613" y="1397"/>
                    <a:pt x="625" y="1373"/>
                  </a:cubicBezTo>
                  <a:cubicBezTo>
                    <a:pt x="637" y="1361"/>
                    <a:pt x="649" y="1337"/>
                    <a:pt x="661" y="1325"/>
                  </a:cubicBezTo>
                  <a:cubicBezTo>
                    <a:pt x="661" y="1301"/>
                    <a:pt x="685" y="1277"/>
                    <a:pt x="685" y="1265"/>
                  </a:cubicBezTo>
                  <a:lnTo>
                    <a:pt x="697" y="1205"/>
                  </a:lnTo>
                  <a:cubicBezTo>
                    <a:pt x="709" y="1157"/>
                    <a:pt x="721" y="1121"/>
                    <a:pt x="733" y="1085"/>
                  </a:cubicBezTo>
                  <a:cubicBezTo>
                    <a:pt x="745" y="1001"/>
                    <a:pt x="757" y="917"/>
                    <a:pt x="757" y="845"/>
                  </a:cubicBezTo>
                  <a:cubicBezTo>
                    <a:pt x="757" y="701"/>
                    <a:pt x="757" y="557"/>
                    <a:pt x="733" y="413"/>
                  </a:cubicBezTo>
                  <a:cubicBezTo>
                    <a:pt x="721" y="317"/>
                    <a:pt x="697" y="209"/>
                    <a:pt x="673" y="113"/>
                  </a:cubicBezTo>
                  <a:cubicBezTo>
                    <a:pt x="661" y="53"/>
                    <a:pt x="649" y="5"/>
                    <a:pt x="649" y="5"/>
                  </a:cubicBezTo>
                  <a:cubicBezTo>
                    <a:pt x="645" y="2"/>
                    <a:pt x="641" y="0"/>
                    <a:pt x="6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4900;p78"/>
            <p:cNvSpPr/>
            <p:nvPr/>
          </p:nvSpPr>
          <p:spPr>
            <a:xfrm>
              <a:off x="3035379" y="4365470"/>
              <a:ext cx="145201" cy="93515"/>
            </a:xfrm>
            <a:custGeom>
              <a:avLst/>
              <a:gdLst/>
              <a:ahLst/>
              <a:cxnLst/>
              <a:rect l="l" t="t" r="r" b="b"/>
              <a:pathLst>
                <a:path w="1753" h="1129" extrusionOk="0">
                  <a:moveTo>
                    <a:pt x="1297" y="1"/>
                  </a:moveTo>
                  <a:cubicBezTo>
                    <a:pt x="1213" y="109"/>
                    <a:pt x="1141" y="145"/>
                    <a:pt x="829" y="157"/>
                  </a:cubicBezTo>
                  <a:cubicBezTo>
                    <a:pt x="802" y="158"/>
                    <a:pt x="775" y="159"/>
                    <a:pt x="747" y="159"/>
                  </a:cubicBezTo>
                  <a:cubicBezTo>
                    <a:pt x="556" y="159"/>
                    <a:pt x="358" y="122"/>
                    <a:pt x="169" y="49"/>
                  </a:cubicBezTo>
                  <a:cubicBezTo>
                    <a:pt x="169" y="49"/>
                    <a:pt x="1" y="397"/>
                    <a:pt x="109" y="613"/>
                  </a:cubicBezTo>
                  <a:cubicBezTo>
                    <a:pt x="193" y="769"/>
                    <a:pt x="649" y="985"/>
                    <a:pt x="1093" y="1129"/>
                  </a:cubicBezTo>
                  <a:cubicBezTo>
                    <a:pt x="1225" y="745"/>
                    <a:pt x="1729" y="721"/>
                    <a:pt x="1729" y="721"/>
                  </a:cubicBezTo>
                  <a:lnTo>
                    <a:pt x="1753" y="697"/>
                  </a:lnTo>
                  <a:cubicBezTo>
                    <a:pt x="1597" y="445"/>
                    <a:pt x="1333" y="37"/>
                    <a:pt x="1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4901;p78"/>
            <p:cNvSpPr/>
            <p:nvPr/>
          </p:nvSpPr>
          <p:spPr>
            <a:xfrm>
              <a:off x="3125829" y="4424114"/>
              <a:ext cx="73719" cy="46219"/>
            </a:xfrm>
            <a:custGeom>
              <a:avLst/>
              <a:gdLst/>
              <a:ahLst/>
              <a:cxnLst/>
              <a:rect l="l" t="t" r="r" b="b"/>
              <a:pathLst>
                <a:path w="890" h="558" extrusionOk="0">
                  <a:moveTo>
                    <a:pt x="661" y="1"/>
                  </a:moveTo>
                  <a:lnTo>
                    <a:pt x="637" y="13"/>
                  </a:lnTo>
                  <a:cubicBezTo>
                    <a:pt x="637" y="13"/>
                    <a:pt x="133" y="37"/>
                    <a:pt x="1" y="421"/>
                  </a:cubicBezTo>
                  <a:cubicBezTo>
                    <a:pt x="248" y="503"/>
                    <a:pt x="486" y="558"/>
                    <a:pt x="645" y="558"/>
                  </a:cubicBezTo>
                  <a:cubicBezTo>
                    <a:pt x="740" y="558"/>
                    <a:pt x="806" y="538"/>
                    <a:pt x="829" y="493"/>
                  </a:cubicBezTo>
                  <a:cubicBezTo>
                    <a:pt x="889" y="373"/>
                    <a:pt x="793" y="193"/>
                    <a:pt x="6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4902;p78"/>
            <p:cNvSpPr/>
            <p:nvPr/>
          </p:nvSpPr>
          <p:spPr>
            <a:xfrm>
              <a:off x="3041342" y="4409205"/>
              <a:ext cx="153235" cy="62122"/>
            </a:xfrm>
            <a:custGeom>
              <a:avLst/>
              <a:gdLst/>
              <a:ahLst/>
              <a:cxnLst/>
              <a:rect l="l" t="t" r="r" b="b"/>
              <a:pathLst>
                <a:path w="1850" h="750" extrusionOk="0">
                  <a:moveTo>
                    <a:pt x="1837" y="673"/>
                  </a:moveTo>
                  <a:lnTo>
                    <a:pt x="1825" y="685"/>
                  </a:lnTo>
                  <a:lnTo>
                    <a:pt x="1801" y="709"/>
                  </a:lnTo>
                  <a:lnTo>
                    <a:pt x="1799" y="710"/>
                  </a:lnTo>
                  <a:lnTo>
                    <a:pt x="1799" y="710"/>
                  </a:lnTo>
                  <a:cubicBezTo>
                    <a:pt x="1804" y="709"/>
                    <a:pt x="1808" y="709"/>
                    <a:pt x="1813" y="709"/>
                  </a:cubicBezTo>
                  <a:lnTo>
                    <a:pt x="1837" y="697"/>
                  </a:lnTo>
                  <a:lnTo>
                    <a:pt x="1849" y="673"/>
                  </a:lnTo>
                  <a:close/>
                  <a:moveTo>
                    <a:pt x="1799" y="710"/>
                  </a:moveTo>
                  <a:cubicBezTo>
                    <a:pt x="1795" y="710"/>
                    <a:pt x="1790" y="712"/>
                    <a:pt x="1786" y="714"/>
                  </a:cubicBezTo>
                  <a:lnTo>
                    <a:pt x="1786" y="714"/>
                  </a:lnTo>
                  <a:lnTo>
                    <a:pt x="1799" y="710"/>
                  </a:lnTo>
                  <a:close/>
                  <a:moveTo>
                    <a:pt x="1" y="1"/>
                  </a:moveTo>
                  <a:cubicBezTo>
                    <a:pt x="13" y="25"/>
                    <a:pt x="13" y="49"/>
                    <a:pt x="25" y="85"/>
                  </a:cubicBezTo>
                  <a:cubicBezTo>
                    <a:pt x="73" y="157"/>
                    <a:pt x="121" y="205"/>
                    <a:pt x="193" y="253"/>
                  </a:cubicBezTo>
                  <a:cubicBezTo>
                    <a:pt x="229" y="289"/>
                    <a:pt x="277" y="313"/>
                    <a:pt x="325" y="337"/>
                  </a:cubicBezTo>
                  <a:cubicBezTo>
                    <a:pt x="373" y="373"/>
                    <a:pt x="433" y="397"/>
                    <a:pt x="481" y="421"/>
                  </a:cubicBezTo>
                  <a:cubicBezTo>
                    <a:pt x="589" y="481"/>
                    <a:pt x="709" y="529"/>
                    <a:pt x="829" y="577"/>
                  </a:cubicBezTo>
                  <a:cubicBezTo>
                    <a:pt x="949" y="625"/>
                    <a:pt x="1069" y="661"/>
                    <a:pt x="1201" y="685"/>
                  </a:cubicBezTo>
                  <a:cubicBezTo>
                    <a:pt x="1309" y="721"/>
                    <a:pt x="1417" y="733"/>
                    <a:pt x="1525" y="745"/>
                  </a:cubicBezTo>
                  <a:cubicBezTo>
                    <a:pt x="1548" y="748"/>
                    <a:pt x="1570" y="750"/>
                    <a:pt x="1592" y="750"/>
                  </a:cubicBezTo>
                  <a:cubicBezTo>
                    <a:pt x="1653" y="750"/>
                    <a:pt x="1712" y="739"/>
                    <a:pt x="1765" y="721"/>
                  </a:cubicBezTo>
                  <a:lnTo>
                    <a:pt x="1765" y="721"/>
                  </a:lnTo>
                  <a:lnTo>
                    <a:pt x="1765" y="721"/>
                  </a:lnTo>
                  <a:cubicBezTo>
                    <a:pt x="1769" y="721"/>
                    <a:pt x="1773" y="721"/>
                    <a:pt x="1777" y="721"/>
                  </a:cubicBezTo>
                  <a:cubicBezTo>
                    <a:pt x="1780" y="718"/>
                    <a:pt x="1783" y="716"/>
                    <a:pt x="1786" y="714"/>
                  </a:cubicBezTo>
                  <a:lnTo>
                    <a:pt x="1786" y="714"/>
                  </a:lnTo>
                  <a:lnTo>
                    <a:pt x="1765" y="721"/>
                  </a:lnTo>
                  <a:lnTo>
                    <a:pt x="1765" y="721"/>
                  </a:lnTo>
                  <a:cubicBezTo>
                    <a:pt x="1686" y="721"/>
                    <a:pt x="1618" y="720"/>
                    <a:pt x="1549" y="709"/>
                  </a:cubicBezTo>
                  <a:cubicBezTo>
                    <a:pt x="1441" y="685"/>
                    <a:pt x="1333" y="661"/>
                    <a:pt x="1225" y="625"/>
                  </a:cubicBezTo>
                  <a:cubicBezTo>
                    <a:pt x="1117" y="589"/>
                    <a:pt x="985" y="553"/>
                    <a:pt x="865" y="505"/>
                  </a:cubicBezTo>
                  <a:cubicBezTo>
                    <a:pt x="745" y="457"/>
                    <a:pt x="625" y="409"/>
                    <a:pt x="517" y="361"/>
                  </a:cubicBezTo>
                  <a:cubicBezTo>
                    <a:pt x="421" y="325"/>
                    <a:pt x="313" y="277"/>
                    <a:pt x="217" y="217"/>
                  </a:cubicBezTo>
                  <a:cubicBezTo>
                    <a:pt x="181" y="193"/>
                    <a:pt x="145" y="169"/>
                    <a:pt x="109" y="145"/>
                  </a:cubicBezTo>
                  <a:cubicBezTo>
                    <a:pt x="85" y="121"/>
                    <a:pt x="61" y="97"/>
                    <a:pt x="37" y="73"/>
                  </a:cubicBezTo>
                  <a:cubicBezTo>
                    <a:pt x="25" y="61"/>
                    <a:pt x="25" y="37"/>
                    <a:pt x="13" y="1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4903;p78"/>
            <p:cNvSpPr/>
            <p:nvPr/>
          </p:nvSpPr>
          <p:spPr>
            <a:xfrm>
              <a:off x="3121191" y="4402496"/>
              <a:ext cx="48456" cy="28494"/>
            </a:xfrm>
            <a:custGeom>
              <a:avLst/>
              <a:gdLst/>
              <a:ahLst/>
              <a:cxnLst/>
              <a:rect l="l" t="t" r="r" b="b"/>
              <a:pathLst>
                <a:path w="585" h="344" extrusionOk="0">
                  <a:moveTo>
                    <a:pt x="519" y="1"/>
                  </a:moveTo>
                  <a:cubicBezTo>
                    <a:pt x="501" y="1"/>
                    <a:pt x="483" y="4"/>
                    <a:pt x="465" y="10"/>
                  </a:cubicBezTo>
                  <a:cubicBezTo>
                    <a:pt x="393" y="22"/>
                    <a:pt x="321" y="46"/>
                    <a:pt x="249" y="70"/>
                  </a:cubicBezTo>
                  <a:cubicBezTo>
                    <a:pt x="213" y="94"/>
                    <a:pt x="177" y="118"/>
                    <a:pt x="141" y="142"/>
                  </a:cubicBezTo>
                  <a:cubicBezTo>
                    <a:pt x="129" y="154"/>
                    <a:pt x="117" y="166"/>
                    <a:pt x="105" y="178"/>
                  </a:cubicBezTo>
                  <a:cubicBezTo>
                    <a:pt x="93" y="190"/>
                    <a:pt x="81" y="202"/>
                    <a:pt x="69" y="214"/>
                  </a:cubicBezTo>
                  <a:cubicBezTo>
                    <a:pt x="45" y="238"/>
                    <a:pt x="33" y="262"/>
                    <a:pt x="21" y="286"/>
                  </a:cubicBezTo>
                  <a:lnTo>
                    <a:pt x="9" y="310"/>
                  </a:lnTo>
                  <a:cubicBezTo>
                    <a:pt x="0" y="327"/>
                    <a:pt x="16" y="344"/>
                    <a:pt x="30" y="344"/>
                  </a:cubicBezTo>
                  <a:cubicBezTo>
                    <a:pt x="36" y="344"/>
                    <a:pt x="41" y="341"/>
                    <a:pt x="45" y="334"/>
                  </a:cubicBezTo>
                  <a:lnTo>
                    <a:pt x="69" y="310"/>
                  </a:lnTo>
                  <a:cubicBezTo>
                    <a:pt x="69" y="298"/>
                    <a:pt x="93" y="286"/>
                    <a:pt x="105" y="262"/>
                  </a:cubicBezTo>
                  <a:lnTo>
                    <a:pt x="141" y="238"/>
                  </a:lnTo>
                  <a:cubicBezTo>
                    <a:pt x="153" y="226"/>
                    <a:pt x="177" y="214"/>
                    <a:pt x="189" y="202"/>
                  </a:cubicBezTo>
                  <a:cubicBezTo>
                    <a:pt x="213" y="178"/>
                    <a:pt x="249" y="166"/>
                    <a:pt x="285" y="154"/>
                  </a:cubicBezTo>
                  <a:cubicBezTo>
                    <a:pt x="321" y="130"/>
                    <a:pt x="357" y="118"/>
                    <a:pt x="381" y="106"/>
                  </a:cubicBezTo>
                  <a:lnTo>
                    <a:pt x="477" y="70"/>
                  </a:lnTo>
                  <a:lnTo>
                    <a:pt x="573" y="46"/>
                  </a:lnTo>
                  <a:cubicBezTo>
                    <a:pt x="585" y="46"/>
                    <a:pt x="585" y="22"/>
                    <a:pt x="585" y="22"/>
                  </a:cubicBezTo>
                  <a:cubicBezTo>
                    <a:pt x="585" y="10"/>
                    <a:pt x="573" y="10"/>
                    <a:pt x="573" y="10"/>
                  </a:cubicBezTo>
                  <a:cubicBezTo>
                    <a:pt x="555" y="4"/>
                    <a:pt x="537" y="1"/>
                    <a:pt x="5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4904;p78"/>
            <p:cNvSpPr/>
            <p:nvPr/>
          </p:nvSpPr>
          <p:spPr>
            <a:xfrm>
              <a:off x="3111914" y="4391562"/>
              <a:ext cx="47793" cy="22695"/>
            </a:xfrm>
            <a:custGeom>
              <a:avLst/>
              <a:gdLst/>
              <a:ahLst/>
              <a:cxnLst/>
              <a:rect l="l" t="t" r="r" b="b"/>
              <a:pathLst>
                <a:path w="577" h="274" extrusionOk="0">
                  <a:moveTo>
                    <a:pt x="421" y="1"/>
                  </a:moveTo>
                  <a:cubicBezTo>
                    <a:pt x="406" y="1"/>
                    <a:pt x="391" y="4"/>
                    <a:pt x="373" y="10"/>
                  </a:cubicBezTo>
                  <a:cubicBezTo>
                    <a:pt x="325" y="10"/>
                    <a:pt x="289" y="22"/>
                    <a:pt x="253" y="34"/>
                  </a:cubicBezTo>
                  <a:cubicBezTo>
                    <a:pt x="229" y="34"/>
                    <a:pt x="217" y="46"/>
                    <a:pt x="193" y="58"/>
                  </a:cubicBezTo>
                  <a:cubicBezTo>
                    <a:pt x="181" y="70"/>
                    <a:pt x="157" y="70"/>
                    <a:pt x="145" y="82"/>
                  </a:cubicBezTo>
                  <a:cubicBezTo>
                    <a:pt x="133" y="94"/>
                    <a:pt x="109" y="106"/>
                    <a:pt x="97" y="118"/>
                  </a:cubicBezTo>
                  <a:cubicBezTo>
                    <a:pt x="85" y="130"/>
                    <a:pt x="73" y="142"/>
                    <a:pt x="61" y="154"/>
                  </a:cubicBezTo>
                  <a:cubicBezTo>
                    <a:pt x="49" y="178"/>
                    <a:pt x="37" y="190"/>
                    <a:pt x="25" y="214"/>
                  </a:cubicBezTo>
                  <a:lnTo>
                    <a:pt x="13" y="238"/>
                  </a:lnTo>
                  <a:cubicBezTo>
                    <a:pt x="1" y="250"/>
                    <a:pt x="1" y="262"/>
                    <a:pt x="13" y="274"/>
                  </a:cubicBezTo>
                  <a:lnTo>
                    <a:pt x="37" y="274"/>
                  </a:lnTo>
                  <a:lnTo>
                    <a:pt x="49" y="250"/>
                  </a:lnTo>
                  <a:lnTo>
                    <a:pt x="73" y="226"/>
                  </a:lnTo>
                  <a:cubicBezTo>
                    <a:pt x="85" y="226"/>
                    <a:pt x="97" y="214"/>
                    <a:pt x="97" y="202"/>
                  </a:cubicBezTo>
                  <a:cubicBezTo>
                    <a:pt x="121" y="190"/>
                    <a:pt x="145" y="166"/>
                    <a:pt x="181" y="154"/>
                  </a:cubicBezTo>
                  <a:cubicBezTo>
                    <a:pt x="193" y="154"/>
                    <a:pt x="205" y="142"/>
                    <a:pt x="217" y="130"/>
                  </a:cubicBezTo>
                  <a:cubicBezTo>
                    <a:pt x="241" y="130"/>
                    <a:pt x="253" y="118"/>
                    <a:pt x="265" y="118"/>
                  </a:cubicBezTo>
                  <a:cubicBezTo>
                    <a:pt x="301" y="106"/>
                    <a:pt x="337" y="94"/>
                    <a:pt x="373" y="82"/>
                  </a:cubicBezTo>
                  <a:lnTo>
                    <a:pt x="469" y="70"/>
                  </a:lnTo>
                  <a:lnTo>
                    <a:pt x="553" y="70"/>
                  </a:lnTo>
                  <a:cubicBezTo>
                    <a:pt x="565" y="70"/>
                    <a:pt x="577" y="58"/>
                    <a:pt x="577" y="46"/>
                  </a:cubicBezTo>
                  <a:cubicBezTo>
                    <a:pt x="577" y="34"/>
                    <a:pt x="577" y="22"/>
                    <a:pt x="577" y="22"/>
                  </a:cubicBezTo>
                  <a:cubicBezTo>
                    <a:pt x="541" y="10"/>
                    <a:pt x="505" y="10"/>
                    <a:pt x="469" y="10"/>
                  </a:cubicBezTo>
                  <a:cubicBezTo>
                    <a:pt x="451" y="4"/>
                    <a:pt x="436" y="1"/>
                    <a:pt x="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4905;p78"/>
            <p:cNvSpPr/>
            <p:nvPr/>
          </p:nvSpPr>
          <p:spPr>
            <a:xfrm>
              <a:off x="2618909" y="4369446"/>
              <a:ext cx="136255" cy="78606"/>
            </a:xfrm>
            <a:custGeom>
              <a:avLst/>
              <a:gdLst/>
              <a:ahLst/>
              <a:cxnLst/>
              <a:rect l="l" t="t" r="r" b="b"/>
              <a:pathLst>
                <a:path w="1645" h="949" extrusionOk="0">
                  <a:moveTo>
                    <a:pt x="505" y="1"/>
                  </a:moveTo>
                  <a:cubicBezTo>
                    <a:pt x="325" y="133"/>
                    <a:pt x="157" y="277"/>
                    <a:pt x="1" y="433"/>
                  </a:cubicBezTo>
                  <a:lnTo>
                    <a:pt x="25" y="445"/>
                  </a:lnTo>
                  <a:cubicBezTo>
                    <a:pt x="25" y="445"/>
                    <a:pt x="481" y="577"/>
                    <a:pt x="517" y="949"/>
                  </a:cubicBezTo>
                  <a:cubicBezTo>
                    <a:pt x="937" y="913"/>
                    <a:pt x="1405" y="793"/>
                    <a:pt x="1501" y="685"/>
                  </a:cubicBezTo>
                  <a:cubicBezTo>
                    <a:pt x="1645" y="505"/>
                    <a:pt x="1561" y="157"/>
                    <a:pt x="1561" y="157"/>
                  </a:cubicBezTo>
                  <a:lnTo>
                    <a:pt x="1561" y="157"/>
                  </a:lnTo>
                  <a:cubicBezTo>
                    <a:pt x="1493" y="165"/>
                    <a:pt x="1423" y="169"/>
                    <a:pt x="1354" y="169"/>
                  </a:cubicBezTo>
                  <a:cubicBezTo>
                    <a:pt x="1215" y="169"/>
                    <a:pt x="1077" y="153"/>
                    <a:pt x="949" y="121"/>
                  </a:cubicBezTo>
                  <a:cubicBezTo>
                    <a:pt x="793" y="97"/>
                    <a:pt x="649" y="61"/>
                    <a:pt x="50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4906;p78"/>
            <p:cNvSpPr/>
            <p:nvPr/>
          </p:nvSpPr>
          <p:spPr>
            <a:xfrm>
              <a:off x="2596048" y="4405229"/>
              <a:ext cx="65684" cy="44148"/>
            </a:xfrm>
            <a:custGeom>
              <a:avLst/>
              <a:gdLst/>
              <a:ahLst/>
              <a:cxnLst/>
              <a:rect l="l" t="t" r="r" b="b"/>
              <a:pathLst>
                <a:path w="793" h="533" extrusionOk="0">
                  <a:moveTo>
                    <a:pt x="277" y="1"/>
                  </a:moveTo>
                  <a:cubicBezTo>
                    <a:pt x="121" y="145"/>
                    <a:pt x="1" y="289"/>
                    <a:pt x="37" y="409"/>
                  </a:cubicBezTo>
                  <a:cubicBezTo>
                    <a:pt x="54" y="496"/>
                    <a:pt x="241" y="532"/>
                    <a:pt x="488" y="532"/>
                  </a:cubicBezTo>
                  <a:cubicBezTo>
                    <a:pt x="583" y="532"/>
                    <a:pt x="686" y="527"/>
                    <a:pt x="793" y="517"/>
                  </a:cubicBezTo>
                  <a:cubicBezTo>
                    <a:pt x="745" y="145"/>
                    <a:pt x="301" y="13"/>
                    <a:pt x="301" y="13"/>
                  </a:cubicBezTo>
                  <a:lnTo>
                    <a:pt x="2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4907;p78"/>
            <p:cNvSpPr/>
            <p:nvPr/>
          </p:nvSpPr>
          <p:spPr>
            <a:xfrm>
              <a:off x="2599029" y="4420139"/>
              <a:ext cx="148183" cy="31890"/>
            </a:xfrm>
            <a:custGeom>
              <a:avLst/>
              <a:gdLst/>
              <a:ahLst/>
              <a:cxnLst/>
              <a:rect l="l" t="t" r="r" b="b"/>
              <a:pathLst>
                <a:path w="1789" h="385" extrusionOk="0">
                  <a:moveTo>
                    <a:pt x="1" y="229"/>
                  </a:moveTo>
                  <a:cubicBezTo>
                    <a:pt x="1" y="229"/>
                    <a:pt x="1" y="241"/>
                    <a:pt x="1" y="253"/>
                  </a:cubicBezTo>
                  <a:lnTo>
                    <a:pt x="14" y="260"/>
                  </a:lnTo>
                  <a:lnTo>
                    <a:pt x="14" y="260"/>
                  </a:lnTo>
                  <a:cubicBezTo>
                    <a:pt x="13" y="257"/>
                    <a:pt x="13" y="255"/>
                    <a:pt x="13" y="253"/>
                  </a:cubicBezTo>
                  <a:lnTo>
                    <a:pt x="13" y="241"/>
                  </a:lnTo>
                  <a:lnTo>
                    <a:pt x="1" y="229"/>
                  </a:lnTo>
                  <a:close/>
                  <a:moveTo>
                    <a:pt x="1789" y="1"/>
                  </a:moveTo>
                  <a:lnTo>
                    <a:pt x="1777" y="13"/>
                  </a:lnTo>
                  <a:cubicBezTo>
                    <a:pt x="1765" y="37"/>
                    <a:pt x="1753" y="49"/>
                    <a:pt x="1741" y="61"/>
                  </a:cubicBezTo>
                  <a:cubicBezTo>
                    <a:pt x="1717" y="85"/>
                    <a:pt x="1693" y="97"/>
                    <a:pt x="1669" y="109"/>
                  </a:cubicBezTo>
                  <a:cubicBezTo>
                    <a:pt x="1621" y="133"/>
                    <a:pt x="1585" y="145"/>
                    <a:pt x="1549" y="157"/>
                  </a:cubicBezTo>
                  <a:cubicBezTo>
                    <a:pt x="1453" y="181"/>
                    <a:pt x="1357" y="205"/>
                    <a:pt x="1249" y="229"/>
                  </a:cubicBezTo>
                  <a:cubicBezTo>
                    <a:pt x="1141" y="253"/>
                    <a:pt x="1021" y="265"/>
                    <a:pt x="913" y="289"/>
                  </a:cubicBezTo>
                  <a:cubicBezTo>
                    <a:pt x="793" y="301"/>
                    <a:pt x="673" y="313"/>
                    <a:pt x="565" y="325"/>
                  </a:cubicBezTo>
                  <a:lnTo>
                    <a:pt x="265" y="325"/>
                  </a:lnTo>
                  <a:cubicBezTo>
                    <a:pt x="193" y="325"/>
                    <a:pt x="121" y="301"/>
                    <a:pt x="49" y="277"/>
                  </a:cubicBezTo>
                  <a:cubicBezTo>
                    <a:pt x="37" y="277"/>
                    <a:pt x="37" y="277"/>
                    <a:pt x="25" y="265"/>
                  </a:cubicBezTo>
                  <a:lnTo>
                    <a:pt x="14" y="260"/>
                  </a:lnTo>
                  <a:lnTo>
                    <a:pt x="14" y="260"/>
                  </a:lnTo>
                  <a:cubicBezTo>
                    <a:pt x="17" y="269"/>
                    <a:pt x="25" y="277"/>
                    <a:pt x="25" y="277"/>
                  </a:cubicBezTo>
                  <a:lnTo>
                    <a:pt x="49" y="301"/>
                  </a:lnTo>
                  <a:cubicBezTo>
                    <a:pt x="121" y="337"/>
                    <a:pt x="193" y="361"/>
                    <a:pt x="265" y="373"/>
                  </a:cubicBezTo>
                  <a:cubicBezTo>
                    <a:pt x="361" y="385"/>
                    <a:pt x="469" y="385"/>
                    <a:pt x="577" y="385"/>
                  </a:cubicBezTo>
                  <a:cubicBezTo>
                    <a:pt x="697" y="385"/>
                    <a:pt x="805" y="373"/>
                    <a:pt x="925" y="361"/>
                  </a:cubicBezTo>
                  <a:cubicBezTo>
                    <a:pt x="1045" y="337"/>
                    <a:pt x="1165" y="325"/>
                    <a:pt x="1273" y="289"/>
                  </a:cubicBezTo>
                  <a:cubicBezTo>
                    <a:pt x="1321" y="277"/>
                    <a:pt x="1381" y="265"/>
                    <a:pt x="1429" y="241"/>
                  </a:cubicBezTo>
                  <a:cubicBezTo>
                    <a:pt x="1477" y="229"/>
                    <a:pt x="1525" y="217"/>
                    <a:pt x="1561" y="193"/>
                  </a:cubicBezTo>
                  <a:cubicBezTo>
                    <a:pt x="1633" y="169"/>
                    <a:pt x="1705" y="121"/>
                    <a:pt x="1753" y="73"/>
                  </a:cubicBezTo>
                  <a:cubicBezTo>
                    <a:pt x="1765" y="49"/>
                    <a:pt x="1777" y="25"/>
                    <a:pt x="17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4908;p78"/>
            <p:cNvSpPr/>
            <p:nvPr/>
          </p:nvSpPr>
          <p:spPr>
            <a:xfrm>
              <a:off x="2631830" y="4389326"/>
              <a:ext cx="39841" cy="34871"/>
            </a:xfrm>
            <a:custGeom>
              <a:avLst/>
              <a:gdLst/>
              <a:ahLst/>
              <a:cxnLst/>
              <a:rect l="l" t="t" r="r" b="b"/>
              <a:pathLst>
                <a:path w="481" h="421" extrusionOk="0">
                  <a:moveTo>
                    <a:pt x="37" y="1"/>
                  </a:moveTo>
                  <a:cubicBezTo>
                    <a:pt x="25" y="1"/>
                    <a:pt x="13" y="1"/>
                    <a:pt x="13" y="13"/>
                  </a:cubicBezTo>
                  <a:cubicBezTo>
                    <a:pt x="1" y="25"/>
                    <a:pt x="13" y="37"/>
                    <a:pt x="25" y="49"/>
                  </a:cubicBezTo>
                  <a:lnTo>
                    <a:pt x="97" y="85"/>
                  </a:lnTo>
                  <a:lnTo>
                    <a:pt x="181" y="133"/>
                  </a:lnTo>
                  <a:cubicBezTo>
                    <a:pt x="205" y="157"/>
                    <a:pt x="229" y="169"/>
                    <a:pt x="253" y="193"/>
                  </a:cubicBezTo>
                  <a:cubicBezTo>
                    <a:pt x="289" y="217"/>
                    <a:pt x="313" y="241"/>
                    <a:pt x="337" y="265"/>
                  </a:cubicBezTo>
                  <a:cubicBezTo>
                    <a:pt x="349" y="277"/>
                    <a:pt x="361" y="289"/>
                    <a:pt x="361" y="301"/>
                  </a:cubicBezTo>
                  <a:cubicBezTo>
                    <a:pt x="373" y="313"/>
                    <a:pt x="385" y="325"/>
                    <a:pt x="385" y="337"/>
                  </a:cubicBezTo>
                  <a:cubicBezTo>
                    <a:pt x="397" y="349"/>
                    <a:pt x="409" y="373"/>
                    <a:pt x="421" y="385"/>
                  </a:cubicBezTo>
                  <a:lnTo>
                    <a:pt x="433" y="409"/>
                  </a:lnTo>
                  <a:cubicBezTo>
                    <a:pt x="445" y="409"/>
                    <a:pt x="445" y="421"/>
                    <a:pt x="457" y="421"/>
                  </a:cubicBezTo>
                  <a:cubicBezTo>
                    <a:pt x="469" y="409"/>
                    <a:pt x="481" y="397"/>
                    <a:pt x="469" y="385"/>
                  </a:cubicBezTo>
                  <a:lnTo>
                    <a:pt x="469" y="361"/>
                  </a:lnTo>
                  <a:cubicBezTo>
                    <a:pt x="469" y="337"/>
                    <a:pt x="457" y="325"/>
                    <a:pt x="445" y="301"/>
                  </a:cubicBezTo>
                  <a:cubicBezTo>
                    <a:pt x="445" y="289"/>
                    <a:pt x="433" y="277"/>
                    <a:pt x="421" y="253"/>
                  </a:cubicBezTo>
                  <a:cubicBezTo>
                    <a:pt x="421" y="241"/>
                    <a:pt x="409" y="229"/>
                    <a:pt x="397" y="217"/>
                  </a:cubicBezTo>
                  <a:cubicBezTo>
                    <a:pt x="373" y="181"/>
                    <a:pt x="337" y="157"/>
                    <a:pt x="313" y="133"/>
                  </a:cubicBezTo>
                  <a:cubicBezTo>
                    <a:pt x="253" y="85"/>
                    <a:pt x="193" y="49"/>
                    <a:pt x="133" y="25"/>
                  </a:cubicBezTo>
                  <a:cubicBezTo>
                    <a:pt x="97" y="13"/>
                    <a:pt x="73" y="13"/>
                    <a:pt x="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4909;p78"/>
            <p:cNvSpPr/>
            <p:nvPr/>
          </p:nvSpPr>
          <p:spPr>
            <a:xfrm>
              <a:off x="2642764" y="4381622"/>
              <a:ext cx="39841" cy="27665"/>
            </a:xfrm>
            <a:custGeom>
              <a:avLst/>
              <a:gdLst/>
              <a:ahLst/>
              <a:cxnLst/>
              <a:rect l="l" t="t" r="r" b="b"/>
              <a:pathLst>
                <a:path w="481" h="334" extrusionOk="0">
                  <a:moveTo>
                    <a:pt x="67" y="1"/>
                  </a:moveTo>
                  <a:cubicBezTo>
                    <a:pt x="52" y="1"/>
                    <a:pt x="37" y="4"/>
                    <a:pt x="25" y="10"/>
                  </a:cubicBezTo>
                  <a:cubicBezTo>
                    <a:pt x="21" y="6"/>
                    <a:pt x="17" y="5"/>
                    <a:pt x="13" y="5"/>
                  </a:cubicBezTo>
                  <a:cubicBezTo>
                    <a:pt x="6" y="5"/>
                    <a:pt x="1" y="10"/>
                    <a:pt x="1" y="10"/>
                  </a:cubicBezTo>
                  <a:cubicBezTo>
                    <a:pt x="1" y="22"/>
                    <a:pt x="1" y="34"/>
                    <a:pt x="13" y="34"/>
                  </a:cubicBezTo>
                  <a:cubicBezTo>
                    <a:pt x="13" y="34"/>
                    <a:pt x="49" y="46"/>
                    <a:pt x="97" y="70"/>
                  </a:cubicBezTo>
                  <a:cubicBezTo>
                    <a:pt x="121" y="70"/>
                    <a:pt x="145" y="82"/>
                    <a:pt x="169" y="94"/>
                  </a:cubicBezTo>
                  <a:cubicBezTo>
                    <a:pt x="205" y="106"/>
                    <a:pt x="229" y="130"/>
                    <a:pt x="253" y="142"/>
                  </a:cubicBezTo>
                  <a:cubicBezTo>
                    <a:pt x="277" y="154"/>
                    <a:pt x="289" y="154"/>
                    <a:pt x="301" y="166"/>
                  </a:cubicBezTo>
                  <a:cubicBezTo>
                    <a:pt x="313" y="178"/>
                    <a:pt x="325" y="190"/>
                    <a:pt x="337" y="202"/>
                  </a:cubicBezTo>
                  <a:cubicBezTo>
                    <a:pt x="361" y="214"/>
                    <a:pt x="373" y="238"/>
                    <a:pt x="397" y="262"/>
                  </a:cubicBezTo>
                  <a:lnTo>
                    <a:pt x="421" y="286"/>
                  </a:lnTo>
                  <a:lnTo>
                    <a:pt x="433" y="310"/>
                  </a:lnTo>
                  <a:lnTo>
                    <a:pt x="445" y="322"/>
                  </a:lnTo>
                  <a:cubicBezTo>
                    <a:pt x="445" y="334"/>
                    <a:pt x="457" y="334"/>
                    <a:pt x="469" y="334"/>
                  </a:cubicBezTo>
                  <a:cubicBezTo>
                    <a:pt x="469" y="334"/>
                    <a:pt x="481" y="322"/>
                    <a:pt x="481" y="310"/>
                  </a:cubicBezTo>
                  <a:lnTo>
                    <a:pt x="481" y="286"/>
                  </a:lnTo>
                  <a:cubicBezTo>
                    <a:pt x="469" y="262"/>
                    <a:pt x="457" y="250"/>
                    <a:pt x="445" y="226"/>
                  </a:cubicBezTo>
                  <a:cubicBezTo>
                    <a:pt x="445" y="214"/>
                    <a:pt x="433" y="202"/>
                    <a:pt x="421" y="190"/>
                  </a:cubicBezTo>
                  <a:cubicBezTo>
                    <a:pt x="421" y="166"/>
                    <a:pt x="409" y="154"/>
                    <a:pt x="397" y="142"/>
                  </a:cubicBezTo>
                  <a:lnTo>
                    <a:pt x="349" y="106"/>
                  </a:lnTo>
                  <a:cubicBezTo>
                    <a:pt x="337" y="94"/>
                    <a:pt x="325" y="82"/>
                    <a:pt x="301" y="82"/>
                  </a:cubicBezTo>
                  <a:cubicBezTo>
                    <a:pt x="277" y="58"/>
                    <a:pt x="241" y="46"/>
                    <a:pt x="205" y="34"/>
                  </a:cubicBezTo>
                  <a:cubicBezTo>
                    <a:pt x="181" y="22"/>
                    <a:pt x="145" y="10"/>
                    <a:pt x="109" y="10"/>
                  </a:cubicBezTo>
                  <a:cubicBezTo>
                    <a:pt x="97" y="4"/>
                    <a:pt x="82" y="1"/>
                    <a:pt x="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4910;p78"/>
            <p:cNvSpPr/>
            <p:nvPr/>
          </p:nvSpPr>
          <p:spPr>
            <a:xfrm>
              <a:off x="2563116" y="2971879"/>
              <a:ext cx="271434" cy="114554"/>
            </a:xfrm>
            <a:custGeom>
              <a:avLst/>
              <a:gdLst/>
              <a:ahLst/>
              <a:cxnLst/>
              <a:rect l="l" t="t" r="r" b="b"/>
              <a:pathLst>
                <a:path w="3277" h="1383" extrusionOk="0">
                  <a:moveTo>
                    <a:pt x="1741" y="86"/>
                  </a:moveTo>
                  <a:cubicBezTo>
                    <a:pt x="1753" y="110"/>
                    <a:pt x="1753" y="134"/>
                    <a:pt x="1741" y="158"/>
                  </a:cubicBezTo>
                  <a:cubicBezTo>
                    <a:pt x="1717" y="276"/>
                    <a:pt x="1682" y="393"/>
                    <a:pt x="1624" y="499"/>
                  </a:cubicBezTo>
                  <a:lnTo>
                    <a:pt x="1624" y="499"/>
                  </a:lnTo>
                  <a:cubicBezTo>
                    <a:pt x="1611" y="410"/>
                    <a:pt x="1618" y="320"/>
                    <a:pt x="1645" y="230"/>
                  </a:cubicBezTo>
                  <a:cubicBezTo>
                    <a:pt x="1657" y="170"/>
                    <a:pt x="1681" y="122"/>
                    <a:pt x="1717" y="86"/>
                  </a:cubicBezTo>
                  <a:close/>
                  <a:moveTo>
                    <a:pt x="829" y="470"/>
                  </a:moveTo>
                  <a:cubicBezTo>
                    <a:pt x="829" y="470"/>
                    <a:pt x="829" y="482"/>
                    <a:pt x="829" y="494"/>
                  </a:cubicBezTo>
                  <a:cubicBezTo>
                    <a:pt x="829" y="506"/>
                    <a:pt x="829" y="518"/>
                    <a:pt x="829" y="530"/>
                  </a:cubicBezTo>
                  <a:cubicBezTo>
                    <a:pt x="817" y="566"/>
                    <a:pt x="805" y="590"/>
                    <a:pt x="793" y="614"/>
                  </a:cubicBezTo>
                  <a:cubicBezTo>
                    <a:pt x="761" y="693"/>
                    <a:pt x="724" y="767"/>
                    <a:pt x="682" y="839"/>
                  </a:cubicBezTo>
                  <a:lnTo>
                    <a:pt x="682" y="839"/>
                  </a:lnTo>
                  <a:cubicBezTo>
                    <a:pt x="687" y="745"/>
                    <a:pt x="709" y="658"/>
                    <a:pt x="745" y="578"/>
                  </a:cubicBezTo>
                  <a:cubicBezTo>
                    <a:pt x="757" y="542"/>
                    <a:pt x="769" y="518"/>
                    <a:pt x="793" y="494"/>
                  </a:cubicBezTo>
                  <a:cubicBezTo>
                    <a:pt x="793" y="482"/>
                    <a:pt x="805" y="470"/>
                    <a:pt x="817" y="470"/>
                  </a:cubicBezTo>
                  <a:close/>
                  <a:moveTo>
                    <a:pt x="2646" y="1"/>
                  </a:moveTo>
                  <a:cubicBezTo>
                    <a:pt x="2640" y="1"/>
                    <a:pt x="2633" y="5"/>
                    <a:pt x="2629" y="14"/>
                  </a:cubicBezTo>
                  <a:cubicBezTo>
                    <a:pt x="2569" y="122"/>
                    <a:pt x="2509" y="242"/>
                    <a:pt x="2449" y="338"/>
                  </a:cubicBezTo>
                  <a:cubicBezTo>
                    <a:pt x="2377" y="446"/>
                    <a:pt x="2293" y="542"/>
                    <a:pt x="2197" y="626"/>
                  </a:cubicBezTo>
                  <a:cubicBezTo>
                    <a:pt x="2113" y="710"/>
                    <a:pt x="1993" y="758"/>
                    <a:pt x="1873" y="782"/>
                  </a:cubicBezTo>
                  <a:cubicBezTo>
                    <a:pt x="1861" y="785"/>
                    <a:pt x="1848" y="787"/>
                    <a:pt x="1835" y="787"/>
                  </a:cubicBezTo>
                  <a:cubicBezTo>
                    <a:pt x="1796" y="787"/>
                    <a:pt x="1756" y="773"/>
                    <a:pt x="1729" y="746"/>
                  </a:cubicBezTo>
                  <a:cubicBezTo>
                    <a:pt x="1685" y="702"/>
                    <a:pt x="1661" y="658"/>
                    <a:pt x="1648" y="604"/>
                  </a:cubicBezTo>
                  <a:lnTo>
                    <a:pt x="1648" y="604"/>
                  </a:lnTo>
                  <a:cubicBezTo>
                    <a:pt x="1659" y="584"/>
                    <a:pt x="1670" y="563"/>
                    <a:pt x="1681" y="542"/>
                  </a:cubicBezTo>
                  <a:cubicBezTo>
                    <a:pt x="1741" y="434"/>
                    <a:pt x="1789" y="302"/>
                    <a:pt x="1813" y="182"/>
                  </a:cubicBezTo>
                  <a:cubicBezTo>
                    <a:pt x="1825" y="146"/>
                    <a:pt x="1825" y="98"/>
                    <a:pt x="1813" y="62"/>
                  </a:cubicBezTo>
                  <a:cubicBezTo>
                    <a:pt x="1801" y="50"/>
                    <a:pt x="1801" y="26"/>
                    <a:pt x="1777" y="26"/>
                  </a:cubicBezTo>
                  <a:cubicBezTo>
                    <a:pt x="1765" y="26"/>
                    <a:pt x="1753" y="14"/>
                    <a:pt x="1741" y="14"/>
                  </a:cubicBezTo>
                  <a:lnTo>
                    <a:pt x="1705" y="14"/>
                  </a:lnTo>
                  <a:cubicBezTo>
                    <a:pt x="1693" y="26"/>
                    <a:pt x="1693" y="26"/>
                    <a:pt x="1681" y="38"/>
                  </a:cubicBezTo>
                  <a:cubicBezTo>
                    <a:pt x="1621" y="86"/>
                    <a:pt x="1597" y="146"/>
                    <a:pt x="1573" y="218"/>
                  </a:cubicBezTo>
                  <a:cubicBezTo>
                    <a:pt x="1550" y="343"/>
                    <a:pt x="1549" y="469"/>
                    <a:pt x="1569" y="594"/>
                  </a:cubicBezTo>
                  <a:lnTo>
                    <a:pt x="1569" y="594"/>
                  </a:lnTo>
                  <a:cubicBezTo>
                    <a:pt x="1521" y="673"/>
                    <a:pt x="1469" y="751"/>
                    <a:pt x="1417" y="830"/>
                  </a:cubicBezTo>
                  <a:cubicBezTo>
                    <a:pt x="1345" y="926"/>
                    <a:pt x="1261" y="1010"/>
                    <a:pt x="1165" y="1094"/>
                  </a:cubicBezTo>
                  <a:cubicBezTo>
                    <a:pt x="1117" y="1130"/>
                    <a:pt x="1069" y="1154"/>
                    <a:pt x="1009" y="1178"/>
                  </a:cubicBezTo>
                  <a:lnTo>
                    <a:pt x="973" y="1190"/>
                  </a:lnTo>
                  <a:cubicBezTo>
                    <a:pt x="949" y="1202"/>
                    <a:pt x="937" y="1202"/>
                    <a:pt x="925" y="1202"/>
                  </a:cubicBezTo>
                  <a:lnTo>
                    <a:pt x="841" y="1202"/>
                  </a:lnTo>
                  <a:cubicBezTo>
                    <a:pt x="817" y="1202"/>
                    <a:pt x="793" y="1190"/>
                    <a:pt x="769" y="1166"/>
                  </a:cubicBezTo>
                  <a:cubicBezTo>
                    <a:pt x="745" y="1154"/>
                    <a:pt x="733" y="1130"/>
                    <a:pt x="721" y="1106"/>
                  </a:cubicBezTo>
                  <a:cubicBezTo>
                    <a:pt x="697" y="1058"/>
                    <a:pt x="685" y="998"/>
                    <a:pt x="685" y="938"/>
                  </a:cubicBezTo>
                  <a:cubicBezTo>
                    <a:pt x="683" y="923"/>
                    <a:pt x="682" y="908"/>
                    <a:pt x="682" y="893"/>
                  </a:cubicBezTo>
                  <a:lnTo>
                    <a:pt x="682" y="893"/>
                  </a:lnTo>
                  <a:cubicBezTo>
                    <a:pt x="737" y="808"/>
                    <a:pt x="780" y="720"/>
                    <a:pt x="817" y="638"/>
                  </a:cubicBezTo>
                  <a:cubicBezTo>
                    <a:pt x="829" y="602"/>
                    <a:pt x="841" y="566"/>
                    <a:pt x="853" y="542"/>
                  </a:cubicBezTo>
                  <a:cubicBezTo>
                    <a:pt x="853" y="518"/>
                    <a:pt x="853" y="506"/>
                    <a:pt x="853" y="482"/>
                  </a:cubicBezTo>
                  <a:cubicBezTo>
                    <a:pt x="865" y="458"/>
                    <a:pt x="853" y="434"/>
                    <a:pt x="829" y="422"/>
                  </a:cubicBezTo>
                  <a:lnTo>
                    <a:pt x="805" y="422"/>
                  </a:lnTo>
                  <a:cubicBezTo>
                    <a:pt x="793" y="422"/>
                    <a:pt x="781" y="422"/>
                    <a:pt x="769" y="434"/>
                  </a:cubicBezTo>
                  <a:cubicBezTo>
                    <a:pt x="757" y="446"/>
                    <a:pt x="745" y="458"/>
                    <a:pt x="733" y="470"/>
                  </a:cubicBezTo>
                  <a:cubicBezTo>
                    <a:pt x="709" y="506"/>
                    <a:pt x="697" y="530"/>
                    <a:pt x="685" y="566"/>
                  </a:cubicBezTo>
                  <a:cubicBezTo>
                    <a:pt x="625" y="686"/>
                    <a:pt x="601" y="818"/>
                    <a:pt x="601" y="950"/>
                  </a:cubicBezTo>
                  <a:cubicBezTo>
                    <a:pt x="601" y="956"/>
                    <a:pt x="601" y="961"/>
                    <a:pt x="601" y="967"/>
                  </a:cubicBezTo>
                  <a:lnTo>
                    <a:pt x="601" y="967"/>
                  </a:lnTo>
                  <a:cubicBezTo>
                    <a:pt x="533" y="1068"/>
                    <a:pt x="464" y="1158"/>
                    <a:pt x="373" y="1238"/>
                  </a:cubicBezTo>
                  <a:cubicBezTo>
                    <a:pt x="325" y="1274"/>
                    <a:pt x="277" y="1310"/>
                    <a:pt x="217" y="1346"/>
                  </a:cubicBezTo>
                  <a:cubicBezTo>
                    <a:pt x="188" y="1360"/>
                    <a:pt x="152" y="1366"/>
                    <a:pt x="117" y="1366"/>
                  </a:cubicBezTo>
                  <a:cubicBezTo>
                    <a:pt x="92" y="1366"/>
                    <a:pt x="68" y="1363"/>
                    <a:pt x="49" y="1358"/>
                  </a:cubicBezTo>
                  <a:lnTo>
                    <a:pt x="13" y="1358"/>
                  </a:lnTo>
                  <a:cubicBezTo>
                    <a:pt x="13" y="1352"/>
                    <a:pt x="10" y="1349"/>
                    <a:pt x="7" y="1349"/>
                  </a:cubicBezTo>
                  <a:cubicBezTo>
                    <a:pt x="4" y="1349"/>
                    <a:pt x="1" y="1352"/>
                    <a:pt x="1" y="1358"/>
                  </a:cubicBezTo>
                  <a:cubicBezTo>
                    <a:pt x="1" y="1358"/>
                    <a:pt x="1" y="1370"/>
                    <a:pt x="1" y="1370"/>
                  </a:cubicBezTo>
                  <a:cubicBezTo>
                    <a:pt x="37" y="1382"/>
                    <a:pt x="73" y="1382"/>
                    <a:pt x="109" y="1382"/>
                  </a:cubicBezTo>
                  <a:cubicBezTo>
                    <a:pt x="145" y="1382"/>
                    <a:pt x="169" y="1370"/>
                    <a:pt x="205" y="1358"/>
                  </a:cubicBezTo>
                  <a:cubicBezTo>
                    <a:pt x="265" y="1334"/>
                    <a:pt x="325" y="1298"/>
                    <a:pt x="373" y="1262"/>
                  </a:cubicBezTo>
                  <a:cubicBezTo>
                    <a:pt x="460" y="1185"/>
                    <a:pt x="538" y="1099"/>
                    <a:pt x="606" y="1002"/>
                  </a:cubicBezTo>
                  <a:lnTo>
                    <a:pt x="606" y="1002"/>
                  </a:lnTo>
                  <a:cubicBezTo>
                    <a:pt x="614" y="1049"/>
                    <a:pt x="631" y="1099"/>
                    <a:pt x="649" y="1142"/>
                  </a:cubicBezTo>
                  <a:cubicBezTo>
                    <a:pt x="661" y="1178"/>
                    <a:pt x="685" y="1214"/>
                    <a:pt x="721" y="1238"/>
                  </a:cubicBezTo>
                  <a:cubicBezTo>
                    <a:pt x="745" y="1250"/>
                    <a:pt x="781" y="1274"/>
                    <a:pt x="817" y="1274"/>
                  </a:cubicBezTo>
                  <a:cubicBezTo>
                    <a:pt x="835" y="1280"/>
                    <a:pt x="853" y="1283"/>
                    <a:pt x="871" y="1283"/>
                  </a:cubicBezTo>
                  <a:cubicBezTo>
                    <a:pt x="889" y="1283"/>
                    <a:pt x="907" y="1280"/>
                    <a:pt x="925" y="1274"/>
                  </a:cubicBezTo>
                  <a:cubicBezTo>
                    <a:pt x="937" y="1274"/>
                    <a:pt x="961" y="1274"/>
                    <a:pt x="973" y="1262"/>
                  </a:cubicBezTo>
                  <a:lnTo>
                    <a:pt x="1021" y="1250"/>
                  </a:lnTo>
                  <a:cubicBezTo>
                    <a:pt x="1081" y="1226"/>
                    <a:pt x="1141" y="1202"/>
                    <a:pt x="1201" y="1154"/>
                  </a:cubicBezTo>
                  <a:cubicBezTo>
                    <a:pt x="1297" y="1082"/>
                    <a:pt x="1393" y="986"/>
                    <a:pt x="1477" y="878"/>
                  </a:cubicBezTo>
                  <a:cubicBezTo>
                    <a:pt x="1519" y="814"/>
                    <a:pt x="1562" y="750"/>
                    <a:pt x="1602" y="684"/>
                  </a:cubicBezTo>
                  <a:lnTo>
                    <a:pt x="1602" y="684"/>
                  </a:lnTo>
                  <a:cubicBezTo>
                    <a:pt x="1623" y="726"/>
                    <a:pt x="1649" y="763"/>
                    <a:pt x="1681" y="794"/>
                  </a:cubicBezTo>
                  <a:cubicBezTo>
                    <a:pt x="1730" y="834"/>
                    <a:pt x="1788" y="857"/>
                    <a:pt x="1848" y="857"/>
                  </a:cubicBezTo>
                  <a:cubicBezTo>
                    <a:pt x="1860" y="857"/>
                    <a:pt x="1872" y="856"/>
                    <a:pt x="1885" y="854"/>
                  </a:cubicBezTo>
                  <a:cubicBezTo>
                    <a:pt x="2017" y="830"/>
                    <a:pt x="2137" y="770"/>
                    <a:pt x="2245" y="674"/>
                  </a:cubicBezTo>
                  <a:cubicBezTo>
                    <a:pt x="2341" y="590"/>
                    <a:pt x="2425" y="482"/>
                    <a:pt x="2485" y="374"/>
                  </a:cubicBezTo>
                  <a:cubicBezTo>
                    <a:pt x="2534" y="299"/>
                    <a:pt x="2578" y="225"/>
                    <a:pt x="2617" y="146"/>
                  </a:cubicBezTo>
                  <a:lnTo>
                    <a:pt x="2617" y="146"/>
                  </a:lnTo>
                  <a:cubicBezTo>
                    <a:pt x="2617" y="154"/>
                    <a:pt x="2617" y="162"/>
                    <a:pt x="2617" y="170"/>
                  </a:cubicBezTo>
                  <a:lnTo>
                    <a:pt x="2617" y="242"/>
                  </a:lnTo>
                  <a:cubicBezTo>
                    <a:pt x="2617" y="266"/>
                    <a:pt x="2629" y="290"/>
                    <a:pt x="2629" y="326"/>
                  </a:cubicBezTo>
                  <a:cubicBezTo>
                    <a:pt x="2641" y="350"/>
                    <a:pt x="2653" y="362"/>
                    <a:pt x="2677" y="386"/>
                  </a:cubicBezTo>
                  <a:cubicBezTo>
                    <a:pt x="2689" y="410"/>
                    <a:pt x="2713" y="434"/>
                    <a:pt x="2737" y="446"/>
                  </a:cubicBezTo>
                  <a:cubicBezTo>
                    <a:pt x="2749" y="446"/>
                    <a:pt x="2761" y="458"/>
                    <a:pt x="2773" y="458"/>
                  </a:cubicBezTo>
                  <a:lnTo>
                    <a:pt x="2893" y="458"/>
                  </a:lnTo>
                  <a:cubicBezTo>
                    <a:pt x="2917" y="446"/>
                    <a:pt x="2941" y="434"/>
                    <a:pt x="2965" y="434"/>
                  </a:cubicBezTo>
                  <a:cubicBezTo>
                    <a:pt x="2989" y="422"/>
                    <a:pt x="3013" y="410"/>
                    <a:pt x="3025" y="386"/>
                  </a:cubicBezTo>
                  <a:cubicBezTo>
                    <a:pt x="3049" y="374"/>
                    <a:pt x="3073" y="362"/>
                    <a:pt x="3085" y="338"/>
                  </a:cubicBezTo>
                  <a:cubicBezTo>
                    <a:pt x="3097" y="326"/>
                    <a:pt x="3121" y="302"/>
                    <a:pt x="3133" y="278"/>
                  </a:cubicBezTo>
                  <a:cubicBezTo>
                    <a:pt x="3193" y="206"/>
                    <a:pt x="3241" y="110"/>
                    <a:pt x="3277" y="14"/>
                  </a:cubicBezTo>
                  <a:cubicBezTo>
                    <a:pt x="3271" y="8"/>
                    <a:pt x="3268" y="5"/>
                    <a:pt x="3266" y="5"/>
                  </a:cubicBezTo>
                  <a:cubicBezTo>
                    <a:pt x="3265" y="5"/>
                    <a:pt x="3265" y="8"/>
                    <a:pt x="3265" y="14"/>
                  </a:cubicBezTo>
                  <a:cubicBezTo>
                    <a:pt x="3229" y="98"/>
                    <a:pt x="3181" y="182"/>
                    <a:pt x="3121" y="254"/>
                  </a:cubicBezTo>
                  <a:cubicBezTo>
                    <a:pt x="3109" y="278"/>
                    <a:pt x="3085" y="290"/>
                    <a:pt x="3073" y="314"/>
                  </a:cubicBezTo>
                  <a:cubicBezTo>
                    <a:pt x="3061" y="326"/>
                    <a:pt x="3037" y="350"/>
                    <a:pt x="3013" y="362"/>
                  </a:cubicBezTo>
                  <a:cubicBezTo>
                    <a:pt x="3001" y="374"/>
                    <a:pt x="2977" y="386"/>
                    <a:pt x="2953" y="398"/>
                  </a:cubicBezTo>
                  <a:cubicBezTo>
                    <a:pt x="2941" y="398"/>
                    <a:pt x="2917" y="410"/>
                    <a:pt x="2893" y="410"/>
                  </a:cubicBezTo>
                  <a:lnTo>
                    <a:pt x="2821" y="410"/>
                  </a:lnTo>
                  <a:cubicBezTo>
                    <a:pt x="2815" y="416"/>
                    <a:pt x="2809" y="419"/>
                    <a:pt x="2803" y="419"/>
                  </a:cubicBezTo>
                  <a:cubicBezTo>
                    <a:pt x="2797" y="419"/>
                    <a:pt x="2791" y="416"/>
                    <a:pt x="2785" y="410"/>
                  </a:cubicBezTo>
                  <a:cubicBezTo>
                    <a:pt x="2773" y="410"/>
                    <a:pt x="2773" y="410"/>
                    <a:pt x="2761" y="398"/>
                  </a:cubicBezTo>
                  <a:cubicBezTo>
                    <a:pt x="2737" y="398"/>
                    <a:pt x="2725" y="374"/>
                    <a:pt x="2713" y="362"/>
                  </a:cubicBezTo>
                  <a:cubicBezTo>
                    <a:pt x="2701" y="338"/>
                    <a:pt x="2689" y="326"/>
                    <a:pt x="2677" y="302"/>
                  </a:cubicBezTo>
                  <a:cubicBezTo>
                    <a:pt x="2654" y="213"/>
                    <a:pt x="2653" y="123"/>
                    <a:pt x="2662" y="44"/>
                  </a:cubicBezTo>
                  <a:lnTo>
                    <a:pt x="2662" y="44"/>
                  </a:lnTo>
                  <a:cubicBezTo>
                    <a:pt x="2663" y="42"/>
                    <a:pt x="2664" y="40"/>
                    <a:pt x="2665" y="38"/>
                  </a:cubicBezTo>
                  <a:lnTo>
                    <a:pt x="2663" y="37"/>
                  </a:lnTo>
                  <a:lnTo>
                    <a:pt x="2663" y="37"/>
                  </a:lnTo>
                  <a:cubicBezTo>
                    <a:pt x="2664" y="34"/>
                    <a:pt x="2664" y="30"/>
                    <a:pt x="2665" y="26"/>
                  </a:cubicBezTo>
                  <a:cubicBezTo>
                    <a:pt x="2665" y="11"/>
                    <a:pt x="2656" y="1"/>
                    <a:pt x="26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4911;p78"/>
            <p:cNvSpPr/>
            <p:nvPr/>
          </p:nvSpPr>
          <p:spPr>
            <a:xfrm>
              <a:off x="2671589" y="3455909"/>
              <a:ext cx="101964" cy="27003"/>
            </a:xfrm>
            <a:custGeom>
              <a:avLst/>
              <a:gdLst/>
              <a:ahLst/>
              <a:cxnLst/>
              <a:rect l="l" t="t" r="r" b="b"/>
              <a:pathLst>
                <a:path w="1231" h="326" extrusionOk="0">
                  <a:moveTo>
                    <a:pt x="1176" y="0"/>
                  </a:moveTo>
                  <a:cubicBezTo>
                    <a:pt x="1167" y="0"/>
                    <a:pt x="1159" y="4"/>
                    <a:pt x="1153" y="13"/>
                  </a:cubicBezTo>
                  <a:cubicBezTo>
                    <a:pt x="1021" y="157"/>
                    <a:pt x="841" y="241"/>
                    <a:pt x="661" y="253"/>
                  </a:cubicBezTo>
                  <a:cubicBezTo>
                    <a:pt x="619" y="258"/>
                    <a:pt x="578" y="260"/>
                    <a:pt x="537" y="260"/>
                  </a:cubicBezTo>
                  <a:cubicBezTo>
                    <a:pt x="367" y="260"/>
                    <a:pt x="206" y="218"/>
                    <a:pt x="61" y="121"/>
                  </a:cubicBezTo>
                  <a:cubicBezTo>
                    <a:pt x="55" y="115"/>
                    <a:pt x="46" y="112"/>
                    <a:pt x="37" y="112"/>
                  </a:cubicBezTo>
                  <a:cubicBezTo>
                    <a:pt x="28" y="112"/>
                    <a:pt x="19" y="115"/>
                    <a:pt x="13" y="121"/>
                  </a:cubicBezTo>
                  <a:cubicBezTo>
                    <a:pt x="1" y="133"/>
                    <a:pt x="1" y="157"/>
                    <a:pt x="13" y="169"/>
                  </a:cubicBezTo>
                  <a:cubicBezTo>
                    <a:pt x="157" y="277"/>
                    <a:pt x="337" y="325"/>
                    <a:pt x="529" y="325"/>
                  </a:cubicBezTo>
                  <a:lnTo>
                    <a:pt x="661" y="325"/>
                  </a:lnTo>
                  <a:cubicBezTo>
                    <a:pt x="877" y="313"/>
                    <a:pt x="1069" y="217"/>
                    <a:pt x="1213" y="49"/>
                  </a:cubicBezTo>
                  <a:cubicBezTo>
                    <a:pt x="1231" y="31"/>
                    <a:pt x="1202" y="0"/>
                    <a:pt x="1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4912;p78"/>
            <p:cNvSpPr/>
            <p:nvPr/>
          </p:nvSpPr>
          <p:spPr>
            <a:xfrm>
              <a:off x="2703395" y="3442159"/>
              <a:ext cx="42823" cy="20873"/>
            </a:xfrm>
            <a:custGeom>
              <a:avLst/>
              <a:gdLst/>
              <a:ahLst/>
              <a:cxnLst/>
              <a:rect l="l" t="t" r="r" b="b"/>
              <a:pathLst>
                <a:path w="517" h="252" extrusionOk="0">
                  <a:moveTo>
                    <a:pt x="285" y="0"/>
                  </a:moveTo>
                  <a:cubicBezTo>
                    <a:pt x="157" y="0"/>
                    <a:pt x="1" y="33"/>
                    <a:pt x="1" y="107"/>
                  </a:cubicBezTo>
                  <a:cubicBezTo>
                    <a:pt x="1" y="215"/>
                    <a:pt x="181" y="251"/>
                    <a:pt x="241" y="251"/>
                  </a:cubicBezTo>
                  <a:cubicBezTo>
                    <a:pt x="313" y="251"/>
                    <a:pt x="517" y="107"/>
                    <a:pt x="445" y="35"/>
                  </a:cubicBezTo>
                  <a:cubicBezTo>
                    <a:pt x="431" y="12"/>
                    <a:pt x="363" y="0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4913;p78"/>
            <p:cNvSpPr/>
            <p:nvPr/>
          </p:nvSpPr>
          <p:spPr>
            <a:xfrm>
              <a:off x="1515528" y="3796922"/>
              <a:ext cx="39841" cy="61708"/>
            </a:xfrm>
            <a:custGeom>
              <a:avLst/>
              <a:gdLst/>
              <a:ahLst/>
              <a:cxnLst/>
              <a:rect l="l" t="t" r="r" b="b"/>
              <a:pathLst>
                <a:path w="481" h="745" extrusionOk="0">
                  <a:moveTo>
                    <a:pt x="361" y="1"/>
                  </a:moveTo>
                  <a:cubicBezTo>
                    <a:pt x="349" y="25"/>
                    <a:pt x="349" y="49"/>
                    <a:pt x="349" y="61"/>
                  </a:cubicBezTo>
                  <a:cubicBezTo>
                    <a:pt x="289" y="277"/>
                    <a:pt x="241" y="589"/>
                    <a:pt x="1" y="745"/>
                  </a:cubicBezTo>
                  <a:cubicBezTo>
                    <a:pt x="301" y="661"/>
                    <a:pt x="481" y="253"/>
                    <a:pt x="481" y="133"/>
                  </a:cubicBezTo>
                  <a:cubicBezTo>
                    <a:pt x="481" y="73"/>
                    <a:pt x="433" y="13"/>
                    <a:pt x="373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4914;p78"/>
            <p:cNvSpPr/>
            <p:nvPr/>
          </p:nvSpPr>
          <p:spPr>
            <a:xfrm>
              <a:off x="1394265" y="3755672"/>
              <a:ext cx="157129" cy="110744"/>
            </a:xfrm>
            <a:custGeom>
              <a:avLst/>
              <a:gdLst/>
              <a:ahLst/>
              <a:cxnLst/>
              <a:rect l="l" t="t" r="r" b="b"/>
              <a:pathLst>
                <a:path w="1897" h="1337" extrusionOk="0">
                  <a:moveTo>
                    <a:pt x="1519" y="1"/>
                  </a:moveTo>
                  <a:cubicBezTo>
                    <a:pt x="1416" y="1"/>
                    <a:pt x="1369" y="115"/>
                    <a:pt x="1369" y="115"/>
                  </a:cubicBezTo>
                  <a:lnTo>
                    <a:pt x="1357" y="115"/>
                  </a:lnTo>
                  <a:cubicBezTo>
                    <a:pt x="1345" y="91"/>
                    <a:pt x="1333" y="67"/>
                    <a:pt x="1309" y="55"/>
                  </a:cubicBezTo>
                  <a:cubicBezTo>
                    <a:pt x="1297" y="49"/>
                    <a:pt x="1285" y="46"/>
                    <a:pt x="1273" y="46"/>
                  </a:cubicBezTo>
                  <a:cubicBezTo>
                    <a:pt x="1261" y="46"/>
                    <a:pt x="1249" y="49"/>
                    <a:pt x="1237" y="55"/>
                  </a:cubicBezTo>
                  <a:lnTo>
                    <a:pt x="1237" y="67"/>
                  </a:lnTo>
                  <a:cubicBezTo>
                    <a:pt x="1231" y="61"/>
                    <a:pt x="1225" y="58"/>
                    <a:pt x="1219" y="58"/>
                  </a:cubicBezTo>
                  <a:cubicBezTo>
                    <a:pt x="1213" y="58"/>
                    <a:pt x="1207" y="61"/>
                    <a:pt x="1201" y="67"/>
                  </a:cubicBezTo>
                  <a:cubicBezTo>
                    <a:pt x="1165" y="67"/>
                    <a:pt x="1141" y="91"/>
                    <a:pt x="1117" y="127"/>
                  </a:cubicBezTo>
                  <a:cubicBezTo>
                    <a:pt x="1021" y="331"/>
                    <a:pt x="937" y="535"/>
                    <a:pt x="865" y="751"/>
                  </a:cubicBezTo>
                  <a:lnTo>
                    <a:pt x="1" y="811"/>
                  </a:lnTo>
                  <a:cubicBezTo>
                    <a:pt x="121" y="1015"/>
                    <a:pt x="301" y="1159"/>
                    <a:pt x="517" y="1243"/>
                  </a:cubicBezTo>
                  <a:cubicBezTo>
                    <a:pt x="735" y="1308"/>
                    <a:pt x="914" y="1336"/>
                    <a:pt x="1061" y="1336"/>
                  </a:cubicBezTo>
                  <a:cubicBezTo>
                    <a:pt x="1237" y="1336"/>
                    <a:pt x="1367" y="1296"/>
                    <a:pt x="1465" y="1231"/>
                  </a:cubicBezTo>
                  <a:cubicBezTo>
                    <a:pt x="1705" y="1075"/>
                    <a:pt x="1753" y="763"/>
                    <a:pt x="1813" y="547"/>
                  </a:cubicBezTo>
                  <a:cubicBezTo>
                    <a:pt x="1813" y="535"/>
                    <a:pt x="1825" y="511"/>
                    <a:pt x="1825" y="487"/>
                  </a:cubicBezTo>
                  <a:cubicBezTo>
                    <a:pt x="1897" y="175"/>
                    <a:pt x="1777" y="55"/>
                    <a:pt x="1717" y="55"/>
                  </a:cubicBezTo>
                  <a:cubicBezTo>
                    <a:pt x="1657" y="55"/>
                    <a:pt x="1621" y="151"/>
                    <a:pt x="1621" y="151"/>
                  </a:cubicBezTo>
                  <a:cubicBezTo>
                    <a:pt x="1621" y="67"/>
                    <a:pt x="1609" y="7"/>
                    <a:pt x="1561" y="7"/>
                  </a:cubicBezTo>
                  <a:cubicBezTo>
                    <a:pt x="1546" y="3"/>
                    <a:pt x="1532" y="1"/>
                    <a:pt x="1519" y="1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4915;p78"/>
            <p:cNvSpPr/>
            <p:nvPr/>
          </p:nvSpPr>
          <p:spPr>
            <a:xfrm>
              <a:off x="1505009" y="3752442"/>
              <a:ext cx="25512" cy="69080"/>
            </a:xfrm>
            <a:custGeom>
              <a:avLst/>
              <a:gdLst/>
              <a:ahLst/>
              <a:cxnLst/>
              <a:rect l="l" t="t" r="r" b="b"/>
              <a:pathLst>
                <a:path w="308" h="834" extrusionOk="0">
                  <a:moveTo>
                    <a:pt x="180" y="1"/>
                  </a:moveTo>
                  <a:cubicBezTo>
                    <a:pt x="164" y="1"/>
                    <a:pt x="146" y="4"/>
                    <a:pt x="128" y="10"/>
                  </a:cubicBezTo>
                  <a:cubicBezTo>
                    <a:pt x="92" y="22"/>
                    <a:pt x="56" y="58"/>
                    <a:pt x="32" y="94"/>
                  </a:cubicBezTo>
                  <a:cubicBezTo>
                    <a:pt x="20" y="106"/>
                    <a:pt x="8" y="130"/>
                    <a:pt x="8" y="130"/>
                  </a:cubicBezTo>
                  <a:lnTo>
                    <a:pt x="8" y="142"/>
                  </a:lnTo>
                  <a:cubicBezTo>
                    <a:pt x="0" y="156"/>
                    <a:pt x="11" y="167"/>
                    <a:pt x="24" y="167"/>
                  </a:cubicBezTo>
                  <a:cubicBezTo>
                    <a:pt x="31" y="167"/>
                    <a:pt x="39" y="163"/>
                    <a:pt x="44" y="154"/>
                  </a:cubicBezTo>
                  <a:cubicBezTo>
                    <a:pt x="56" y="142"/>
                    <a:pt x="56" y="130"/>
                    <a:pt x="68" y="118"/>
                  </a:cubicBezTo>
                  <a:cubicBezTo>
                    <a:pt x="92" y="94"/>
                    <a:pt x="116" y="70"/>
                    <a:pt x="152" y="58"/>
                  </a:cubicBezTo>
                  <a:lnTo>
                    <a:pt x="212" y="58"/>
                  </a:lnTo>
                  <a:cubicBezTo>
                    <a:pt x="224" y="70"/>
                    <a:pt x="236" y="94"/>
                    <a:pt x="236" y="118"/>
                  </a:cubicBezTo>
                  <a:cubicBezTo>
                    <a:pt x="236" y="142"/>
                    <a:pt x="236" y="166"/>
                    <a:pt x="236" y="202"/>
                  </a:cubicBezTo>
                  <a:cubicBezTo>
                    <a:pt x="236" y="238"/>
                    <a:pt x="248" y="262"/>
                    <a:pt x="236" y="298"/>
                  </a:cubicBezTo>
                  <a:cubicBezTo>
                    <a:pt x="224" y="334"/>
                    <a:pt x="224" y="358"/>
                    <a:pt x="224" y="394"/>
                  </a:cubicBezTo>
                  <a:lnTo>
                    <a:pt x="212" y="478"/>
                  </a:lnTo>
                  <a:lnTo>
                    <a:pt x="176" y="646"/>
                  </a:lnTo>
                  <a:cubicBezTo>
                    <a:pt x="164" y="742"/>
                    <a:pt x="152" y="814"/>
                    <a:pt x="152" y="814"/>
                  </a:cubicBezTo>
                  <a:cubicBezTo>
                    <a:pt x="152" y="828"/>
                    <a:pt x="160" y="833"/>
                    <a:pt x="169" y="833"/>
                  </a:cubicBezTo>
                  <a:cubicBezTo>
                    <a:pt x="176" y="833"/>
                    <a:pt x="183" y="831"/>
                    <a:pt x="188" y="826"/>
                  </a:cubicBezTo>
                  <a:cubicBezTo>
                    <a:pt x="188" y="826"/>
                    <a:pt x="212" y="766"/>
                    <a:pt x="236" y="670"/>
                  </a:cubicBezTo>
                  <a:cubicBezTo>
                    <a:pt x="248" y="622"/>
                    <a:pt x="260" y="562"/>
                    <a:pt x="272" y="502"/>
                  </a:cubicBezTo>
                  <a:cubicBezTo>
                    <a:pt x="284" y="442"/>
                    <a:pt x="308" y="370"/>
                    <a:pt x="308" y="310"/>
                  </a:cubicBezTo>
                  <a:lnTo>
                    <a:pt x="308" y="202"/>
                  </a:lnTo>
                  <a:cubicBezTo>
                    <a:pt x="308" y="166"/>
                    <a:pt x="308" y="142"/>
                    <a:pt x="296" y="106"/>
                  </a:cubicBezTo>
                  <a:cubicBezTo>
                    <a:pt x="296" y="58"/>
                    <a:pt x="260" y="22"/>
                    <a:pt x="224" y="10"/>
                  </a:cubicBezTo>
                  <a:cubicBezTo>
                    <a:pt x="212" y="4"/>
                    <a:pt x="197" y="1"/>
                    <a:pt x="180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4916;p78"/>
            <p:cNvSpPr/>
            <p:nvPr/>
          </p:nvSpPr>
          <p:spPr>
            <a:xfrm>
              <a:off x="1461854" y="3756169"/>
              <a:ext cx="48787" cy="67424"/>
            </a:xfrm>
            <a:custGeom>
              <a:avLst/>
              <a:gdLst/>
              <a:ahLst/>
              <a:cxnLst/>
              <a:rect l="l" t="t" r="r" b="b"/>
              <a:pathLst>
                <a:path w="589" h="814" extrusionOk="0">
                  <a:moveTo>
                    <a:pt x="445" y="1"/>
                  </a:moveTo>
                  <a:cubicBezTo>
                    <a:pt x="409" y="1"/>
                    <a:pt x="385" y="13"/>
                    <a:pt x="361" y="25"/>
                  </a:cubicBezTo>
                  <a:cubicBezTo>
                    <a:pt x="337" y="37"/>
                    <a:pt x="325" y="49"/>
                    <a:pt x="313" y="73"/>
                  </a:cubicBezTo>
                  <a:cubicBezTo>
                    <a:pt x="289" y="85"/>
                    <a:pt x="277" y="109"/>
                    <a:pt x="265" y="133"/>
                  </a:cubicBezTo>
                  <a:cubicBezTo>
                    <a:pt x="253" y="181"/>
                    <a:pt x="229" y="241"/>
                    <a:pt x="217" y="301"/>
                  </a:cubicBezTo>
                  <a:cubicBezTo>
                    <a:pt x="205" y="325"/>
                    <a:pt x="193" y="349"/>
                    <a:pt x="181" y="385"/>
                  </a:cubicBezTo>
                  <a:lnTo>
                    <a:pt x="157" y="457"/>
                  </a:lnTo>
                  <a:lnTo>
                    <a:pt x="121" y="541"/>
                  </a:lnTo>
                  <a:cubicBezTo>
                    <a:pt x="109" y="577"/>
                    <a:pt x="97" y="601"/>
                    <a:pt x="85" y="625"/>
                  </a:cubicBezTo>
                  <a:lnTo>
                    <a:pt x="1" y="781"/>
                  </a:lnTo>
                  <a:cubicBezTo>
                    <a:pt x="1" y="793"/>
                    <a:pt x="1" y="805"/>
                    <a:pt x="1" y="805"/>
                  </a:cubicBezTo>
                  <a:cubicBezTo>
                    <a:pt x="7" y="811"/>
                    <a:pt x="13" y="814"/>
                    <a:pt x="17" y="814"/>
                  </a:cubicBezTo>
                  <a:cubicBezTo>
                    <a:pt x="22" y="814"/>
                    <a:pt x="25" y="811"/>
                    <a:pt x="25" y="805"/>
                  </a:cubicBezTo>
                  <a:lnTo>
                    <a:pt x="121" y="661"/>
                  </a:lnTo>
                  <a:cubicBezTo>
                    <a:pt x="133" y="637"/>
                    <a:pt x="145" y="601"/>
                    <a:pt x="169" y="577"/>
                  </a:cubicBezTo>
                  <a:lnTo>
                    <a:pt x="205" y="493"/>
                  </a:lnTo>
                  <a:lnTo>
                    <a:pt x="241" y="409"/>
                  </a:lnTo>
                  <a:cubicBezTo>
                    <a:pt x="253" y="385"/>
                    <a:pt x="253" y="361"/>
                    <a:pt x="265" y="325"/>
                  </a:cubicBezTo>
                  <a:cubicBezTo>
                    <a:pt x="289" y="277"/>
                    <a:pt x="313" y="217"/>
                    <a:pt x="325" y="157"/>
                  </a:cubicBezTo>
                  <a:cubicBezTo>
                    <a:pt x="337" y="145"/>
                    <a:pt x="349" y="133"/>
                    <a:pt x="361" y="121"/>
                  </a:cubicBezTo>
                  <a:cubicBezTo>
                    <a:pt x="373" y="109"/>
                    <a:pt x="385" y="97"/>
                    <a:pt x="397" y="85"/>
                  </a:cubicBezTo>
                  <a:lnTo>
                    <a:pt x="421" y="73"/>
                  </a:lnTo>
                  <a:lnTo>
                    <a:pt x="469" y="73"/>
                  </a:lnTo>
                  <a:cubicBezTo>
                    <a:pt x="481" y="73"/>
                    <a:pt x="481" y="85"/>
                    <a:pt x="481" y="85"/>
                  </a:cubicBezTo>
                  <a:cubicBezTo>
                    <a:pt x="493" y="97"/>
                    <a:pt x="493" y="97"/>
                    <a:pt x="493" y="109"/>
                  </a:cubicBezTo>
                  <a:cubicBezTo>
                    <a:pt x="505" y="121"/>
                    <a:pt x="505" y="145"/>
                    <a:pt x="505" y="157"/>
                  </a:cubicBezTo>
                  <a:cubicBezTo>
                    <a:pt x="517" y="193"/>
                    <a:pt x="517" y="241"/>
                    <a:pt x="505" y="277"/>
                  </a:cubicBezTo>
                  <a:cubicBezTo>
                    <a:pt x="493" y="433"/>
                    <a:pt x="457" y="601"/>
                    <a:pt x="409" y="757"/>
                  </a:cubicBezTo>
                  <a:cubicBezTo>
                    <a:pt x="409" y="769"/>
                    <a:pt x="421" y="769"/>
                    <a:pt x="421" y="769"/>
                  </a:cubicBezTo>
                  <a:cubicBezTo>
                    <a:pt x="433" y="769"/>
                    <a:pt x="445" y="769"/>
                    <a:pt x="445" y="757"/>
                  </a:cubicBezTo>
                  <a:cubicBezTo>
                    <a:pt x="481" y="673"/>
                    <a:pt x="505" y="601"/>
                    <a:pt x="529" y="517"/>
                  </a:cubicBezTo>
                  <a:cubicBezTo>
                    <a:pt x="553" y="433"/>
                    <a:pt x="565" y="349"/>
                    <a:pt x="577" y="265"/>
                  </a:cubicBezTo>
                  <a:cubicBezTo>
                    <a:pt x="589" y="229"/>
                    <a:pt x="589" y="181"/>
                    <a:pt x="577" y="133"/>
                  </a:cubicBezTo>
                  <a:cubicBezTo>
                    <a:pt x="577" y="109"/>
                    <a:pt x="577" y="85"/>
                    <a:pt x="565" y="61"/>
                  </a:cubicBezTo>
                  <a:cubicBezTo>
                    <a:pt x="553" y="49"/>
                    <a:pt x="553" y="37"/>
                    <a:pt x="541" y="37"/>
                  </a:cubicBezTo>
                  <a:cubicBezTo>
                    <a:pt x="541" y="25"/>
                    <a:pt x="529" y="13"/>
                    <a:pt x="517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4917;p78"/>
            <p:cNvSpPr/>
            <p:nvPr/>
          </p:nvSpPr>
          <p:spPr>
            <a:xfrm>
              <a:off x="3085077" y="3164428"/>
              <a:ext cx="58726" cy="160442"/>
            </a:xfrm>
            <a:custGeom>
              <a:avLst/>
              <a:gdLst/>
              <a:ahLst/>
              <a:cxnLst/>
              <a:rect l="l" t="t" r="r" b="b"/>
              <a:pathLst>
                <a:path w="709" h="1937" extrusionOk="0">
                  <a:moveTo>
                    <a:pt x="312" y="0"/>
                  </a:moveTo>
                  <a:cubicBezTo>
                    <a:pt x="296" y="0"/>
                    <a:pt x="284" y="5"/>
                    <a:pt x="277" y="16"/>
                  </a:cubicBezTo>
                  <a:cubicBezTo>
                    <a:pt x="229" y="88"/>
                    <a:pt x="469" y="484"/>
                    <a:pt x="493" y="508"/>
                  </a:cubicBezTo>
                  <a:cubicBezTo>
                    <a:pt x="472" y="498"/>
                    <a:pt x="217" y="235"/>
                    <a:pt x="111" y="235"/>
                  </a:cubicBezTo>
                  <a:cubicBezTo>
                    <a:pt x="94" y="235"/>
                    <a:pt x="81" y="242"/>
                    <a:pt x="73" y="256"/>
                  </a:cubicBezTo>
                  <a:cubicBezTo>
                    <a:pt x="1" y="376"/>
                    <a:pt x="361" y="724"/>
                    <a:pt x="373" y="748"/>
                  </a:cubicBezTo>
                  <a:cubicBezTo>
                    <a:pt x="282" y="674"/>
                    <a:pt x="174" y="605"/>
                    <a:pt x="107" y="605"/>
                  </a:cubicBezTo>
                  <a:cubicBezTo>
                    <a:pt x="78" y="605"/>
                    <a:pt x="56" y="619"/>
                    <a:pt x="49" y="652"/>
                  </a:cubicBezTo>
                  <a:cubicBezTo>
                    <a:pt x="25" y="760"/>
                    <a:pt x="325" y="988"/>
                    <a:pt x="493" y="1468"/>
                  </a:cubicBezTo>
                  <a:cubicBezTo>
                    <a:pt x="529" y="1552"/>
                    <a:pt x="553" y="1624"/>
                    <a:pt x="577" y="1696"/>
                  </a:cubicBezTo>
                  <a:lnTo>
                    <a:pt x="661" y="1936"/>
                  </a:lnTo>
                  <a:lnTo>
                    <a:pt x="709" y="364"/>
                  </a:lnTo>
                  <a:cubicBezTo>
                    <a:pt x="607" y="161"/>
                    <a:pt x="402" y="0"/>
                    <a:pt x="312" y="0"/>
                  </a:cubicBezTo>
                  <a:close/>
                </a:path>
              </a:pathLst>
            </a:custGeom>
            <a:solidFill>
              <a:srgbClr val="F6C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4918;p78"/>
            <p:cNvSpPr/>
            <p:nvPr/>
          </p:nvSpPr>
          <p:spPr>
            <a:xfrm rot="-290775" flipH="1">
              <a:off x="2273426" y="2592079"/>
              <a:ext cx="32585" cy="60064"/>
            </a:xfrm>
            <a:custGeom>
              <a:avLst/>
              <a:gdLst/>
              <a:ahLst/>
              <a:cxnLst/>
              <a:rect l="l" t="t" r="r" b="b"/>
              <a:pathLst>
                <a:path w="313" h="577" extrusionOk="0">
                  <a:moveTo>
                    <a:pt x="120" y="0"/>
                  </a:moveTo>
                  <a:cubicBezTo>
                    <a:pt x="96" y="0"/>
                    <a:pt x="72" y="12"/>
                    <a:pt x="60" y="36"/>
                  </a:cubicBezTo>
                  <a:cubicBezTo>
                    <a:pt x="12" y="120"/>
                    <a:pt x="0" y="216"/>
                    <a:pt x="12" y="300"/>
                  </a:cubicBezTo>
                  <a:cubicBezTo>
                    <a:pt x="36" y="456"/>
                    <a:pt x="108" y="577"/>
                    <a:pt x="180" y="577"/>
                  </a:cubicBezTo>
                  <a:cubicBezTo>
                    <a:pt x="204" y="577"/>
                    <a:pt x="228" y="565"/>
                    <a:pt x="240" y="540"/>
                  </a:cubicBezTo>
                  <a:cubicBezTo>
                    <a:pt x="288" y="456"/>
                    <a:pt x="312" y="360"/>
                    <a:pt x="288" y="264"/>
                  </a:cubicBezTo>
                  <a:cubicBezTo>
                    <a:pt x="264" y="120"/>
                    <a:pt x="192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4919;p78"/>
            <p:cNvSpPr/>
            <p:nvPr/>
          </p:nvSpPr>
          <p:spPr>
            <a:xfrm rot="-290775" flipH="1">
              <a:off x="2114493" y="2600945"/>
              <a:ext cx="31336" cy="56317"/>
            </a:xfrm>
            <a:custGeom>
              <a:avLst/>
              <a:gdLst/>
              <a:ahLst/>
              <a:cxnLst/>
              <a:rect l="l" t="t" r="r" b="b"/>
              <a:pathLst>
                <a:path w="301" h="541" extrusionOk="0">
                  <a:moveTo>
                    <a:pt x="120" y="0"/>
                  </a:moveTo>
                  <a:cubicBezTo>
                    <a:pt x="96" y="0"/>
                    <a:pt x="72" y="12"/>
                    <a:pt x="60" y="36"/>
                  </a:cubicBezTo>
                  <a:cubicBezTo>
                    <a:pt x="24" y="108"/>
                    <a:pt x="0" y="204"/>
                    <a:pt x="24" y="288"/>
                  </a:cubicBezTo>
                  <a:cubicBezTo>
                    <a:pt x="36" y="432"/>
                    <a:pt x="108" y="540"/>
                    <a:pt x="180" y="540"/>
                  </a:cubicBezTo>
                  <a:cubicBezTo>
                    <a:pt x="204" y="540"/>
                    <a:pt x="228" y="528"/>
                    <a:pt x="240" y="504"/>
                  </a:cubicBezTo>
                  <a:cubicBezTo>
                    <a:pt x="288" y="432"/>
                    <a:pt x="300" y="336"/>
                    <a:pt x="288" y="252"/>
                  </a:cubicBezTo>
                  <a:cubicBezTo>
                    <a:pt x="264" y="108"/>
                    <a:pt x="192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4920;p78"/>
            <p:cNvSpPr/>
            <p:nvPr/>
          </p:nvSpPr>
          <p:spPr>
            <a:xfrm rot="-1064125" flipH="1">
              <a:off x="2218690" y="2739944"/>
              <a:ext cx="74255" cy="24482"/>
            </a:xfrm>
            <a:custGeom>
              <a:avLst/>
              <a:gdLst/>
              <a:ahLst/>
              <a:cxnLst/>
              <a:rect l="l" t="t" r="r" b="b"/>
              <a:pathLst>
                <a:path w="913" h="301" extrusionOk="0">
                  <a:moveTo>
                    <a:pt x="60" y="1"/>
                  </a:moveTo>
                  <a:cubicBezTo>
                    <a:pt x="36" y="1"/>
                    <a:pt x="24" y="13"/>
                    <a:pt x="24" y="13"/>
                  </a:cubicBezTo>
                  <a:cubicBezTo>
                    <a:pt x="12" y="25"/>
                    <a:pt x="0" y="37"/>
                    <a:pt x="12" y="49"/>
                  </a:cubicBezTo>
                  <a:cubicBezTo>
                    <a:pt x="12" y="61"/>
                    <a:pt x="12" y="73"/>
                    <a:pt x="24" y="85"/>
                  </a:cubicBezTo>
                  <a:cubicBezTo>
                    <a:pt x="72" y="145"/>
                    <a:pt x="132" y="193"/>
                    <a:pt x="204" y="229"/>
                  </a:cubicBezTo>
                  <a:cubicBezTo>
                    <a:pt x="228" y="253"/>
                    <a:pt x="264" y="265"/>
                    <a:pt x="312" y="277"/>
                  </a:cubicBezTo>
                  <a:cubicBezTo>
                    <a:pt x="348" y="289"/>
                    <a:pt x="384" y="301"/>
                    <a:pt x="432" y="301"/>
                  </a:cubicBezTo>
                  <a:lnTo>
                    <a:pt x="492" y="301"/>
                  </a:lnTo>
                  <a:cubicBezTo>
                    <a:pt x="552" y="301"/>
                    <a:pt x="612" y="289"/>
                    <a:pt x="672" y="277"/>
                  </a:cubicBezTo>
                  <a:cubicBezTo>
                    <a:pt x="744" y="253"/>
                    <a:pt x="816" y="205"/>
                    <a:pt x="876" y="145"/>
                  </a:cubicBezTo>
                  <a:cubicBezTo>
                    <a:pt x="913" y="117"/>
                    <a:pt x="880" y="69"/>
                    <a:pt x="840" y="69"/>
                  </a:cubicBezTo>
                  <a:cubicBezTo>
                    <a:pt x="828" y="69"/>
                    <a:pt x="816" y="73"/>
                    <a:pt x="804" y="85"/>
                  </a:cubicBezTo>
                  <a:cubicBezTo>
                    <a:pt x="792" y="97"/>
                    <a:pt x="780" y="109"/>
                    <a:pt x="768" y="121"/>
                  </a:cubicBezTo>
                  <a:cubicBezTo>
                    <a:pt x="732" y="145"/>
                    <a:pt x="696" y="169"/>
                    <a:pt x="672" y="181"/>
                  </a:cubicBezTo>
                  <a:cubicBezTo>
                    <a:pt x="636" y="193"/>
                    <a:pt x="600" y="205"/>
                    <a:pt x="564" y="205"/>
                  </a:cubicBezTo>
                  <a:lnTo>
                    <a:pt x="420" y="205"/>
                  </a:lnTo>
                  <a:cubicBezTo>
                    <a:pt x="372" y="205"/>
                    <a:pt x="324" y="181"/>
                    <a:pt x="276" y="169"/>
                  </a:cubicBezTo>
                  <a:cubicBezTo>
                    <a:pt x="240" y="145"/>
                    <a:pt x="204" y="133"/>
                    <a:pt x="168" y="97"/>
                  </a:cubicBezTo>
                  <a:cubicBezTo>
                    <a:pt x="132" y="73"/>
                    <a:pt x="108" y="49"/>
                    <a:pt x="84" y="25"/>
                  </a:cubicBezTo>
                  <a:cubicBezTo>
                    <a:pt x="72" y="13"/>
                    <a:pt x="60" y="13"/>
                    <a:pt x="60" y="13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4921;p78"/>
            <p:cNvSpPr/>
            <p:nvPr/>
          </p:nvSpPr>
          <p:spPr>
            <a:xfrm rot="-153931" flipH="1">
              <a:off x="2178834" y="2586999"/>
              <a:ext cx="61438" cy="121938"/>
            </a:xfrm>
            <a:custGeom>
              <a:avLst/>
              <a:gdLst/>
              <a:ahLst/>
              <a:cxnLst/>
              <a:rect l="l" t="t" r="r" b="b"/>
              <a:pathLst>
                <a:path w="841" h="1669" extrusionOk="0">
                  <a:moveTo>
                    <a:pt x="396" y="0"/>
                  </a:moveTo>
                  <a:cubicBezTo>
                    <a:pt x="396" y="12"/>
                    <a:pt x="384" y="12"/>
                    <a:pt x="384" y="24"/>
                  </a:cubicBezTo>
                  <a:cubicBezTo>
                    <a:pt x="384" y="24"/>
                    <a:pt x="384" y="36"/>
                    <a:pt x="384" y="36"/>
                  </a:cubicBezTo>
                  <a:cubicBezTo>
                    <a:pt x="468" y="180"/>
                    <a:pt x="552" y="336"/>
                    <a:pt x="612" y="492"/>
                  </a:cubicBezTo>
                  <a:cubicBezTo>
                    <a:pt x="684" y="636"/>
                    <a:pt x="732" y="804"/>
                    <a:pt x="756" y="972"/>
                  </a:cubicBezTo>
                  <a:cubicBezTo>
                    <a:pt x="768" y="1044"/>
                    <a:pt x="768" y="1116"/>
                    <a:pt x="756" y="1189"/>
                  </a:cubicBezTo>
                  <a:cubicBezTo>
                    <a:pt x="756" y="1225"/>
                    <a:pt x="744" y="1273"/>
                    <a:pt x="720" y="1309"/>
                  </a:cubicBezTo>
                  <a:cubicBezTo>
                    <a:pt x="708" y="1333"/>
                    <a:pt x="696" y="1357"/>
                    <a:pt x="672" y="1393"/>
                  </a:cubicBezTo>
                  <a:cubicBezTo>
                    <a:pt x="660" y="1405"/>
                    <a:pt x="636" y="1429"/>
                    <a:pt x="612" y="1453"/>
                  </a:cubicBezTo>
                  <a:cubicBezTo>
                    <a:pt x="588" y="1465"/>
                    <a:pt x="552" y="1489"/>
                    <a:pt x="516" y="1501"/>
                  </a:cubicBezTo>
                  <a:cubicBezTo>
                    <a:pt x="492" y="1513"/>
                    <a:pt x="456" y="1525"/>
                    <a:pt x="420" y="1525"/>
                  </a:cubicBezTo>
                  <a:lnTo>
                    <a:pt x="252" y="1525"/>
                  </a:lnTo>
                  <a:cubicBezTo>
                    <a:pt x="204" y="1525"/>
                    <a:pt x="144" y="1513"/>
                    <a:pt x="96" y="1501"/>
                  </a:cubicBezTo>
                  <a:lnTo>
                    <a:pt x="72" y="1501"/>
                  </a:lnTo>
                  <a:cubicBezTo>
                    <a:pt x="68" y="1498"/>
                    <a:pt x="64" y="1497"/>
                    <a:pt x="60" y="1497"/>
                  </a:cubicBezTo>
                  <a:cubicBezTo>
                    <a:pt x="40" y="1497"/>
                    <a:pt x="22" y="1519"/>
                    <a:pt x="12" y="1549"/>
                  </a:cubicBezTo>
                  <a:cubicBezTo>
                    <a:pt x="0" y="1561"/>
                    <a:pt x="0" y="1585"/>
                    <a:pt x="12" y="1597"/>
                  </a:cubicBezTo>
                  <a:cubicBezTo>
                    <a:pt x="24" y="1609"/>
                    <a:pt x="36" y="1621"/>
                    <a:pt x="48" y="1633"/>
                  </a:cubicBezTo>
                  <a:cubicBezTo>
                    <a:pt x="108" y="1645"/>
                    <a:pt x="156" y="1657"/>
                    <a:pt x="216" y="1669"/>
                  </a:cubicBezTo>
                  <a:lnTo>
                    <a:pt x="300" y="1669"/>
                  </a:lnTo>
                  <a:cubicBezTo>
                    <a:pt x="348" y="1669"/>
                    <a:pt x="384" y="1657"/>
                    <a:pt x="420" y="1657"/>
                  </a:cubicBezTo>
                  <a:cubicBezTo>
                    <a:pt x="480" y="1645"/>
                    <a:pt x="528" y="1621"/>
                    <a:pt x="588" y="1597"/>
                  </a:cubicBezTo>
                  <a:cubicBezTo>
                    <a:pt x="684" y="1549"/>
                    <a:pt x="768" y="1453"/>
                    <a:pt x="804" y="1345"/>
                  </a:cubicBezTo>
                  <a:cubicBezTo>
                    <a:pt x="828" y="1273"/>
                    <a:pt x="840" y="1201"/>
                    <a:pt x="840" y="1129"/>
                  </a:cubicBezTo>
                  <a:cubicBezTo>
                    <a:pt x="840" y="1044"/>
                    <a:pt x="828" y="960"/>
                    <a:pt x="804" y="888"/>
                  </a:cubicBezTo>
                  <a:cubicBezTo>
                    <a:pt x="792" y="804"/>
                    <a:pt x="768" y="720"/>
                    <a:pt x="732" y="636"/>
                  </a:cubicBezTo>
                  <a:cubicBezTo>
                    <a:pt x="672" y="480"/>
                    <a:pt x="600" y="324"/>
                    <a:pt x="516" y="180"/>
                  </a:cubicBezTo>
                  <a:cubicBezTo>
                    <a:pt x="480" y="132"/>
                    <a:pt x="444" y="72"/>
                    <a:pt x="420" y="12"/>
                  </a:cubicBezTo>
                  <a:cubicBezTo>
                    <a:pt x="408" y="12"/>
                    <a:pt x="408" y="0"/>
                    <a:pt x="39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4922;p78"/>
            <p:cNvSpPr/>
            <p:nvPr/>
          </p:nvSpPr>
          <p:spPr>
            <a:xfrm rot="843901">
              <a:off x="1273875" y="3058252"/>
              <a:ext cx="41241" cy="26025"/>
            </a:xfrm>
            <a:custGeom>
              <a:avLst/>
              <a:gdLst/>
              <a:ahLst/>
              <a:cxnLst/>
              <a:rect l="l" t="t" r="r" b="b"/>
              <a:pathLst>
                <a:path w="759" h="479" extrusionOk="0">
                  <a:moveTo>
                    <a:pt x="391" y="1"/>
                  </a:moveTo>
                  <a:cubicBezTo>
                    <a:pt x="223" y="1"/>
                    <a:pt x="95" y="176"/>
                    <a:pt x="18" y="341"/>
                  </a:cubicBezTo>
                  <a:cubicBezTo>
                    <a:pt x="1" y="376"/>
                    <a:pt x="27" y="404"/>
                    <a:pt x="56" y="404"/>
                  </a:cubicBezTo>
                  <a:cubicBezTo>
                    <a:pt x="68" y="404"/>
                    <a:pt x="80" y="399"/>
                    <a:pt x="90" y="389"/>
                  </a:cubicBezTo>
                  <a:cubicBezTo>
                    <a:pt x="190" y="294"/>
                    <a:pt x="279" y="257"/>
                    <a:pt x="359" y="257"/>
                  </a:cubicBezTo>
                  <a:cubicBezTo>
                    <a:pt x="489" y="257"/>
                    <a:pt x="591" y="357"/>
                    <a:pt x="666" y="461"/>
                  </a:cubicBezTo>
                  <a:cubicBezTo>
                    <a:pt x="674" y="473"/>
                    <a:pt x="687" y="479"/>
                    <a:pt x="701" y="479"/>
                  </a:cubicBezTo>
                  <a:cubicBezTo>
                    <a:pt x="729" y="479"/>
                    <a:pt x="758" y="457"/>
                    <a:pt x="750" y="425"/>
                  </a:cubicBezTo>
                  <a:cubicBezTo>
                    <a:pt x="702" y="245"/>
                    <a:pt x="630" y="41"/>
                    <a:pt x="438" y="5"/>
                  </a:cubicBezTo>
                  <a:cubicBezTo>
                    <a:pt x="422" y="2"/>
                    <a:pt x="407" y="1"/>
                    <a:pt x="3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923;p78"/>
            <p:cNvSpPr/>
            <p:nvPr/>
          </p:nvSpPr>
          <p:spPr>
            <a:xfrm flipH="1">
              <a:off x="1700728" y="2877137"/>
              <a:ext cx="53577" cy="37604"/>
            </a:xfrm>
            <a:custGeom>
              <a:avLst/>
              <a:gdLst/>
              <a:ahLst/>
              <a:cxnLst/>
              <a:rect l="l" t="t" r="r" b="b"/>
              <a:pathLst>
                <a:path w="805" h="565" extrusionOk="0">
                  <a:moveTo>
                    <a:pt x="697" y="0"/>
                  </a:moveTo>
                  <a:lnTo>
                    <a:pt x="697" y="24"/>
                  </a:lnTo>
                  <a:lnTo>
                    <a:pt x="649" y="24"/>
                  </a:lnTo>
                  <a:cubicBezTo>
                    <a:pt x="601" y="24"/>
                    <a:pt x="565" y="36"/>
                    <a:pt x="517" y="60"/>
                  </a:cubicBezTo>
                  <a:cubicBezTo>
                    <a:pt x="421" y="96"/>
                    <a:pt x="337" y="144"/>
                    <a:pt x="265" y="192"/>
                  </a:cubicBezTo>
                  <a:cubicBezTo>
                    <a:pt x="181" y="252"/>
                    <a:pt x="121" y="312"/>
                    <a:pt x="73" y="384"/>
                  </a:cubicBezTo>
                  <a:lnTo>
                    <a:pt x="25" y="384"/>
                  </a:lnTo>
                  <a:cubicBezTo>
                    <a:pt x="25" y="396"/>
                    <a:pt x="13" y="408"/>
                    <a:pt x="13" y="420"/>
                  </a:cubicBezTo>
                  <a:cubicBezTo>
                    <a:pt x="1" y="432"/>
                    <a:pt x="1" y="444"/>
                    <a:pt x="13" y="456"/>
                  </a:cubicBezTo>
                  <a:cubicBezTo>
                    <a:pt x="25" y="468"/>
                    <a:pt x="37" y="480"/>
                    <a:pt x="49" y="492"/>
                  </a:cubicBezTo>
                  <a:cubicBezTo>
                    <a:pt x="61" y="504"/>
                    <a:pt x="85" y="516"/>
                    <a:pt x="97" y="528"/>
                  </a:cubicBezTo>
                  <a:cubicBezTo>
                    <a:pt x="145" y="552"/>
                    <a:pt x="181" y="564"/>
                    <a:pt x="229" y="564"/>
                  </a:cubicBezTo>
                  <a:lnTo>
                    <a:pt x="301" y="564"/>
                  </a:lnTo>
                  <a:cubicBezTo>
                    <a:pt x="361" y="564"/>
                    <a:pt x="421" y="552"/>
                    <a:pt x="469" y="540"/>
                  </a:cubicBezTo>
                  <a:cubicBezTo>
                    <a:pt x="553" y="516"/>
                    <a:pt x="613" y="468"/>
                    <a:pt x="661" y="408"/>
                  </a:cubicBezTo>
                  <a:cubicBezTo>
                    <a:pt x="685" y="372"/>
                    <a:pt x="709" y="336"/>
                    <a:pt x="733" y="300"/>
                  </a:cubicBezTo>
                  <a:lnTo>
                    <a:pt x="745" y="264"/>
                  </a:lnTo>
                  <a:lnTo>
                    <a:pt x="757" y="240"/>
                  </a:lnTo>
                  <a:lnTo>
                    <a:pt x="781" y="180"/>
                  </a:lnTo>
                  <a:cubicBezTo>
                    <a:pt x="793" y="156"/>
                    <a:pt x="793" y="120"/>
                    <a:pt x="805" y="84"/>
                  </a:cubicBezTo>
                  <a:cubicBezTo>
                    <a:pt x="805" y="72"/>
                    <a:pt x="793" y="60"/>
                    <a:pt x="793" y="48"/>
                  </a:cubicBezTo>
                  <a:cubicBezTo>
                    <a:pt x="781" y="36"/>
                    <a:pt x="769" y="24"/>
                    <a:pt x="757" y="12"/>
                  </a:cubicBezTo>
                  <a:cubicBezTo>
                    <a:pt x="745" y="12"/>
                    <a:pt x="733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924;p78"/>
            <p:cNvSpPr/>
            <p:nvPr/>
          </p:nvSpPr>
          <p:spPr>
            <a:xfrm flipH="1">
              <a:off x="1743057" y="2779633"/>
              <a:ext cx="36805" cy="72013"/>
            </a:xfrm>
            <a:custGeom>
              <a:avLst/>
              <a:gdLst/>
              <a:ahLst/>
              <a:cxnLst/>
              <a:rect l="l" t="t" r="r" b="b"/>
              <a:pathLst>
                <a:path w="553" h="1082" extrusionOk="0">
                  <a:moveTo>
                    <a:pt x="529" y="1"/>
                  </a:moveTo>
                  <a:cubicBezTo>
                    <a:pt x="517" y="1"/>
                    <a:pt x="505" y="13"/>
                    <a:pt x="505" y="25"/>
                  </a:cubicBezTo>
                  <a:cubicBezTo>
                    <a:pt x="505" y="85"/>
                    <a:pt x="493" y="133"/>
                    <a:pt x="493" y="193"/>
                  </a:cubicBezTo>
                  <a:cubicBezTo>
                    <a:pt x="481" y="241"/>
                    <a:pt x="469" y="289"/>
                    <a:pt x="457" y="337"/>
                  </a:cubicBezTo>
                  <a:cubicBezTo>
                    <a:pt x="421" y="325"/>
                    <a:pt x="397" y="325"/>
                    <a:pt x="361" y="325"/>
                  </a:cubicBezTo>
                  <a:cubicBezTo>
                    <a:pt x="353" y="325"/>
                    <a:pt x="346" y="324"/>
                    <a:pt x="338" y="324"/>
                  </a:cubicBezTo>
                  <a:cubicBezTo>
                    <a:pt x="157" y="324"/>
                    <a:pt x="12" y="464"/>
                    <a:pt x="1" y="637"/>
                  </a:cubicBezTo>
                  <a:cubicBezTo>
                    <a:pt x="1" y="661"/>
                    <a:pt x="1" y="685"/>
                    <a:pt x="1" y="709"/>
                  </a:cubicBezTo>
                  <a:cubicBezTo>
                    <a:pt x="1" y="745"/>
                    <a:pt x="1" y="769"/>
                    <a:pt x="13" y="793"/>
                  </a:cubicBezTo>
                  <a:cubicBezTo>
                    <a:pt x="13" y="817"/>
                    <a:pt x="25" y="841"/>
                    <a:pt x="37" y="865"/>
                  </a:cubicBezTo>
                  <a:cubicBezTo>
                    <a:pt x="49" y="889"/>
                    <a:pt x="61" y="913"/>
                    <a:pt x="73" y="937"/>
                  </a:cubicBezTo>
                  <a:cubicBezTo>
                    <a:pt x="109" y="973"/>
                    <a:pt x="145" y="1009"/>
                    <a:pt x="193" y="1033"/>
                  </a:cubicBezTo>
                  <a:cubicBezTo>
                    <a:pt x="253" y="1069"/>
                    <a:pt x="313" y="1081"/>
                    <a:pt x="385" y="1081"/>
                  </a:cubicBezTo>
                  <a:cubicBezTo>
                    <a:pt x="409" y="1081"/>
                    <a:pt x="433" y="1069"/>
                    <a:pt x="433" y="1033"/>
                  </a:cubicBezTo>
                  <a:cubicBezTo>
                    <a:pt x="433" y="1021"/>
                    <a:pt x="421" y="1009"/>
                    <a:pt x="421" y="1009"/>
                  </a:cubicBezTo>
                  <a:cubicBezTo>
                    <a:pt x="409" y="997"/>
                    <a:pt x="397" y="997"/>
                    <a:pt x="385" y="997"/>
                  </a:cubicBezTo>
                  <a:lnTo>
                    <a:pt x="361" y="997"/>
                  </a:lnTo>
                  <a:cubicBezTo>
                    <a:pt x="325" y="985"/>
                    <a:pt x="301" y="985"/>
                    <a:pt x="265" y="973"/>
                  </a:cubicBezTo>
                  <a:cubicBezTo>
                    <a:pt x="241" y="961"/>
                    <a:pt x="229" y="949"/>
                    <a:pt x="205" y="937"/>
                  </a:cubicBezTo>
                  <a:cubicBezTo>
                    <a:pt x="193" y="913"/>
                    <a:pt x="169" y="901"/>
                    <a:pt x="157" y="877"/>
                  </a:cubicBezTo>
                  <a:cubicBezTo>
                    <a:pt x="145" y="865"/>
                    <a:pt x="133" y="841"/>
                    <a:pt x="121" y="817"/>
                  </a:cubicBezTo>
                  <a:cubicBezTo>
                    <a:pt x="97" y="769"/>
                    <a:pt x="85" y="709"/>
                    <a:pt x="97" y="649"/>
                  </a:cubicBezTo>
                  <a:cubicBezTo>
                    <a:pt x="97" y="625"/>
                    <a:pt x="109" y="589"/>
                    <a:pt x="121" y="565"/>
                  </a:cubicBezTo>
                  <a:cubicBezTo>
                    <a:pt x="133" y="541"/>
                    <a:pt x="145" y="517"/>
                    <a:pt x="157" y="493"/>
                  </a:cubicBezTo>
                  <a:cubicBezTo>
                    <a:pt x="169" y="481"/>
                    <a:pt x="193" y="457"/>
                    <a:pt x="205" y="445"/>
                  </a:cubicBezTo>
                  <a:cubicBezTo>
                    <a:pt x="217" y="433"/>
                    <a:pt x="241" y="421"/>
                    <a:pt x="253" y="421"/>
                  </a:cubicBezTo>
                  <a:cubicBezTo>
                    <a:pt x="277" y="409"/>
                    <a:pt x="313" y="397"/>
                    <a:pt x="337" y="397"/>
                  </a:cubicBezTo>
                  <a:lnTo>
                    <a:pt x="493" y="397"/>
                  </a:lnTo>
                  <a:cubicBezTo>
                    <a:pt x="505" y="385"/>
                    <a:pt x="505" y="385"/>
                    <a:pt x="505" y="373"/>
                  </a:cubicBezTo>
                  <a:cubicBezTo>
                    <a:pt x="505" y="349"/>
                    <a:pt x="517" y="325"/>
                    <a:pt x="529" y="301"/>
                  </a:cubicBezTo>
                  <a:cubicBezTo>
                    <a:pt x="529" y="277"/>
                    <a:pt x="529" y="241"/>
                    <a:pt x="541" y="217"/>
                  </a:cubicBezTo>
                  <a:cubicBezTo>
                    <a:pt x="541" y="157"/>
                    <a:pt x="553" y="97"/>
                    <a:pt x="553" y="37"/>
                  </a:cubicBezTo>
                  <a:lnTo>
                    <a:pt x="553" y="25"/>
                  </a:lnTo>
                  <a:cubicBezTo>
                    <a:pt x="553" y="13"/>
                    <a:pt x="553" y="13"/>
                    <a:pt x="553" y="13"/>
                  </a:cubicBezTo>
                  <a:cubicBezTo>
                    <a:pt x="553" y="7"/>
                    <a:pt x="550" y="4"/>
                    <a:pt x="547" y="4"/>
                  </a:cubicBezTo>
                  <a:cubicBezTo>
                    <a:pt x="544" y="4"/>
                    <a:pt x="541" y="7"/>
                    <a:pt x="541" y="13"/>
                  </a:cubicBezTo>
                  <a:lnTo>
                    <a:pt x="529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925;p78"/>
            <p:cNvSpPr/>
            <p:nvPr/>
          </p:nvSpPr>
          <p:spPr>
            <a:xfrm flipH="1">
              <a:off x="1696735" y="2850781"/>
              <a:ext cx="79134" cy="69550"/>
            </a:xfrm>
            <a:custGeom>
              <a:avLst/>
              <a:gdLst/>
              <a:ahLst/>
              <a:cxnLst/>
              <a:rect l="l" t="t" r="r" b="b"/>
              <a:pathLst>
                <a:path w="1189" h="1045" extrusionOk="0">
                  <a:moveTo>
                    <a:pt x="1105" y="444"/>
                  </a:moveTo>
                  <a:lnTo>
                    <a:pt x="1105" y="456"/>
                  </a:lnTo>
                  <a:lnTo>
                    <a:pt x="1105" y="552"/>
                  </a:lnTo>
                  <a:cubicBezTo>
                    <a:pt x="1093" y="600"/>
                    <a:pt x="1081" y="636"/>
                    <a:pt x="1069" y="684"/>
                  </a:cubicBezTo>
                  <a:cubicBezTo>
                    <a:pt x="1045" y="720"/>
                    <a:pt x="1033" y="756"/>
                    <a:pt x="1009" y="792"/>
                  </a:cubicBezTo>
                  <a:cubicBezTo>
                    <a:pt x="985" y="816"/>
                    <a:pt x="961" y="840"/>
                    <a:pt x="925" y="864"/>
                  </a:cubicBezTo>
                  <a:cubicBezTo>
                    <a:pt x="901" y="888"/>
                    <a:pt x="865" y="900"/>
                    <a:pt x="841" y="924"/>
                  </a:cubicBezTo>
                  <a:cubicBezTo>
                    <a:pt x="805" y="936"/>
                    <a:pt x="769" y="948"/>
                    <a:pt x="733" y="948"/>
                  </a:cubicBezTo>
                  <a:lnTo>
                    <a:pt x="613" y="948"/>
                  </a:lnTo>
                  <a:cubicBezTo>
                    <a:pt x="529" y="936"/>
                    <a:pt x="445" y="900"/>
                    <a:pt x="373" y="852"/>
                  </a:cubicBezTo>
                  <a:cubicBezTo>
                    <a:pt x="397" y="828"/>
                    <a:pt x="421" y="792"/>
                    <a:pt x="445" y="768"/>
                  </a:cubicBezTo>
                  <a:cubicBezTo>
                    <a:pt x="505" y="708"/>
                    <a:pt x="565" y="660"/>
                    <a:pt x="637" y="624"/>
                  </a:cubicBezTo>
                  <a:cubicBezTo>
                    <a:pt x="721" y="564"/>
                    <a:pt x="817" y="516"/>
                    <a:pt x="925" y="480"/>
                  </a:cubicBezTo>
                  <a:cubicBezTo>
                    <a:pt x="985" y="468"/>
                    <a:pt x="1045" y="456"/>
                    <a:pt x="1105" y="444"/>
                  </a:cubicBezTo>
                  <a:close/>
                  <a:moveTo>
                    <a:pt x="1093" y="0"/>
                  </a:moveTo>
                  <a:cubicBezTo>
                    <a:pt x="1045" y="36"/>
                    <a:pt x="997" y="60"/>
                    <a:pt x="937" y="96"/>
                  </a:cubicBezTo>
                  <a:cubicBezTo>
                    <a:pt x="829" y="156"/>
                    <a:pt x="721" y="204"/>
                    <a:pt x="613" y="252"/>
                  </a:cubicBezTo>
                  <a:cubicBezTo>
                    <a:pt x="409" y="336"/>
                    <a:pt x="205" y="396"/>
                    <a:pt x="1" y="444"/>
                  </a:cubicBezTo>
                  <a:cubicBezTo>
                    <a:pt x="1" y="480"/>
                    <a:pt x="1" y="516"/>
                    <a:pt x="13" y="540"/>
                  </a:cubicBezTo>
                  <a:cubicBezTo>
                    <a:pt x="25" y="588"/>
                    <a:pt x="49" y="636"/>
                    <a:pt x="73" y="672"/>
                  </a:cubicBezTo>
                  <a:cubicBezTo>
                    <a:pt x="121" y="756"/>
                    <a:pt x="181" y="828"/>
                    <a:pt x="253" y="888"/>
                  </a:cubicBezTo>
                  <a:cubicBezTo>
                    <a:pt x="325" y="948"/>
                    <a:pt x="409" y="996"/>
                    <a:pt x="493" y="1020"/>
                  </a:cubicBezTo>
                  <a:cubicBezTo>
                    <a:pt x="541" y="1032"/>
                    <a:pt x="577" y="1044"/>
                    <a:pt x="625" y="1044"/>
                  </a:cubicBezTo>
                  <a:lnTo>
                    <a:pt x="661" y="1044"/>
                  </a:lnTo>
                  <a:cubicBezTo>
                    <a:pt x="697" y="1044"/>
                    <a:pt x="721" y="1032"/>
                    <a:pt x="757" y="1032"/>
                  </a:cubicBezTo>
                  <a:cubicBezTo>
                    <a:pt x="853" y="1008"/>
                    <a:pt x="949" y="960"/>
                    <a:pt x="1009" y="900"/>
                  </a:cubicBezTo>
                  <a:cubicBezTo>
                    <a:pt x="1081" y="828"/>
                    <a:pt x="1141" y="732"/>
                    <a:pt x="1165" y="636"/>
                  </a:cubicBezTo>
                  <a:cubicBezTo>
                    <a:pt x="1177" y="588"/>
                    <a:pt x="1177" y="540"/>
                    <a:pt x="1189" y="492"/>
                  </a:cubicBezTo>
                  <a:cubicBezTo>
                    <a:pt x="1189" y="444"/>
                    <a:pt x="1189" y="384"/>
                    <a:pt x="1189" y="336"/>
                  </a:cubicBezTo>
                  <a:cubicBezTo>
                    <a:pt x="1177" y="228"/>
                    <a:pt x="1153" y="132"/>
                    <a:pt x="1117" y="36"/>
                  </a:cubicBezTo>
                  <a:lnTo>
                    <a:pt x="1117" y="24"/>
                  </a:lnTo>
                  <a:cubicBezTo>
                    <a:pt x="1117" y="12"/>
                    <a:pt x="1105" y="0"/>
                    <a:pt x="1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926;p78"/>
            <p:cNvSpPr/>
            <p:nvPr/>
          </p:nvSpPr>
          <p:spPr>
            <a:xfrm flipH="1">
              <a:off x="1804555" y="2773244"/>
              <a:ext cx="21630" cy="41663"/>
            </a:xfrm>
            <a:custGeom>
              <a:avLst/>
              <a:gdLst/>
              <a:ahLst/>
              <a:cxnLst/>
              <a:rect l="l" t="t" r="r" b="b"/>
              <a:pathLst>
                <a:path w="325" h="626" extrusionOk="0">
                  <a:moveTo>
                    <a:pt x="181" y="1"/>
                  </a:moveTo>
                  <a:cubicBezTo>
                    <a:pt x="97" y="1"/>
                    <a:pt x="25" y="133"/>
                    <a:pt x="13" y="301"/>
                  </a:cubicBezTo>
                  <a:cubicBezTo>
                    <a:pt x="1" y="409"/>
                    <a:pt x="25" y="505"/>
                    <a:pt x="85" y="589"/>
                  </a:cubicBezTo>
                  <a:cubicBezTo>
                    <a:pt x="97" y="613"/>
                    <a:pt x="121" y="625"/>
                    <a:pt x="145" y="625"/>
                  </a:cubicBezTo>
                  <a:cubicBezTo>
                    <a:pt x="229" y="625"/>
                    <a:pt x="301" y="493"/>
                    <a:pt x="313" y="325"/>
                  </a:cubicBezTo>
                  <a:cubicBezTo>
                    <a:pt x="325" y="229"/>
                    <a:pt x="301" y="121"/>
                    <a:pt x="241" y="37"/>
                  </a:cubicBezTo>
                  <a:cubicBezTo>
                    <a:pt x="229" y="25"/>
                    <a:pt x="205" y="13"/>
                    <a:pt x="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927;p78"/>
            <p:cNvSpPr/>
            <p:nvPr/>
          </p:nvSpPr>
          <p:spPr>
            <a:xfrm flipH="1">
              <a:off x="1663190" y="2778036"/>
              <a:ext cx="22429" cy="43261"/>
            </a:xfrm>
            <a:custGeom>
              <a:avLst/>
              <a:gdLst/>
              <a:ahLst/>
              <a:cxnLst/>
              <a:rect l="l" t="t" r="r" b="b"/>
              <a:pathLst>
                <a:path w="337" h="650" extrusionOk="0">
                  <a:moveTo>
                    <a:pt x="181" y="1"/>
                  </a:moveTo>
                  <a:cubicBezTo>
                    <a:pt x="97" y="1"/>
                    <a:pt x="25" y="133"/>
                    <a:pt x="13" y="313"/>
                  </a:cubicBezTo>
                  <a:cubicBezTo>
                    <a:pt x="1" y="493"/>
                    <a:pt x="61" y="637"/>
                    <a:pt x="145" y="649"/>
                  </a:cubicBezTo>
                  <a:cubicBezTo>
                    <a:pt x="229" y="649"/>
                    <a:pt x="313" y="517"/>
                    <a:pt x="325" y="337"/>
                  </a:cubicBezTo>
                  <a:cubicBezTo>
                    <a:pt x="337" y="157"/>
                    <a:pt x="277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928;p78"/>
            <p:cNvSpPr/>
            <p:nvPr/>
          </p:nvSpPr>
          <p:spPr>
            <a:xfrm rot="843901">
              <a:off x="1382561" y="3085477"/>
              <a:ext cx="41187" cy="26025"/>
            </a:xfrm>
            <a:custGeom>
              <a:avLst/>
              <a:gdLst/>
              <a:ahLst/>
              <a:cxnLst/>
              <a:rect l="l" t="t" r="r" b="b"/>
              <a:pathLst>
                <a:path w="758" h="479" extrusionOk="0">
                  <a:moveTo>
                    <a:pt x="367" y="1"/>
                  </a:moveTo>
                  <a:cubicBezTo>
                    <a:pt x="352" y="1"/>
                    <a:pt x="336" y="2"/>
                    <a:pt x="320" y="5"/>
                  </a:cubicBezTo>
                  <a:cubicBezTo>
                    <a:pt x="128" y="41"/>
                    <a:pt x="56" y="245"/>
                    <a:pt x="8" y="425"/>
                  </a:cubicBezTo>
                  <a:cubicBezTo>
                    <a:pt x="0" y="457"/>
                    <a:pt x="29" y="479"/>
                    <a:pt x="57" y="479"/>
                  </a:cubicBezTo>
                  <a:cubicBezTo>
                    <a:pt x="71" y="479"/>
                    <a:pt x="84" y="473"/>
                    <a:pt x="92" y="461"/>
                  </a:cubicBezTo>
                  <a:cubicBezTo>
                    <a:pt x="167" y="357"/>
                    <a:pt x="269" y="257"/>
                    <a:pt x="399" y="257"/>
                  </a:cubicBezTo>
                  <a:cubicBezTo>
                    <a:pt x="479" y="257"/>
                    <a:pt x="568" y="294"/>
                    <a:pt x="668" y="389"/>
                  </a:cubicBezTo>
                  <a:cubicBezTo>
                    <a:pt x="678" y="399"/>
                    <a:pt x="691" y="404"/>
                    <a:pt x="702" y="404"/>
                  </a:cubicBezTo>
                  <a:cubicBezTo>
                    <a:pt x="731" y="404"/>
                    <a:pt x="757" y="376"/>
                    <a:pt x="740" y="341"/>
                  </a:cubicBezTo>
                  <a:cubicBezTo>
                    <a:pt x="663" y="176"/>
                    <a:pt x="536" y="1"/>
                    <a:pt x="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929;p78"/>
            <p:cNvSpPr/>
            <p:nvPr/>
          </p:nvSpPr>
          <p:spPr>
            <a:xfrm rot="843848">
              <a:off x="1336051" y="3077772"/>
              <a:ext cx="31856" cy="71136"/>
            </a:xfrm>
            <a:custGeom>
              <a:avLst/>
              <a:gdLst/>
              <a:ahLst/>
              <a:cxnLst/>
              <a:rect l="l" t="t" r="r" b="b"/>
              <a:pathLst>
                <a:path w="673" h="1503" extrusionOk="0">
                  <a:moveTo>
                    <a:pt x="36" y="1"/>
                  </a:moveTo>
                  <a:cubicBezTo>
                    <a:pt x="30" y="1"/>
                    <a:pt x="24" y="7"/>
                    <a:pt x="24" y="19"/>
                  </a:cubicBezTo>
                  <a:lnTo>
                    <a:pt x="12" y="19"/>
                  </a:lnTo>
                  <a:cubicBezTo>
                    <a:pt x="12" y="91"/>
                    <a:pt x="0" y="163"/>
                    <a:pt x="0" y="247"/>
                  </a:cubicBezTo>
                  <a:cubicBezTo>
                    <a:pt x="0" y="319"/>
                    <a:pt x="12" y="391"/>
                    <a:pt x="36" y="463"/>
                  </a:cubicBezTo>
                  <a:cubicBezTo>
                    <a:pt x="48" y="499"/>
                    <a:pt x="72" y="523"/>
                    <a:pt x="96" y="547"/>
                  </a:cubicBezTo>
                  <a:cubicBezTo>
                    <a:pt x="120" y="571"/>
                    <a:pt x="144" y="595"/>
                    <a:pt x="180" y="607"/>
                  </a:cubicBezTo>
                  <a:cubicBezTo>
                    <a:pt x="216" y="619"/>
                    <a:pt x="252" y="631"/>
                    <a:pt x="276" y="631"/>
                  </a:cubicBezTo>
                  <a:cubicBezTo>
                    <a:pt x="312" y="643"/>
                    <a:pt x="360" y="655"/>
                    <a:pt x="396" y="667"/>
                  </a:cubicBezTo>
                  <a:cubicBezTo>
                    <a:pt x="408" y="679"/>
                    <a:pt x="432" y="691"/>
                    <a:pt x="444" y="703"/>
                  </a:cubicBezTo>
                  <a:cubicBezTo>
                    <a:pt x="456" y="715"/>
                    <a:pt x="468" y="727"/>
                    <a:pt x="480" y="739"/>
                  </a:cubicBezTo>
                  <a:cubicBezTo>
                    <a:pt x="504" y="763"/>
                    <a:pt x="516" y="799"/>
                    <a:pt x="528" y="823"/>
                  </a:cubicBezTo>
                  <a:cubicBezTo>
                    <a:pt x="540" y="859"/>
                    <a:pt x="552" y="883"/>
                    <a:pt x="552" y="919"/>
                  </a:cubicBezTo>
                  <a:cubicBezTo>
                    <a:pt x="564" y="943"/>
                    <a:pt x="564" y="979"/>
                    <a:pt x="552" y="1015"/>
                  </a:cubicBezTo>
                  <a:cubicBezTo>
                    <a:pt x="552" y="1051"/>
                    <a:pt x="540" y="1087"/>
                    <a:pt x="528" y="1111"/>
                  </a:cubicBezTo>
                  <a:cubicBezTo>
                    <a:pt x="516" y="1147"/>
                    <a:pt x="492" y="1171"/>
                    <a:pt x="480" y="1207"/>
                  </a:cubicBezTo>
                  <a:cubicBezTo>
                    <a:pt x="456" y="1231"/>
                    <a:pt x="432" y="1255"/>
                    <a:pt x="408" y="1267"/>
                  </a:cubicBezTo>
                  <a:cubicBezTo>
                    <a:pt x="384" y="1291"/>
                    <a:pt x="348" y="1303"/>
                    <a:pt x="324" y="1327"/>
                  </a:cubicBezTo>
                  <a:cubicBezTo>
                    <a:pt x="288" y="1327"/>
                    <a:pt x="264" y="1339"/>
                    <a:pt x="240" y="1339"/>
                  </a:cubicBezTo>
                  <a:lnTo>
                    <a:pt x="96" y="1339"/>
                  </a:lnTo>
                  <a:cubicBezTo>
                    <a:pt x="60" y="1351"/>
                    <a:pt x="36" y="1363"/>
                    <a:pt x="24" y="1399"/>
                  </a:cubicBezTo>
                  <a:cubicBezTo>
                    <a:pt x="12" y="1435"/>
                    <a:pt x="36" y="1483"/>
                    <a:pt x="84" y="1495"/>
                  </a:cubicBezTo>
                  <a:cubicBezTo>
                    <a:pt x="114" y="1500"/>
                    <a:pt x="146" y="1503"/>
                    <a:pt x="179" y="1503"/>
                  </a:cubicBezTo>
                  <a:cubicBezTo>
                    <a:pt x="226" y="1503"/>
                    <a:pt x="275" y="1497"/>
                    <a:pt x="324" y="1483"/>
                  </a:cubicBezTo>
                  <a:cubicBezTo>
                    <a:pt x="348" y="1471"/>
                    <a:pt x="384" y="1447"/>
                    <a:pt x="420" y="1435"/>
                  </a:cubicBezTo>
                  <a:cubicBezTo>
                    <a:pt x="444" y="1411"/>
                    <a:pt x="468" y="1399"/>
                    <a:pt x="492" y="1375"/>
                  </a:cubicBezTo>
                  <a:cubicBezTo>
                    <a:pt x="516" y="1363"/>
                    <a:pt x="528" y="1339"/>
                    <a:pt x="552" y="1327"/>
                  </a:cubicBezTo>
                  <a:cubicBezTo>
                    <a:pt x="564" y="1303"/>
                    <a:pt x="588" y="1267"/>
                    <a:pt x="600" y="1243"/>
                  </a:cubicBezTo>
                  <a:cubicBezTo>
                    <a:pt x="624" y="1195"/>
                    <a:pt x="648" y="1147"/>
                    <a:pt x="660" y="1099"/>
                  </a:cubicBezTo>
                  <a:cubicBezTo>
                    <a:pt x="660" y="1063"/>
                    <a:pt x="672" y="1039"/>
                    <a:pt x="672" y="1015"/>
                  </a:cubicBezTo>
                  <a:cubicBezTo>
                    <a:pt x="672" y="979"/>
                    <a:pt x="672" y="955"/>
                    <a:pt x="672" y="931"/>
                  </a:cubicBezTo>
                  <a:cubicBezTo>
                    <a:pt x="660" y="871"/>
                    <a:pt x="648" y="823"/>
                    <a:pt x="612" y="775"/>
                  </a:cubicBezTo>
                  <a:cubicBezTo>
                    <a:pt x="600" y="751"/>
                    <a:pt x="588" y="727"/>
                    <a:pt x="564" y="715"/>
                  </a:cubicBezTo>
                  <a:cubicBezTo>
                    <a:pt x="540" y="691"/>
                    <a:pt x="528" y="667"/>
                    <a:pt x="504" y="643"/>
                  </a:cubicBezTo>
                  <a:cubicBezTo>
                    <a:pt x="444" y="619"/>
                    <a:pt x="396" y="595"/>
                    <a:pt x="336" y="595"/>
                  </a:cubicBezTo>
                  <a:cubicBezTo>
                    <a:pt x="288" y="583"/>
                    <a:pt x="240" y="571"/>
                    <a:pt x="192" y="559"/>
                  </a:cubicBezTo>
                  <a:lnTo>
                    <a:pt x="144" y="535"/>
                  </a:lnTo>
                  <a:cubicBezTo>
                    <a:pt x="132" y="523"/>
                    <a:pt x="120" y="511"/>
                    <a:pt x="108" y="499"/>
                  </a:cubicBezTo>
                  <a:cubicBezTo>
                    <a:pt x="96" y="475"/>
                    <a:pt x="84" y="451"/>
                    <a:pt x="72" y="439"/>
                  </a:cubicBezTo>
                  <a:cubicBezTo>
                    <a:pt x="60" y="403"/>
                    <a:pt x="48" y="367"/>
                    <a:pt x="48" y="331"/>
                  </a:cubicBezTo>
                  <a:cubicBezTo>
                    <a:pt x="36" y="223"/>
                    <a:pt x="36" y="127"/>
                    <a:pt x="48" y="19"/>
                  </a:cubicBezTo>
                  <a:cubicBezTo>
                    <a:pt x="48" y="7"/>
                    <a:pt x="42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930;p78"/>
            <p:cNvSpPr/>
            <p:nvPr/>
          </p:nvSpPr>
          <p:spPr>
            <a:xfrm>
              <a:off x="1295253" y="4355414"/>
              <a:ext cx="46799" cy="39261"/>
            </a:xfrm>
            <a:custGeom>
              <a:avLst/>
              <a:gdLst/>
              <a:ahLst/>
              <a:cxnLst/>
              <a:rect l="l" t="t" r="r" b="b"/>
              <a:pathLst>
                <a:path w="565" h="474" extrusionOk="0">
                  <a:moveTo>
                    <a:pt x="283" y="0"/>
                  </a:moveTo>
                  <a:cubicBezTo>
                    <a:pt x="177" y="0"/>
                    <a:pt x="77" y="75"/>
                    <a:pt x="48" y="182"/>
                  </a:cubicBezTo>
                  <a:cubicBezTo>
                    <a:pt x="0" y="335"/>
                    <a:pt x="129" y="474"/>
                    <a:pt x="274" y="474"/>
                  </a:cubicBezTo>
                  <a:cubicBezTo>
                    <a:pt x="311" y="474"/>
                    <a:pt x="348" y="465"/>
                    <a:pt x="384" y="446"/>
                  </a:cubicBezTo>
                  <a:cubicBezTo>
                    <a:pt x="564" y="350"/>
                    <a:pt x="552" y="86"/>
                    <a:pt x="360" y="14"/>
                  </a:cubicBezTo>
                  <a:cubicBezTo>
                    <a:pt x="335" y="5"/>
                    <a:pt x="309" y="0"/>
                    <a:pt x="2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931;p78"/>
            <p:cNvSpPr/>
            <p:nvPr/>
          </p:nvSpPr>
          <p:spPr>
            <a:xfrm>
              <a:off x="2563116" y="2969441"/>
              <a:ext cx="271434" cy="114554"/>
            </a:xfrm>
            <a:custGeom>
              <a:avLst/>
              <a:gdLst/>
              <a:ahLst/>
              <a:cxnLst/>
              <a:rect l="l" t="t" r="r" b="b"/>
              <a:pathLst>
                <a:path w="3277" h="1383" extrusionOk="0">
                  <a:moveTo>
                    <a:pt x="1741" y="86"/>
                  </a:moveTo>
                  <a:cubicBezTo>
                    <a:pt x="1753" y="110"/>
                    <a:pt x="1753" y="134"/>
                    <a:pt x="1741" y="158"/>
                  </a:cubicBezTo>
                  <a:cubicBezTo>
                    <a:pt x="1717" y="276"/>
                    <a:pt x="1682" y="393"/>
                    <a:pt x="1624" y="499"/>
                  </a:cubicBezTo>
                  <a:lnTo>
                    <a:pt x="1624" y="499"/>
                  </a:lnTo>
                  <a:cubicBezTo>
                    <a:pt x="1611" y="410"/>
                    <a:pt x="1618" y="320"/>
                    <a:pt x="1645" y="230"/>
                  </a:cubicBezTo>
                  <a:cubicBezTo>
                    <a:pt x="1657" y="170"/>
                    <a:pt x="1681" y="122"/>
                    <a:pt x="1717" y="86"/>
                  </a:cubicBezTo>
                  <a:close/>
                  <a:moveTo>
                    <a:pt x="829" y="470"/>
                  </a:moveTo>
                  <a:cubicBezTo>
                    <a:pt x="829" y="470"/>
                    <a:pt x="829" y="482"/>
                    <a:pt x="829" y="494"/>
                  </a:cubicBezTo>
                  <a:cubicBezTo>
                    <a:pt x="829" y="506"/>
                    <a:pt x="829" y="518"/>
                    <a:pt x="829" y="530"/>
                  </a:cubicBezTo>
                  <a:cubicBezTo>
                    <a:pt x="817" y="566"/>
                    <a:pt x="805" y="590"/>
                    <a:pt x="793" y="614"/>
                  </a:cubicBezTo>
                  <a:cubicBezTo>
                    <a:pt x="761" y="693"/>
                    <a:pt x="724" y="767"/>
                    <a:pt x="682" y="839"/>
                  </a:cubicBezTo>
                  <a:lnTo>
                    <a:pt x="682" y="839"/>
                  </a:lnTo>
                  <a:cubicBezTo>
                    <a:pt x="687" y="745"/>
                    <a:pt x="709" y="658"/>
                    <a:pt x="745" y="578"/>
                  </a:cubicBezTo>
                  <a:cubicBezTo>
                    <a:pt x="757" y="542"/>
                    <a:pt x="769" y="518"/>
                    <a:pt x="793" y="494"/>
                  </a:cubicBezTo>
                  <a:cubicBezTo>
                    <a:pt x="793" y="482"/>
                    <a:pt x="805" y="470"/>
                    <a:pt x="817" y="470"/>
                  </a:cubicBezTo>
                  <a:close/>
                  <a:moveTo>
                    <a:pt x="2646" y="1"/>
                  </a:moveTo>
                  <a:cubicBezTo>
                    <a:pt x="2640" y="1"/>
                    <a:pt x="2633" y="5"/>
                    <a:pt x="2629" y="14"/>
                  </a:cubicBezTo>
                  <a:cubicBezTo>
                    <a:pt x="2569" y="122"/>
                    <a:pt x="2509" y="242"/>
                    <a:pt x="2449" y="338"/>
                  </a:cubicBezTo>
                  <a:cubicBezTo>
                    <a:pt x="2377" y="446"/>
                    <a:pt x="2293" y="542"/>
                    <a:pt x="2197" y="626"/>
                  </a:cubicBezTo>
                  <a:cubicBezTo>
                    <a:pt x="2113" y="710"/>
                    <a:pt x="1993" y="758"/>
                    <a:pt x="1873" y="782"/>
                  </a:cubicBezTo>
                  <a:cubicBezTo>
                    <a:pt x="1861" y="785"/>
                    <a:pt x="1848" y="787"/>
                    <a:pt x="1835" y="787"/>
                  </a:cubicBezTo>
                  <a:cubicBezTo>
                    <a:pt x="1796" y="787"/>
                    <a:pt x="1756" y="773"/>
                    <a:pt x="1729" y="746"/>
                  </a:cubicBezTo>
                  <a:cubicBezTo>
                    <a:pt x="1685" y="702"/>
                    <a:pt x="1661" y="658"/>
                    <a:pt x="1648" y="604"/>
                  </a:cubicBezTo>
                  <a:lnTo>
                    <a:pt x="1648" y="604"/>
                  </a:lnTo>
                  <a:cubicBezTo>
                    <a:pt x="1659" y="584"/>
                    <a:pt x="1670" y="563"/>
                    <a:pt x="1681" y="542"/>
                  </a:cubicBezTo>
                  <a:cubicBezTo>
                    <a:pt x="1741" y="434"/>
                    <a:pt x="1789" y="302"/>
                    <a:pt x="1813" y="182"/>
                  </a:cubicBezTo>
                  <a:cubicBezTo>
                    <a:pt x="1825" y="146"/>
                    <a:pt x="1825" y="98"/>
                    <a:pt x="1813" y="62"/>
                  </a:cubicBezTo>
                  <a:cubicBezTo>
                    <a:pt x="1801" y="50"/>
                    <a:pt x="1801" y="26"/>
                    <a:pt x="1777" y="26"/>
                  </a:cubicBezTo>
                  <a:cubicBezTo>
                    <a:pt x="1765" y="26"/>
                    <a:pt x="1753" y="14"/>
                    <a:pt x="1741" y="14"/>
                  </a:cubicBezTo>
                  <a:lnTo>
                    <a:pt x="1705" y="14"/>
                  </a:lnTo>
                  <a:cubicBezTo>
                    <a:pt x="1693" y="26"/>
                    <a:pt x="1693" y="26"/>
                    <a:pt x="1681" y="38"/>
                  </a:cubicBezTo>
                  <a:cubicBezTo>
                    <a:pt x="1621" y="86"/>
                    <a:pt x="1597" y="146"/>
                    <a:pt x="1573" y="218"/>
                  </a:cubicBezTo>
                  <a:cubicBezTo>
                    <a:pt x="1550" y="343"/>
                    <a:pt x="1549" y="469"/>
                    <a:pt x="1569" y="594"/>
                  </a:cubicBezTo>
                  <a:lnTo>
                    <a:pt x="1569" y="594"/>
                  </a:lnTo>
                  <a:cubicBezTo>
                    <a:pt x="1521" y="673"/>
                    <a:pt x="1469" y="751"/>
                    <a:pt x="1417" y="830"/>
                  </a:cubicBezTo>
                  <a:cubicBezTo>
                    <a:pt x="1345" y="926"/>
                    <a:pt x="1261" y="1010"/>
                    <a:pt x="1165" y="1094"/>
                  </a:cubicBezTo>
                  <a:cubicBezTo>
                    <a:pt x="1117" y="1130"/>
                    <a:pt x="1069" y="1154"/>
                    <a:pt x="1009" y="1178"/>
                  </a:cubicBezTo>
                  <a:lnTo>
                    <a:pt x="973" y="1190"/>
                  </a:lnTo>
                  <a:cubicBezTo>
                    <a:pt x="949" y="1202"/>
                    <a:pt x="937" y="1202"/>
                    <a:pt x="925" y="1202"/>
                  </a:cubicBezTo>
                  <a:lnTo>
                    <a:pt x="841" y="1202"/>
                  </a:lnTo>
                  <a:cubicBezTo>
                    <a:pt x="817" y="1202"/>
                    <a:pt x="793" y="1190"/>
                    <a:pt x="769" y="1166"/>
                  </a:cubicBezTo>
                  <a:cubicBezTo>
                    <a:pt x="745" y="1154"/>
                    <a:pt x="733" y="1130"/>
                    <a:pt x="721" y="1106"/>
                  </a:cubicBezTo>
                  <a:cubicBezTo>
                    <a:pt x="697" y="1058"/>
                    <a:pt x="685" y="998"/>
                    <a:pt x="685" y="938"/>
                  </a:cubicBezTo>
                  <a:cubicBezTo>
                    <a:pt x="683" y="923"/>
                    <a:pt x="682" y="908"/>
                    <a:pt x="682" y="893"/>
                  </a:cubicBezTo>
                  <a:lnTo>
                    <a:pt x="682" y="893"/>
                  </a:lnTo>
                  <a:cubicBezTo>
                    <a:pt x="737" y="808"/>
                    <a:pt x="780" y="720"/>
                    <a:pt x="817" y="638"/>
                  </a:cubicBezTo>
                  <a:cubicBezTo>
                    <a:pt x="829" y="602"/>
                    <a:pt x="841" y="566"/>
                    <a:pt x="853" y="542"/>
                  </a:cubicBezTo>
                  <a:cubicBezTo>
                    <a:pt x="853" y="518"/>
                    <a:pt x="853" y="506"/>
                    <a:pt x="853" y="482"/>
                  </a:cubicBezTo>
                  <a:cubicBezTo>
                    <a:pt x="865" y="458"/>
                    <a:pt x="853" y="434"/>
                    <a:pt x="829" y="422"/>
                  </a:cubicBezTo>
                  <a:lnTo>
                    <a:pt x="805" y="422"/>
                  </a:lnTo>
                  <a:cubicBezTo>
                    <a:pt x="793" y="422"/>
                    <a:pt x="781" y="422"/>
                    <a:pt x="769" y="434"/>
                  </a:cubicBezTo>
                  <a:cubicBezTo>
                    <a:pt x="757" y="446"/>
                    <a:pt x="745" y="458"/>
                    <a:pt x="733" y="470"/>
                  </a:cubicBezTo>
                  <a:cubicBezTo>
                    <a:pt x="709" y="506"/>
                    <a:pt x="697" y="530"/>
                    <a:pt x="685" y="566"/>
                  </a:cubicBezTo>
                  <a:cubicBezTo>
                    <a:pt x="625" y="686"/>
                    <a:pt x="601" y="818"/>
                    <a:pt x="601" y="950"/>
                  </a:cubicBezTo>
                  <a:cubicBezTo>
                    <a:pt x="601" y="956"/>
                    <a:pt x="601" y="961"/>
                    <a:pt x="601" y="967"/>
                  </a:cubicBezTo>
                  <a:lnTo>
                    <a:pt x="601" y="967"/>
                  </a:lnTo>
                  <a:cubicBezTo>
                    <a:pt x="533" y="1068"/>
                    <a:pt x="464" y="1158"/>
                    <a:pt x="373" y="1238"/>
                  </a:cubicBezTo>
                  <a:cubicBezTo>
                    <a:pt x="325" y="1274"/>
                    <a:pt x="277" y="1310"/>
                    <a:pt x="217" y="1346"/>
                  </a:cubicBezTo>
                  <a:cubicBezTo>
                    <a:pt x="188" y="1360"/>
                    <a:pt x="152" y="1366"/>
                    <a:pt x="117" y="1366"/>
                  </a:cubicBezTo>
                  <a:cubicBezTo>
                    <a:pt x="92" y="1366"/>
                    <a:pt x="68" y="1363"/>
                    <a:pt x="49" y="1358"/>
                  </a:cubicBezTo>
                  <a:lnTo>
                    <a:pt x="13" y="1358"/>
                  </a:lnTo>
                  <a:cubicBezTo>
                    <a:pt x="13" y="1352"/>
                    <a:pt x="10" y="1349"/>
                    <a:pt x="7" y="1349"/>
                  </a:cubicBezTo>
                  <a:cubicBezTo>
                    <a:pt x="4" y="1349"/>
                    <a:pt x="1" y="1352"/>
                    <a:pt x="1" y="1358"/>
                  </a:cubicBezTo>
                  <a:cubicBezTo>
                    <a:pt x="1" y="1358"/>
                    <a:pt x="1" y="1370"/>
                    <a:pt x="1" y="1370"/>
                  </a:cubicBezTo>
                  <a:cubicBezTo>
                    <a:pt x="37" y="1382"/>
                    <a:pt x="73" y="1382"/>
                    <a:pt x="109" y="1382"/>
                  </a:cubicBezTo>
                  <a:cubicBezTo>
                    <a:pt x="145" y="1382"/>
                    <a:pt x="169" y="1370"/>
                    <a:pt x="205" y="1358"/>
                  </a:cubicBezTo>
                  <a:cubicBezTo>
                    <a:pt x="265" y="1334"/>
                    <a:pt x="325" y="1298"/>
                    <a:pt x="373" y="1262"/>
                  </a:cubicBezTo>
                  <a:cubicBezTo>
                    <a:pt x="460" y="1185"/>
                    <a:pt x="538" y="1099"/>
                    <a:pt x="606" y="1002"/>
                  </a:cubicBezTo>
                  <a:lnTo>
                    <a:pt x="606" y="1002"/>
                  </a:lnTo>
                  <a:cubicBezTo>
                    <a:pt x="614" y="1049"/>
                    <a:pt x="631" y="1099"/>
                    <a:pt x="649" y="1142"/>
                  </a:cubicBezTo>
                  <a:cubicBezTo>
                    <a:pt x="661" y="1178"/>
                    <a:pt x="685" y="1214"/>
                    <a:pt x="721" y="1238"/>
                  </a:cubicBezTo>
                  <a:cubicBezTo>
                    <a:pt x="745" y="1250"/>
                    <a:pt x="781" y="1274"/>
                    <a:pt x="817" y="1274"/>
                  </a:cubicBezTo>
                  <a:cubicBezTo>
                    <a:pt x="835" y="1280"/>
                    <a:pt x="853" y="1283"/>
                    <a:pt x="871" y="1283"/>
                  </a:cubicBezTo>
                  <a:cubicBezTo>
                    <a:pt x="889" y="1283"/>
                    <a:pt x="907" y="1280"/>
                    <a:pt x="925" y="1274"/>
                  </a:cubicBezTo>
                  <a:cubicBezTo>
                    <a:pt x="937" y="1274"/>
                    <a:pt x="961" y="1274"/>
                    <a:pt x="973" y="1262"/>
                  </a:cubicBezTo>
                  <a:lnTo>
                    <a:pt x="1021" y="1250"/>
                  </a:lnTo>
                  <a:cubicBezTo>
                    <a:pt x="1081" y="1226"/>
                    <a:pt x="1141" y="1202"/>
                    <a:pt x="1201" y="1154"/>
                  </a:cubicBezTo>
                  <a:cubicBezTo>
                    <a:pt x="1297" y="1082"/>
                    <a:pt x="1393" y="986"/>
                    <a:pt x="1477" y="878"/>
                  </a:cubicBezTo>
                  <a:cubicBezTo>
                    <a:pt x="1519" y="814"/>
                    <a:pt x="1562" y="750"/>
                    <a:pt x="1602" y="684"/>
                  </a:cubicBezTo>
                  <a:lnTo>
                    <a:pt x="1602" y="684"/>
                  </a:lnTo>
                  <a:cubicBezTo>
                    <a:pt x="1623" y="726"/>
                    <a:pt x="1649" y="763"/>
                    <a:pt x="1681" y="794"/>
                  </a:cubicBezTo>
                  <a:cubicBezTo>
                    <a:pt x="1730" y="834"/>
                    <a:pt x="1788" y="857"/>
                    <a:pt x="1848" y="857"/>
                  </a:cubicBezTo>
                  <a:cubicBezTo>
                    <a:pt x="1860" y="857"/>
                    <a:pt x="1872" y="856"/>
                    <a:pt x="1885" y="854"/>
                  </a:cubicBezTo>
                  <a:cubicBezTo>
                    <a:pt x="2017" y="830"/>
                    <a:pt x="2137" y="770"/>
                    <a:pt x="2245" y="674"/>
                  </a:cubicBezTo>
                  <a:cubicBezTo>
                    <a:pt x="2341" y="590"/>
                    <a:pt x="2425" y="482"/>
                    <a:pt x="2485" y="374"/>
                  </a:cubicBezTo>
                  <a:cubicBezTo>
                    <a:pt x="2534" y="299"/>
                    <a:pt x="2578" y="225"/>
                    <a:pt x="2617" y="146"/>
                  </a:cubicBezTo>
                  <a:lnTo>
                    <a:pt x="2617" y="146"/>
                  </a:lnTo>
                  <a:cubicBezTo>
                    <a:pt x="2617" y="154"/>
                    <a:pt x="2617" y="162"/>
                    <a:pt x="2617" y="170"/>
                  </a:cubicBezTo>
                  <a:lnTo>
                    <a:pt x="2617" y="242"/>
                  </a:lnTo>
                  <a:cubicBezTo>
                    <a:pt x="2617" y="266"/>
                    <a:pt x="2629" y="290"/>
                    <a:pt x="2629" y="326"/>
                  </a:cubicBezTo>
                  <a:cubicBezTo>
                    <a:pt x="2641" y="350"/>
                    <a:pt x="2653" y="362"/>
                    <a:pt x="2677" y="386"/>
                  </a:cubicBezTo>
                  <a:cubicBezTo>
                    <a:pt x="2689" y="410"/>
                    <a:pt x="2713" y="434"/>
                    <a:pt x="2737" y="446"/>
                  </a:cubicBezTo>
                  <a:cubicBezTo>
                    <a:pt x="2749" y="446"/>
                    <a:pt x="2761" y="458"/>
                    <a:pt x="2773" y="458"/>
                  </a:cubicBezTo>
                  <a:lnTo>
                    <a:pt x="2893" y="458"/>
                  </a:lnTo>
                  <a:cubicBezTo>
                    <a:pt x="2917" y="446"/>
                    <a:pt x="2941" y="434"/>
                    <a:pt x="2965" y="434"/>
                  </a:cubicBezTo>
                  <a:cubicBezTo>
                    <a:pt x="2989" y="422"/>
                    <a:pt x="3013" y="410"/>
                    <a:pt x="3025" y="386"/>
                  </a:cubicBezTo>
                  <a:cubicBezTo>
                    <a:pt x="3049" y="374"/>
                    <a:pt x="3073" y="362"/>
                    <a:pt x="3085" y="338"/>
                  </a:cubicBezTo>
                  <a:cubicBezTo>
                    <a:pt x="3097" y="326"/>
                    <a:pt x="3121" y="302"/>
                    <a:pt x="3133" y="278"/>
                  </a:cubicBezTo>
                  <a:cubicBezTo>
                    <a:pt x="3193" y="206"/>
                    <a:pt x="3241" y="110"/>
                    <a:pt x="3277" y="14"/>
                  </a:cubicBezTo>
                  <a:cubicBezTo>
                    <a:pt x="3271" y="8"/>
                    <a:pt x="3268" y="5"/>
                    <a:pt x="3266" y="5"/>
                  </a:cubicBezTo>
                  <a:cubicBezTo>
                    <a:pt x="3265" y="5"/>
                    <a:pt x="3265" y="8"/>
                    <a:pt x="3265" y="14"/>
                  </a:cubicBezTo>
                  <a:cubicBezTo>
                    <a:pt x="3229" y="98"/>
                    <a:pt x="3181" y="182"/>
                    <a:pt x="3121" y="254"/>
                  </a:cubicBezTo>
                  <a:cubicBezTo>
                    <a:pt x="3109" y="278"/>
                    <a:pt x="3085" y="290"/>
                    <a:pt x="3073" y="314"/>
                  </a:cubicBezTo>
                  <a:cubicBezTo>
                    <a:pt x="3061" y="326"/>
                    <a:pt x="3037" y="350"/>
                    <a:pt x="3013" y="362"/>
                  </a:cubicBezTo>
                  <a:cubicBezTo>
                    <a:pt x="3001" y="374"/>
                    <a:pt x="2977" y="386"/>
                    <a:pt x="2953" y="398"/>
                  </a:cubicBezTo>
                  <a:cubicBezTo>
                    <a:pt x="2941" y="398"/>
                    <a:pt x="2917" y="410"/>
                    <a:pt x="2893" y="410"/>
                  </a:cubicBezTo>
                  <a:lnTo>
                    <a:pt x="2821" y="410"/>
                  </a:lnTo>
                  <a:cubicBezTo>
                    <a:pt x="2815" y="416"/>
                    <a:pt x="2809" y="419"/>
                    <a:pt x="2803" y="419"/>
                  </a:cubicBezTo>
                  <a:cubicBezTo>
                    <a:pt x="2797" y="419"/>
                    <a:pt x="2791" y="416"/>
                    <a:pt x="2785" y="410"/>
                  </a:cubicBezTo>
                  <a:cubicBezTo>
                    <a:pt x="2773" y="410"/>
                    <a:pt x="2773" y="410"/>
                    <a:pt x="2761" y="398"/>
                  </a:cubicBezTo>
                  <a:cubicBezTo>
                    <a:pt x="2737" y="398"/>
                    <a:pt x="2725" y="374"/>
                    <a:pt x="2713" y="362"/>
                  </a:cubicBezTo>
                  <a:cubicBezTo>
                    <a:pt x="2701" y="338"/>
                    <a:pt x="2689" y="326"/>
                    <a:pt x="2677" y="302"/>
                  </a:cubicBezTo>
                  <a:cubicBezTo>
                    <a:pt x="2654" y="213"/>
                    <a:pt x="2653" y="123"/>
                    <a:pt x="2662" y="44"/>
                  </a:cubicBezTo>
                  <a:lnTo>
                    <a:pt x="2662" y="44"/>
                  </a:lnTo>
                  <a:cubicBezTo>
                    <a:pt x="2663" y="42"/>
                    <a:pt x="2664" y="40"/>
                    <a:pt x="2665" y="38"/>
                  </a:cubicBezTo>
                  <a:lnTo>
                    <a:pt x="2663" y="37"/>
                  </a:lnTo>
                  <a:lnTo>
                    <a:pt x="2663" y="37"/>
                  </a:lnTo>
                  <a:cubicBezTo>
                    <a:pt x="2664" y="34"/>
                    <a:pt x="2664" y="30"/>
                    <a:pt x="2665" y="26"/>
                  </a:cubicBezTo>
                  <a:cubicBezTo>
                    <a:pt x="2665" y="11"/>
                    <a:pt x="2656" y="1"/>
                    <a:pt x="264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932;p78"/>
            <p:cNvSpPr/>
            <p:nvPr/>
          </p:nvSpPr>
          <p:spPr>
            <a:xfrm rot="-625741">
              <a:off x="2746713" y="3188116"/>
              <a:ext cx="53576" cy="37603"/>
            </a:xfrm>
            <a:custGeom>
              <a:avLst/>
              <a:gdLst/>
              <a:ahLst/>
              <a:cxnLst/>
              <a:rect l="l" t="t" r="r" b="b"/>
              <a:pathLst>
                <a:path w="805" h="565" extrusionOk="0">
                  <a:moveTo>
                    <a:pt x="697" y="0"/>
                  </a:moveTo>
                  <a:lnTo>
                    <a:pt x="697" y="24"/>
                  </a:lnTo>
                  <a:lnTo>
                    <a:pt x="649" y="24"/>
                  </a:lnTo>
                  <a:cubicBezTo>
                    <a:pt x="601" y="24"/>
                    <a:pt x="565" y="36"/>
                    <a:pt x="517" y="60"/>
                  </a:cubicBezTo>
                  <a:cubicBezTo>
                    <a:pt x="421" y="96"/>
                    <a:pt x="337" y="144"/>
                    <a:pt x="265" y="192"/>
                  </a:cubicBezTo>
                  <a:cubicBezTo>
                    <a:pt x="181" y="252"/>
                    <a:pt x="121" y="312"/>
                    <a:pt x="73" y="384"/>
                  </a:cubicBezTo>
                  <a:lnTo>
                    <a:pt x="25" y="384"/>
                  </a:lnTo>
                  <a:cubicBezTo>
                    <a:pt x="25" y="396"/>
                    <a:pt x="13" y="408"/>
                    <a:pt x="13" y="420"/>
                  </a:cubicBezTo>
                  <a:cubicBezTo>
                    <a:pt x="1" y="432"/>
                    <a:pt x="1" y="444"/>
                    <a:pt x="13" y="456"/>
                  </a:cubicBezTo>
                  <a:cubicBezTo>
                    <a:pt x="25" y="468"/>
                    <a:pt x="37" y="480"/>
                    <a:pt x="49" y="492"/>
                  </a:cubicBezTo>
                  <a:cubicBezTo>
                    <a:pt x="61" y="504"/>
                    <a:pt x="85" y="516"/>
                    <a:pt x="97" y="528"/>
                  </a:cubicBezTo>
                  <a:cubicBezTo>
                    <a:pt x="145" y="552"/>
                    <a:pt x="181" y="564"/>
                    <a:pt x="229" y="564"/>
                  </a:cubicBezTo>
                  <a:lnTo>
                    <a:pt x="301" y="564"/>
                  </a:lnTo>
                  <a:cubicBezTo>
                    <a:pt x="361" y="564"/>
                    <a:pt x="421" y="552"/>
                    <a:pt x="469" y="540"/>
                  </a:cubicBezTo>
                  <a:cubicBezTo>
                    <a:pt x="553" y="516"/>
                    <a:pt x="613" y="468"/>
                    <a:pt x="661" y="408"/>
                  </a:cubicBezTo>
                  <a:cubicBezTo>
                    <a:pt x="685" y="372"/>
                    <a:pt x="709" y="336"/>
                    <a:pt x="733" y="300"/>
                  </a:cubicBezTo>
                  <a:lnTo>
                    <a:pt x="745" y="264"/>
                  </a:lnTo>
                  <a:lnTo>
                    <a:pt x="757" y="240"/>
                  </a:lnTo>
                  <a:lnTo>
                    <a:pt x="781" y="180"/>
                  </a:lnTo>
                  <a:cubicBezTo>
                    <a:pt x="793" y="156"/>
                    <a:pt x="793" y="120"/>
                    <a:pt x="805" y="84"/>
                  </a:cubicBezTo>
                  <a:cubicBezTo>
                    <a:pt x="805" y="72"/>
                    <a:pt x="793" y="60"/>
                    <a:pt x="793" y="48"/>
                  </a:cubicBezTo>
                  <a:cubicBezTo>
                    <a:pt x="781" y="36"/>
                    <a:pt x="769" y="24"/>
                    <a:pt x="757" y="12"/>
                  </a:cubicBezTo>
                  <a:cubicBezTo>
                    <a:pt x="745" y="12"/>
                    <a:pt x="733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933;p78"/>
            <p:cNvSpPr/>
            <p:nvPr/>
          </p:nvSpPr>
          <p:spPr>
            <a:xfrm rot="-625741">
              <a:off x="2707181" y="3098083"/>
              <a:ext cx="36805" cy="72012"/>
            </a:xfrm>
            <a:custGeom>
              <a:avLst/>
              <a:gdLst/>
              <a:ahLst/>
              <a:cxnLst/>
              <a:rect l="l" t="t" r="r" b="b"/>
              <a:pathLst>
                <a:path w="553" h="1082" extrusionOk="0">
                  <a:moveTo>
                    <a:pt x="529" y="1"/>
                  </a:moveTo>
                  <a:cubicBezTo>
                    <a:pt x="517" y="1"/>
                    <a:pt x="505" y="13"/>
                    <a:pt x="505" y="25"/>
                  </a:cubicBezTo>
                  <a:cubicBezTo>
                    <a:pt x="505" y="85"/>
                    <a:pt x="493" y="133"/>
                    <a:pt x="493" y="193"/>
                  </a:cubicBezTo>
                  <a:cubicBezTo>
                    <a:pt x="481" y="241"/>
                    <a:pt x="469" y="289"/>
                    <a:pt x="457" y="337"/>
                  </a:cubicBezTo>
                  <a:cubicBezTo>
                    <a:pt x="421" y="325"/>
                    <a:pt x="397" y="325"/>
                    <a:pt x="361" y="325"/>
                  </a:cubicBezTo>
                  <a:cubicBezTo>
                    <a:pt x="353" y="325"/>
                    <a:pt x="346" y="324"/>
                    <a:pt x="338" y="324"/>
                  </a:cubicBezTo>
                  <a:cubicBezTo>
                    <a:pt x="157" y="324"/>
                    <a:pt x="12" y="464"/>
                    <a:pt x="1" y="637"/>
                  </a:cubicBezTo>
                  <a:cubicBezTo>
                    <a:pt x="1" y="661"/>
                    <a:pt x="1" y="685"/>
                    <a:pt x="1" y="709"/>
                  </a:cubicBezTo>
                  <a:cubicBezTo>
                    <a:pt x="1" y="745"/>
                    <a:pt x="1" y="769"/>
                    <a:pt x="13" y="793"/>
                  </a:cubicBezTo>
                  <a:cubicBezTo>
                    <a:pt x="13" y="817"/>
                    <a:pt x="25" y="841"/>
                    <a:pt x="37" y="865"/>
                  </a:cubicBezTo>
                  <a:cubicBezTo>
                    <a:pt x="49" y="889"/>
                    <a:pt x="61" y="913"/>
                    <a:pt x="73" y="937"/>
                  </a:cubicBezTo>
                  <a:cubicBezTo>
                    <a:pt x="109" y="973"/>
                    <a:pt x="145" y="1009"/>
                    <a:pt x="193" y="1033"/>
                  </a:cubicBezTo>
                  <a:cubicBezTo>
                    <a:pt x="253" y="1069"/>
                    <a:pt x="313" y="1081"/>
                    <a:pt x="385" y="1081"/>
                  </a:cubicBezTo>
                  <a:cubicBezTo>
                    <a:pt x="409" y="1081"/>
                    <a:pt x="433" y="1069"/>
                    <a:pt x="433" y="1033"/>
                  </a:cubicBezTo>
                  <a:cubicBezTo>
                    <a:pt x="433" y="1021"/>
                    <a:pt x="421" y="1009"/>
                    <a:pt x="421" y="1009"/>
                  </a:cubicBezTo>
                  <a:cubicBezTo>
                    <a:pt x="409" y="997"/>
                    <a:pt x="397" y="997"/>
                    <a:pt x="385" y="997"/>
                  </a:cubicBezTo>
                  <a:lnTo>
                    <a:pt x="361" y="997"/>
                  </a:lnTo>
                  <a:cubicBezTo>
                    <a:pt x="325" y="985"/>
                    <a:pt x="301" y="985"/>
                    <a:pt x="265" y="973"/>
                  </a:cubicBezTo>
                  <a:cubicBezTo>
                    <a:pt x="241" y="961"/>
                    <a:pt x="229" y="949"/>
                    <a:pt x="205" y="937"/>
                  </a:cubicBezTo>
                  <a:cubicBezTo>
                    <a:pt x="193" y="913"/>
                    <a:pt x="169" y="901"/>
                    <a:pt x="157" y="877"/>
                  </a:cubicBezTo>
                  <a:cubicBezTo>
                    <a:pt x="145" y="865"/>
                    <a:pt x="133" y="841"/>
                    <a:pt x="121" y="817"/>
                  </a:cubicBezTo>
                  <a:cubicBezTo>
                    <a:pt x="97" y="769"/>
                    <a:pt x="85" y="709"/>
                    <a:pt x="97" y="649"/>
                  </a:cubicBezTo>
                  <a:cubicBezTo>
                    <a:pt x="97" y="625"/>
                    <a:pt x="109" y="589"/>
                    <a:pt x="121" y="565"/>
                  </a:cubicBezTo>
                  <a:cubicBezTo>
                    <a:pt x="133" y="541"/>
                    <a:pt x="145" y="517"/>
                    <a:pt x="157" y="493"/>
                  </a:cubicBezTo>
                  <a:cubicBezTo>
                    <a:pt x="169" y="481"/>
                    <a:pt x="193" y="457"/>
                    <a:pt x="205" y="445"/>
                  </a:cubicBezTo>
                  <a:cubicBezTo>
                    <a:pt x="217" y="433"/>
                    <a:pt x="241" y="421"/>
                    <a:pt x="253" y="421"/>
                  </a:cubicBezTo>
                  <a:cubicBezTo>
                    <a:pt x="277" y="409"/>
                    <a:pt x="313" y="397"/>
                    <a:pt x="337" y="397"/>
                  </a:cubicBezTo>
                  <a:lnTo>
                    <a:pt x="493" y="397"/>
                  </a:lnTo>
                  <a:cubicBezTo>
                    <a:pt x="505" y="385"/>
                    <a:pt x="505" y="385"/>
                    <a:pt x="505" y="373"/>
                  </a:cubicBezTo>
                  <a:cubicBezTo>
                    <a:pt x="505" y="349"/>
                    <a:pt x="517" y="325"/>
                    <a:pt x="529" y="301"/>
                  </a:cubicBezTo>
                  <a:cubicBezTo>
                    <a:pt x="529" y="277"/>
                    <a:pt x="529" y="241"/>
                    <a:pt x="541" y="217"/>
                  </a:cubicBezTo>
                  <a:cubicBezTo>
                    <a:pt x="541" y="157"/>
                    <a:pt x="553" y="97"/>
                    <a:pt x="553" y="37"/>
                  </a:cubicBezTo>
                  <a:lnTo>
                    <a:pt x="553" y="25"/>
                  </a:lnTo>
                  <a:cubicBezTo>
                    <a:pt x="553" y="13"/>
                    <a:pt x="553" y="13"/>
                    <a:pt x="553" y="13"/>
                  </a:cubicBezTo>
                  <a:cubicBezTo>
                    <a:pt x="553" y="7"/>
                    <a:pt x="550" y="4"/>
                    <a:pt x="547" y="4"/>
                  </a:cubicBezTo>
                  <a:cubicBezTo>
                    <a:pt x="544" y="4"/>
                    <a:pt x="541" y="7"/>
                    <a:pt x="541" y="13"/>
                  </a:cubicBezTo>
                  <a:lnTo>
                    <a:pt x="529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934;p78"/>
            <p:cNvSpPr/>
            <p:nvPr/>
          </p:nvSpPr>
          <p:spPr>
            <a:xfrm rot="-625741">
              <a:off x="2723415" y="3163522"/>
              <a:ext cx="79133" cy="69549"/>
            </a:xfrm>
            <a:custGeom>
              <a:avLst/>
              <a:gdLst/>
              <a:ahLst/>
              <a:cxnLst/>
              <a:rect l="l" t="t" r="r" b="b"/>
              <a:pathLst>
                <a:path w="1189" h="1045" extrusionOk="0">
                  <a:moveTo>
                    <a:pt x="1105" y="444"/>
                  </a:moveTo>
                  <a:lnTo>
                    <a:pt x="1105" y="456"/>
                  </a:lnTo>
                  <a:lnTo>
                    <a:pt x="1105" y="552"/>
                  </a:lnTo>
                  <a:cubicBezTo>
                    <a:pt x="1093" y="600"/>
                    <a:pt x="1081" y="636"/>
                    <a:pt x="1069" y="684"/>
                  </a:cubicBezTo>
                  <a:cubicBezTo>
                    <a:pt x="1045" y="720"/>
                    <a:pt x="1033" y="756"/>
                    <a:pt x="1009" y="792"/>
                  </a:cubicBezTo>
                  <a:cubicBezTo>
                    <a:pt x="985" y="816"/>
                    <a:pt x="961" y="840"/>
                    <a:pt x="925" y="864"/>
                  </a:cubicBezTo>
                  <a:cubicBezTo>
                    <a:pt x="901" y="888"/>
                    <a:pt x="865" y="900"/>
                    <a:pt x="841" y="924"/>
                  </a:cubicBezTo>
                  <a:cubicBezTo>
                    <a:pt x="805" y="936"/>
                    <a:pt x="769" y="948"/>
                    <a:pt x="733" y="948"/>
                  </a:cubicBezTo>
                  <a:lnTo>
                    <a:pt x="613" y="948"/>
                  </a:lnTo>
                  <a:cubicBezTo>
                    <a:pt x="529" y="936"/>
                    <a:pt x="445" y="900"/>
                    <a:pt x="373" y="852"/>
                  </a:cubicBezTo>
                  <a:cubicBezTo>
                    <a:pt x="397" y="828"/>
                    <a:pt x="421" y="792"/>
                    <a:pt x="445" y="768"/>
                  </a:cubicBezTo>
                  <a:cubicBezTo>
                    <a:pt x="505" y="708"/>
                    <a:pt x="565" y="660"/>
                    <a:pt x="637" y="624"/>
                  </a:cubicBezTo>
                  <a:cubicBezTo>
                    <a:pt x="721" y="564"/>
                    <a:pt x="817" y="516"/>
                    <a:pt x="925" y="480"/>
                  </a:cubicBezTo>
                  <a:cubicBezTo>
                    <a:pt x="985" y="468"/>
                    <a:pt x="1045" y="456"/>
                    <a:pt x="1105" y="444"/>
                  </a:cubicBezTo>
                  <a:close/>
                  <a:moveTo>
                    <a:pt x="1093" y="0"/>
                  </a:moveTo>
                  <a:cubicBezTo>
                    <a:pt x="1045" y="36"/>
                    <a:pt x="997" y="60"/>
                    <a:pt x="937" y="96"/>
                  </a:cubicBezTo>
                  <a:cubicBezTo>
                    <a:pt x="829" y="156"/>
                    <a:pt x="721" y="204"/>
                    <a:pt x="613" y="252"/>
                  </a:cubicBezTo>
                  <a:cubicBezTo>
                    <a:pt x="409" y="336"/>
                    <a:pt x="205" y="396"/>
                    <a:pt x="1" y="444"/>
                  </a:cubicBezTo>
                  <a:cubicBezTo>
                    <a:pt x="1" y="480"/>
                    <a:pt x="1" y="516"/>
                    <a:pt x="13" y="540"/>
                  </a:cubicBezTo>
                  <a:cubicBezTo>
                    <a:pt x="25" y="588"/>
                    <a:pt x="49" y="636"/>
                    <a:pt x="73" y="672"/>
                  </a:cubicBezTo>
                  <a:cubicBezTo>
                    <a:pt x="121" y="756"/>
                    <a:pt x="181" y="828"/>
                    <a:pt x="253" y="888"/>
                  </a:cubicBezTo>
                  <a:cubicBezTo>
                    <a:pt x="325" y="948"/>
                    <a:pt x="409" y="996"/>
                    <a:pt x="493" y="1020"/>
                  </a:cubicBezTo>
                  <a:cubicBezTo>
                    <a:pt x="541" y="1032"/>
                    <a:pt x="577" y="1044"/>
                    <a:pt x="625" y="1044"/>
                  </a:cubicBezTo>
                  <a:lnTo>
                    <a:pt x="661" y="1044"/>
                  </a:lnTo>
                  <a:cubicBezTo>
                    <a:pt x="697" y="1044"/>
                    <a:pt x="721" y="1032"/>
                    <a:pt x="757" y="1032"/>
                  </a:cubicBezTo>
                  <a:cubicBezTo>
                    <a:pt x="853" y="1008"/>
                    <a:pt x="949" y="960"/>
                    <a:pt x="1009" y="900"/>
                  </a:cubicBezTo>
                  <a:cubicBezTo>
                    <a:pt x="1081" y="828"/>
                    <a:pt x="1141" y="732"/>
                    <a:pt x="1165" y="636"/>
                  </a:cubicBezTo>
                  <a:cubicBezTo>
                    <a:pt x="1177" y="588"/>
                    <a:pt x="1177" y="540"/>
                    <a:pt x="1189" y="492"/>
                  </a:cubicBezTo>
                  <a:cubicBezTo>
                    <a:pt x="1189" y="444"/>
                    <a:pt x="1189" y="384"/>
                    <a:pt x="1189" y="336"/>
                  </a:cubicBezTo>
                  <a:cubicBezTo>
                    <a:pt x="1177" y="228"/>
                    <a:pt x="1153" y="132"/>
                    <a:pt x="1117" y="36"/>
                  </a:cubicBezTo>
                  <a:lnTo>
                    <a:pt x="1117" y="24"/>
                  </a:lnTo>
                  <a:cubicBezTo>
                    <a:pt x="1117" y="12"/>
                    <a:pt x="1105" y="0"/>
                    <a:pt x="1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935;p78"/>
            <p:cNvSpPr/>
            <p:nvPr/>
          </p:nvSpPr>
          <p:spPr>
            <a:xfrm rot="-625741">
              <a:off x="2657845" y="3101808"/>
              <a:ext cx="21630" cy="41663"/>
            </a:xfrm>
            <a:custGeom>
              <a:avLst/>
              <a:gdLst/>
              <a:ahLst/>
              <a:cxnLst/>
              <a:rect l="l" t="t" r="r" b="b"/>
              <a:pathLst>
                <a:path w="325" h="626" extrusionOk="0">
                  <a:moveTo>
                    <a:pt x="181" y="1"/>
                  </a:moveTo>
                  <a:cubicBezTo>
                    <a:pt x="97" y="1"/>
                    <a:pt x="25" y="133"/>
                    <a:pt x="13" y="301"/>
                  </a:cubicBezTo>
                  <a:cubicBezTo>
                    <a:pt x="1" y="409"/>
                    <a:pt x="25" y="505"/>
                    <a:pt x="85" y="589"/>
                  </a:cubicBezTo>
                  <a:cubicBezTo>
                    <a:pt x="97" y="613"/>
                    <a:pt x="121" y="625"/>
                    <a:pt x="145" y="625"/>
                  </a:cubicBezTo>
                  <a:cubicBezTo>
                    <a:pt x="229" y="625"/>
                    <a:pt x="301" y="493"/>
                    <a:pt x="313" y="325"/>
                  </a:cubicBezTo>
                  <a:cubicBezTo>
                    <a:pt x="325" y="229"/>
                    <a:pt x="301" y="121"/>
                    <a:pt x="241" y="37"/>
                  </a:cubicBezTo>
                  <a:cubicBezTo>
                    <a:pt x="229" y="25"/>
                    <a:pt x="205" y="13"/>
                    <a:pt x="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936;p78"/>
            <p:cNvSpPr/>
            <p:nvPr/>
          </p:nvSpPr>
          <p:spPr>
            <a:xfrm rot="-625741">
              <a:off x="2797095" y="3080991"/>
              <a:ext cx="22429" cy="43260"/>
            </a:xfrm>
            <a:custGeom>
              <a:avLst/>
              <a:gdLst/>
              <a:ahLst/>
              <a:cxnLst/>
              <a:rect l="l" t="t" r="r" b="b"/>
              <a:pathLst>
                <a:path w="337" h="650" extrusionOk="0">
                  <a:moveTo>
                    <a:pt x="181" y="1"/>
                  </a:moveTo>
                  <a:cubicBezTo>
                    <a:pt x="97" y="1"/>
                    <a:pt x="25" y="133"/>
                    <a:pt x="13" y="313"/>
                  </a:cubicBezTo>
                  <a:cubicBezTo>
                    <a:pt x="1" y="493"/>
                    <a:pt x="61" y="637"/>
                    <a:pt x="145" y="649"/>
                  </a:cubicBezTo>
                  <a:cubicBezTo>
                    <a:pt x="229" y="649"/>
                    <a:pt x="313" y="517"/>
                    <a:pt x="325" y="337"/>
                  </a:cubicBezTo>
                  <a:cubicBezTo>
                    <a:pt x="337" y="157"/>
                    <a:pt x="277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4800" y="819150"/>
            <a:ext cx="8458200" cy="3601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RS" sz="2800" u="sng" dirty="0" smtClean="0"/>
              <a:t>Najpoželjnije su</a:t>
            </a:r>
            <a:r>
              <a:rPr lang="sr-Latn-RS" sz="2800" dirty="0" smtClean="0"/>
              <a:t>: odgovornost, tolerancija i poštovanje drugih</a:t>
            </a:r>
          </a:p>
          <a:p>
            <a:pPr>
              <a:buFont typeface="Arial" pitchFamily="34" charset="0"/>
              <a:buChar char="•"/>
            </a:pPr>
            <a:r>
              <a:rPr lang="sr-Latn-RS" sz="2800" u="sng" dirty="0" smtClean="0"/>
              <a:t>Najmanje cenjene </a:t>
            </a:r>
            <a:r>
              <a:rPr lang="sr-Latn-RS" sz="2800" dirty="0" smtClean="0"/>
              <a:t>su maštovitost i religioznost</a:t>
            </a:r>
          </a:p>
          <a:p>
            <a:pPr>
              <a:buFont typeface="Arial" pitchFamily="34" charset="0"/>
              <a:buChar char="•"/>
            </a:pPr>
            <a:r>
              <a:rPr lang="sr-Latn-RS" sz="2800" dirty="0" smtClean="0"/>
              <a:t>Ispitanici u Srbiji najviše vrednuju </a:t>
            </a:r>
            <a:r>
              <a:rPr lang="sr-Latn-RS" sz="2800" b="1" dirty="0" smtClean="0"/>
              <a:t>marljivost i odgovornost</a:t>
            </a:r>
            <a:r>
              <a:rPr lang="sr-Latn-RS" sz="2800" dirty="0" smtClean="0"/>
              <a:t>, zatim slede tolerancija, nezavisnost, upornost, nesebičost, poslušnost, štedljivost i religioznost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Osobine kod dece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81000" y="1006700"/>
            <a:ext cx="4114800" cy="3601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RS" sz="1600" dirty="0" smtClean="0"/>
              <a:t>Niz stavova koji se tiču odbacivanja tradicionalne uloge žene kao domaćice i naglašavanje mogućnosti izbora</a:t>
            </a:r>
          </a:p>
          <a:p>
            <a:pPr>
              <a:buFont typeface="Arial" pitchFamily="34" charset="0"/>
              <a:buChar char="•"/>
            </a:pPr>
            <a:r>
              <a:rPr lang="sr-Latn-RS" sz="1600" dirty="0" smtClean="0"/>
              <a:t>Uključuje i stav da je zapošljena/samohrana majka sposobna da adekvatno odgaja dete</a:t>
            </a:r>
          </a:p>
          <a:p>
            <a:pPr>
              <a:buFont typeface="Arial" pitchFamily="34" charset="0"/>
              <a:buChar char="•"/>
            </a:pPr>
            <a:r>
              <a:rPr lang="sr-Latn-RS" sz="1600" dirty="0" smtClean="0"/>
              <a:t>Ukazuje na prihvatanje uloge emancipovane žene i opadanje (van)institucionalnog patrijarhata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96638" y="369475"/>
            <a:ext cx="3699162" cy="5694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sr-Latn-RS" dirty="0" smtClean="0"/>
              <a:t>Žena u izmenjenoj ulozi</a:t>
            </a:r>
            <a:endParaRPr lang="en-US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876800" y="1962150"/>
            <a:ext cx="3699162" cy="5694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au Philomene One"/>
              <a:buNone/>
              <a:tabLst/>
              <a:defRPr/>
            </a:pPr>
            <a:r>
              <a:rPr kumimoji="0" lang="sr-Latn-R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hau Philomene One"/>
                <a:ea typeface="Chau Philomene One"/>
                <a:cs typeface="Chau Philomene One"/>
                <a:sym typeface="Chau Philomene One"/>
              </a:rPr>
              <a:t>Brak</a:t>
            </a:r>
            <a:r>
              <a:rPr kumimoji="0" lang="sr-Latn-RS" sz="30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hau Philomene One"/>
                <a:ea typeface="Chau Philomene One"/>
                <a:cs typeface="Chau Philomene One"/>
                <a:sym typeface="Chau Philomene One"/>
              </a:rPr>
              <a:t> i porodica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hau Philomene One"/>
              <a:ea typeface="Chau Philomene One"/>
              <a:cs typeface="Chau Philomene One"/>
              <a:sym typeface="Chau Philomene One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264795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dirty="0" smtClean="0">
                <a:latin typeface="Lexend Deca" charset="0"/>
              </a:rPr>
              <a:t> Opisuje zagovaranje za brak kao za institucionalni odnos između muškarca i žene sa središtem na brizi o deci</a:t>
            </a:r>
          </a:p>
          <a:p>
            <a:pPr>
              <a:buFont typeface="Arial" pitchFamily="34" charset="0"/>
              <a:buChar char="•"/>
            </a:pPr>
            <a:r>
              <a:rPr lang="sr-Latn-RS" dirty="0" smtClean="0">
                <a:latin typeface="Lexend Deca" charset="0"/>
              </a:rPr>
              <a:t> Ovaj faktor odražava prihvatanje ideje tradicionalne porodice u kojoj muškarac radi, a žena brine o deci</a:t>
            </a:r>
            <a:endParaRPr lang="en-US" dirty="0">
              <a:latin typeface="Lexend Deca" charset="0"/>
            </a:endParaRPr>
          </a:p>
        </p:txBody>
      </p:sp>
      <p:grpSp>
        <p:nvGrpSpPr>
          <p:cNvPr id="6" name="Google Shape;5554;p78"/>
          <p:cNvGrpSpPr/>
          <p:nvPr/>
        </p:nvGrpSpPr>
        <p:grpSpPr>
          <a:xfrm>
            <a:off x="6324600" y="742950"/>
            <a:ext cx="814932" cy="1196198"/>
            <a:chOff x="1974875" y="925613"/>
            <a:chExt cx="2216900" cy="3254076"/>
          </a:xfrm>
        </p:grpSpPr>
        <p:sp>
          <p:nvSpPr>
            <p:cNvPr id="7" name="Google Shape;5555;p78"/>
            <p:cNvSpPr/>
            <p:nvPr/>
          </p:nvSpPr>
          <p:spPr>
            <a:xfrm>
              <a:off x="2852689" y="3437096"/>
              <a:ext cx="503179" cy="742593"/>
            </a:xfrm>
            <a:custGeom>
              <a:avLst/>
              <a:gdLst/>
              <a:ahLst/>
              <a:cxnLst/>
              <a:rect l="l" t="t" r="r" b="b"/>
              <a:pathLst>
                <a:path w="5042" h="7441" extrusionOk="0">
                  <a:moveTo>
                    <a:pt x="673" y="0"/>
                  </a:moveTo>
                  <a:cubicBezTo>
                    <a:pt x="1" y="2028"/>
                    <a:pt x="61" y="5436"/>
                    <a:pt x="289" y="7440"/>
                  </a:cubicBezTo>
                  <a:lnTo>
                    <a:pt x="3973" y="7440"/>
                  </a:lnTo>
                  <a:lnTo>
                    <a:pt x="4189" y="4788"/>
                  </a:lnTo>
                  <a:lnTo>
                    <a:pt x="5041" y="4788"/>
                  </a:lnTo>
                  <a:lnTo>
                    <a:pt x="504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5556;p78"/>
            <p:cNvSpPr/>
            <p:nvPr/>
          </p:nvSpPr>
          <p:spPr>
            <a:xfrm>
              <a:off x="2346120" y="1483676"/>
              <a:ext cx="1845655" cy="2208618"/>
            </a:xfrm>
            <a:custGeom>
              <a:avLst/>
              <a:gdLst/>
              <a:ahLst/>
              <a:cxnLst/>
              <a:rect l="l" t="t" r="r" b="b"/>
              <a:pathLst>
                <a:path w="18494" h="22131" extrusionOk="0">
                  <a:moveTo>
                    <a:pt x="1813" y="1"/>
                  </a:moveTo>
                  <a:cubicBezTo>
                    <a:pt x="1813" y="1"/>
                    <a:pt x="0" y="3661"/>
                    <a:pt x="528" y="6013"/>
                  </a:cubicBezTo>
                  <a:cubicBezTo>
                    <a:pt x="1056" y="8365"/>
                    <a:pt x="4549" y="10814"/>
                    <a:pt x="4549" y="10814"/>
                  </a:cubicBezTo>
                  <a:lnTo>
                    <a:pt x="4969" y="17390"/>
                  </a:lnTo>
                  <a:cubicBezTo>
                    <a:pt x="4969" y="17390"/>
                    <a:pt x="5341" y="19586"/>
                    <a:pt x="4705" y="19946"/>
                  </a:cubicBezTo>
                  <a:cubicBezTo>
                    <a:pt x="4069" y="20294"/>
                    <a:pt x="4261" y="20582"/>
                    <a:pt x="4261" y="20582"/>
                  </a:cubicBezTo>
                  <a:cubicBezTo>
                    <a:pt x="5821" y="22119"/>
                    <a:pt x="8952" y="22130"/>
                    <a:pt x="9230" y="22130"/>
                  </a:cubicBezTo>
                  <a:cubicBezTo>
                    <a:pt x="9234" y="22130"/>
                    <a:pt x="9238" y="22130"/>
                    <a:pt x="9241" y="22130"/>
                  </a:cubicBezTo>
                  <a:cubicBezTo>
                    <a:pt x="9244" y="22130"/>
                    <a:pt x="9248" y="22130"/>
                    <a:pt x="9252" y="22130"/>
                  </a:cubicBezTo>
                  <a:cubicBezTo>
                    <a:pt x="9541" y="22130"/>
                    <a:pt x="12661" y="22119"/>
                    <a:pt x="14233" y="20582"/>
                  </a:cubicBezTo>
                  <a:cubicBezTo>
                    <a:pt x="14233" y="20582"/>
                    <a:pt x="14425" y="20282"/>
                    <a:pt x="13789" y="19946"/>
                  </a:cubicBezTo>
                  <a:cubicBezTo>
                    <a:pt x="13153" y="19598"/>
                    <a:pt x="13513" y="17390"/>
                    <a:pt x="13513" y="17390"/>
                  </a:cubicBezTo>
                  <a:lnTo>
                    <a:pt x="13789" y="12374"/>
                  </a:lnTo>
                  <a:cubicBezTo>
                    <a:pt x="13789" y="12374"/>
                    <a:pt x="17425" y="8377"/>
                    <a:pt x="17966" y="6013"/>
                  </a:cubicBezTo>
                  <a:cubicBezTo>
                    <a:pt x="18494" y="3649"/>
                    <a:pt x="16681" y="1"/>
                    <a:pt x="16681" y="1"/>
                  </a:cubicBezTo>
                  <a:lnTo>
                    <a:pt x="14929" y="541"/>
                  </a:lnTo>
                  <a:lnTo>
                    <a:pt x="15481" y="4573"/>
                  </a:lnTo>
                  <a:cubicBezTo>
                    <a:pt x="15541" y="5017"/>
                    <a:pt x="15385" y="5461"/>
                    <a:pt x="15073" y="5773"/>
                  </a:cubicBezTo>
                  <a:lnTo>
                    <a:pt x="11557" y="9217"/>
                  </a:lnTo>
                  <a:cubicBezTo>
                    <a:pt x="11557" y="9217"/>
                    <a:pt x="11161" y="10694"/>
                    <a:pt x="9253" y="10706"/>
                  </a:cubicBezTo>
                  <a:cubicBezTo>
                    <a:pt x="7333" y="10706"/>
                    <a:pt x="6937" y="9217"/>
                    <a:pt x="6937" y="9217"/>
                  </a:cubicBezTo>
                  <a:lnTo>
                    <a:pt x="3421" y="5773"/>
                  </a:lnTo>
                  <a:cubicBezTo>
                    <a:pt x="3109" y="5461"/>
                    <a:pt x="2953" y="5017"/>
                    <a:pt x="3013" y="4573"/>
                  </a:cubicBezTo>
                  <a:lnTo>
                    <a:pt x="3565" y="541"/>
                  </a:lnTo>
                  <a:lnTo>
                    <a:pt x="18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5557;p78"/>
            <p:cNvSpPr/>
            <p:nvPr/>
          </p:nvSpPr>
          <p:spPr>
            <a:xfrm>
              <a:off x="3219144" y="3437096"/>
              <a:ext cx="501981" cy="742593"/>
            </a:xfrm>
            <a:custGeom>
              <a:avLst/>
              <a:gdLst/>
              <a:ahLst/>
              <a:cxnLst/>
              <a:rect l="l" t="t" r="r" b="b"/>
              <a:pathLst>
                <a:path w="5030" h="7441" extrusionOk="0">
                  <a:moveTo>
                    <a:pt x="1" y="0"/>
                  </a:moveTo>
                  <a:lnTo>
                    <a:pt x="1" y="4788"/>
                  </a:lnTo>
                  <a:lnTo>
                    <a:pt x="841" y="4788"/>
                  </a:lnTo>
                  <a:lnTo>
                    <a:pt x="1057" y="7440"/>
                  </a:lnTo>
                  <a:lnTo>
                    <a:pt x="4741" y="7440"/>
                  </a:lnTo>
                  <a:cubicBezTo>
                    <a:pt x="4969" y="5436"/>
                    <a:pt x="5029" y="2028"/>
                    <a:pt x="43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558;p78"/>
            <p:cNvSpPr/>
            <p:nvPr/>
          </p:nvSpPr>
          <p:spPr>
            <a:xfrm>
              <a:off x="2752094" y="2992701"/>
              <a:ext cx="1033703" cy="700778"/>
            </a:xfrm>
            <a:custGeom>
              <a:avLst/>
              <a:gdLst/>
              <a:ahLst/>
              <a:cxnLst/>
              <a:rect l="l" t="t" r="r" b="b"/>
              <a:pathLst>
                <a:path w="10358" h="7022" extrusionOk="0">
                  <a:moveTo>
                    <a:pt x="757" y="1"/>
                  </a:moveTo>
                  <a:lnTo>
                    <a:pt x="913" y="2281"/>
                  </a:lnTo>
                  <a:cubicBezTo>
                    <a:pt x="913" y="2281"/>
                    <a:pt x="1273" y="4477"/>
                    <a:pt x="637" y="4825"/>
                  </a:cubicBezTo>
                  <a:cubicBezTo>
                    <a:pt x="1" y="5185"/>
                    <a:pt x="193" y="5473"/>
                    <a:pt x="193" y="5473"/>
                  </a:cubicBezTo>
                  <a:cubicBezTo>
                    <a:pt x="1765" y="7010"/>
                    <a:pt x="4885" y="7021"/>
                    <a:pt x="5174" y="7021"/>
                  </a:cubicBezTo>
                  <a:cubicBezTo>
                    <a:pt x="5178" y="7021"/>
                    <a:pt x="5182" y="7021"/>
                    <a:pt x="5185" y="7021"/>
                  </a:cubicBezTo>
                  <a:cubicBezTo>
                    <a:pt x="5188" y="7021"/>
                    <a:pt x="5191" y="7021"/>
                    <a:pt x="5196" y="7021"/>
                  </a:cubicBezTo>
                  <a:cubicBezTo>
                    <a:pt x="5474" y="7021"/>
                    <a:pt x="8605" y="7010"/>
                    <a:pt x="10165" y="5473"/>
                  </a:cubicBezTo>
                  <a:cubicBezTo>
                    <a:pt x="10165" y="5473"/>
                    <a:pt x="10357" y="5173"/>
                    <a:pt x="9721" y="4825"/>
                  </a:cubicBezTo>
                  <a:cubicBezTo>
                    <a:pt x="9085" y="4489"/>
                    <a:pt x="9457" y="2281"/>
                    <a:pt x="9457" y="2281"/>
                  </a:cubicBezTo>
                  <a:lnTo>
                    <a:pt x="9529" y="865"/>
                  </a:lnTo>
                  <a:lnTo>
                    <a:pt x="9529" y="865"/>
                  </a:lnTo>
                  <a:cubicBezTo>
                    <a:pt x="8438" y="1509"/>
                    <a:pt x="7143" y="1787"/>
                    <a:pt x="5854" y="1787"/>
                  </a:cubicBezTo>
                  <a:cubicBezTo>
                    <a:pt x="4719" y="1787"/>
                    <a:pt x="3588" y="1572"/>
                    <a:pt x="2605" y="1201"/>
                  </a:cubicBezTo>
                  <a:cubicBezTo>
                    <a:pt x="1897" y="961"/>
                    <a:pt x="1261" y="541"/>
                    <a:pt x="7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559;p78"/>
            <p:cNvSpPr/>
            <p:nvPr/>
          </p:nvSpPr>
          <p:spPr>
            <a:xfrm>
              <a:off x="2930531" y="1566308"/>
              <a:ext cx="685210" cy="708263"/>
            </a:xfrm>
            <a:custGeom>
              <a:avLst/>
              <a:gdLst/>
              <a:ahLst/>
              <a:cxnLst/>
              <a:rect l="l" t="t" r="r" b="b"/>
              <a:pathLst>
                <a:path w="6866" h="7097" extrusionOk="0">
                  <a:moveTo>
                    <a:pt x="5617" y="1"/>
                  </a:moveTo>
                  <a:cubicBezTo>
                    <a:pt x="4752" y="162"/>
                    <a:pt x="3763" y="210"/>
                    <a:pt x="2895" y="210"/>
                  </a:cubicBezTo>
                  <a:cubicBezTo>
                    <a:pt x="1632" y="210"/>
                    <a:pt x="625" y="109"/>
                    <a:pt x="625" y="109"/>
                  </a:cubicBezTo>
                  <a:lnTo>
                    <a:pt x="1" y="6217"/>
                  </a:lnTo>
                  <a:cubicBezTo>
                    <a:pt x="1665" y="6877"/>
                    <a:pt x="2988" y="7096"/>
                    <a:pt x="4010" y="7096"/>
                  </a:cubicBezTo>
                  <a:cubicBezTo>
                    <a:pt x="6017" y="7096"/>
                    <a:pt x="6865" y="6253"/>
                    <a:pt x="6865" y="6253"/>
                  </a:cubicBezTo>
                  <a:lnTo>
                    <a:pt x="561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560;p78"/>
            <p:cNvSpPr/>
            <p:nvPr/>
          </p:nvSpPr>
          <p:spPr>
            <a:xfrm>
              <a:off x="2989212" y="2196324"/>
              <a:ext cx="576231" cy="568946"/>
            </a:xfrm>
            <a:custGeom>
              <a:avLst/>
              <a:gdLst/>
              <a:ahLst/>
              <a:cxnLst/>
              <a:rect l="l" t="t" r="r" b="b"/>
              <a:pathLst>
                <a:path w="5774" h="5701" extrusionOk="0">
                  <a:moveTo>
                    <a:pt x="1429" y="0"/>
                  </a:moveTo>
                  <a:lnTo>
                    <a:pt x="1429" y="984"/>
                  </a:lnTo>
                  <a:cubicBezTo>
                    <a:pt x="1429" y="1320"/>
                    <a:pt x="1261" y="1632"/>
                    <a:pt x="985" y="1812"/>
                  </a:cubicBezTo>
                  <a:lnTo>
                    <a:pt x="1" y="2484"/>
                  </a:lnTo>
                  <a:cubicBezTo>
                    <a:pt x="1" y="2484"/>
                    <a:pt x="1" y="5701"/>
                    <a:pt x="2881" y="5701"/>
                  </a:cubicBezTo>
                  <a:cubicBezTo>
                    <a:pt x="5773" y="5701"/>
                    <a:pt x="5737" y="2460"/>
                    <a:pt x="5737" y="2460"/>
                  </a:cubicBezTo>
                  <a:lnTo>
                    <a:pt x="4681" y="1812"/>
                  </a:lnTo>
                  <a:cubicBezTo>
                    <a:pt x="4393" y="1620"/>
                    <a:pt x="4201" y="1296"/>
                    <a:pt x="4213" y="948"/>
                  </a:cubicBezTo>
                  <a:lnTo>
                    <a:pt x="4213" y="96"/>
                  </a:lnTo>
                  <a:lnTo>
                    <a:pt x="1429" y="0"/>
                  </a:ln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561;p78"/>
            <p:cNvSpPr/>
            <p:nvPr/>
          </p:nvSpPr>
          <p:spPr>
            <a:xfrm>
              <a:off x="2907085" y="2616617"/>
              <a:ext cx="163668" cy="165764"/>
            </a:xfrm>
            <a:custGeom>
              <a:avLst/>
              <a:gdLst/>
              <a:ahLst/>
              <a:cxnLst/>
              <a:rect l="l" t="t" r="r" b="b"/>
              <a:pathLst>
                <a:path w="1640" h="1661" extrusionOk="0">
                  <a:moveTo>
                    <a:pt x="1189" y="1"/>
                  </a:moveTo>
                  <a:lnTo>
                    <a:pt x="469" y="253"/>
                  </a:lnTo>
                  <a:cubicBezTo>
                    <a:pt x="469" y="253"/>
                    <a:pt x="757" y="577"/>
                    <a:pt x="733" y="685"/>
                  </a:cubicBezTo>
                  <a:cubicBezTo>
                    <a:pt x="697" y="793"/>
                    <a:pt x="1" y="1513"/>
                    <a:pt x="505" y="1645"/>
                  </a:cubicBezTo>
                  <a:cubicBezTo>
                    <a:pt x="542" y="1656"/>
                    <a:pt x="580" y="1661"/>
                    <a:pt x="618" y="1661"/>
                  </a:cubicBezTo>
                  <a:cubicBezTo>
                    <a:pt x="1091" y="1661"/>
                    <a:pt x="1640" y="892"/>
                    <a:pt x="1429" y="637"/>
                  </a:cubicBezTo>
                  <a:cubicBezTo>
                    <a:pt x="1285" y="457"/>
                    <a:pt x="1201" y="229"/>
                    <a:pt x="11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562;p78"/>
            <p:cNvSpPr/>
            <p:nvPr/>
          </p:nvSpPr>
          <p:spPr>
            <a:xfrm>
              <a:off x="3471708" y="2627504"/>
              <a:ext cx="163668" cy="165764"/>
            </a:xfrm>
            <a:custGeom>
              <a:avLst/>
              <a:gdLst/>
              <a:ahLst/>
              <a:cxnLst/>
              <a:rect l="l" t="t" r="r" b="b"/>
              <a:pathLst>
                <a:path w="1640" h="1661" extrusionOk="0">
                  <a:moveTo>
                    <a:pt x="451" y="1"/>
                  </a:moveTo>
                  <a:cubicBezTo>
                    <a:pt x="439" y="229"/>
                    <a:pt x="355" y="457"/>
                    <a:pt x="211" y="637"/>
                  </a:cubicBezTo>
                  <a:cubicBezTo>
                    <a:pt x="0" y="892"/>
                    <a:pt x="549" y="1661"/>
                    <a:pt x="1022" y="1661"/>
                  </a:cubicBezTo>
                  <a:cubicBezTo>
                    <a:pt x="1060" y="1661"/>
                    <a:pt x="1098" y="1656"/>
                    <a:pt x="1135" y="1645"/>
                  </a:cubicBezTo>
                  <a:cubicBezTo>
                    <a:pt x="1639" y="1513"/>
                    <a:pt x="931" y="793"/>
                    <a:pt x="907" y="685"/>
                  </a:cubicBezTo>
                  <a:cubicBezTo>
                    <a:pt x="883" y="577"/>
                    <a:pt x="1171" y="253"/>
                    <a:pt x="1171" y="253"/>
                  </a:cubicBezTo>
                  <a:lnTo>
                    <a:pt x="45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563;p78"/>
            <p:cNvSpPr/>
            <p:nvPr/>
          </p:nvSpPr>
          <p:spPr>
            <a:xfrm>
              <a:off x="2033556" y="3561642"/>
              <a:ext cx="850374" cy="618046"/>
            </a:xfrm>
            <a:custGeom>
              <a:avLst/>
              <a:gdLst/>
              <a:ahLst/>
              <a:cxnLst/>
              <a:rect l="l" t="t" r="r" b="b"/>
              <a:pathLst>
                <a:path w="8521" h="6193" extrusionOk="0">
                  <a:moveTo>
                    <a:pt x="264" y="0"/>
                  </a:moveTo>
                  <a:lnTo>
                    <a:pt x="264" y="0"/>
                  </a:lnTo>
                  <a:cubicBezTo>
                    <a:pt x="0" y="1476"/>
                    <a:pt x="192" y="4440"/>
                    <a:pt x="468" y="6192"/>
                  </a:cubicBezTo>
                  <a:lnTo>
                    <a:pt x="4824" y="6192"/>
                  </a:lnTo>
                  <a:lnTo>
                    <a:pt x="4824" y="4056"/>
                  </a:lnTo>
                  <a:lnTo>
                    <a:pt x="5269" y="4056"/>
                  </a:lnTo>
                  <a:lnTo>
                    <a:pt x="5221" y="6192"/>
                  </a:lnTo>
                  <a:lnTo>
                    <a:pt x="8209" y="6192"/>
                  </a:lnTo>
                  <a:lnTo>
                    <a:pt x="8521" y="336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564;p78"/>
            <p:cNvSpPr/>
            <p:nvPr/>
          </p:nvSpPr>
          <p:spPr>
            <a:xfrm>
              <a:off x="2029963" y="2562777"/>
              <a:ext cx="879116" cy="1180305"/>
            </a:xfrm>
            <a:custGeom>
              <a:avLst/>
              <a:gdLst/>
              <a:ahLst/>
              <a:cxnLst/>
              <a:rect l="l" t="t" r="r" b="b"/>
              <a:pathLst>
                <a:path w="8809" h="11827" extrusionOk="0">
                  <a:moveTo>
                    <a:pt x="2820" y="1"/>
                  </a:moveTo>
                  <a:lnTo>
                    <a:pt x="2280" y="109"/>
                  </a:lnTo>
                  <a:lnTo>
                    <a:pt x="852" y="3949"/>
                  </a:lnTo>
                  <a:lnTo>
                    <a:pt x="0" y="9889"/>
                  </a:lnTo>
                  <a:cubicBezTo>
                    <a:pt x="0" y="9889"/>
                    <a:pt x="780" y="11641"/>
                    <a:pt x="4020" y="11809"/>
                  </a:cubicBezTo>
                  <a:cubicBezTo>
                    <a:pt x="4227" y="11821"/>
                    <a:pt x="4427" y="11826"/>
                    <a:pt x="4620" y="11826"/>
                  </a:cubicBezTo>
                  <a:cubicBezTo>
                    <a:pt x="7452" y="11826"/>
                    <a:pt x="8809" y="10669"/>
                    <a:pt x="8809" y="10669"/>
                  </a:cubicBezTo>
                  <a:lnTo>
                    <a:pt x="8629" y="9445"/>
                  </a:lnTo>
                  <a:lnTo>
                    <a:pt x="8629" y="277"/>
                  </a:lnTo>
                  <a:lnTo>
                    <a:pt x="7717" y="1"/>
                  </a:lnTo>
                  <a:lnTo>
                    <a:pt x="7693" y="1"/>
                  </a:lnTo>
                  <a:cubicBezTo>
                    <a:pt x="6794" y="627"/>
                    <a:pt x="5953" y="835"/>
                    <a:pt x="5232" y="835"/>
                  </a:cubicBezTo>
                  <a:cubicBezTo>
                    <a:pt x="3823" y="835"/>
                    <a:pt x="2868" y="40"/>
                    <a:pt x="28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565;p78"/>
            <p:cNvSpPr/>
            <p:nvPr/>
          </p:nvSpPr>
          <p:spPr>
            <a:xfrm>
              <a:off x="2028765" y="3189101"/>
              <a:ext cx="880314" cy="553976"/>
            </a:xfrm>
            <a:custGeom>
              <a:avLst/>
              <a:gdLst/>
              <a:ahLst/>
              <a:cxnLst/>
              <a:rect l="l" t="t" r="r" b="b"/>
              <a:pathLst>
                <a:path w="8821" h="5551" extrusionOk="0">
                  <a:moveTo>
                    <a:pt x="528" y="1"/>
                  </a:moveTo>
                  <a:lnTo>
                    <a:pt x="0" y="3601"/>
                  </a:lnTo>
                  <a:cubicBezTo>
                    <a:pt x="0" y="3601"/>
                    <a:pt x="792" y="5353"/>
                    <a:pt x="4032" y="5533"/>
                  </a:cubicBezTo>
                  <a:cubicBezTo>
                    <a:pt x="4239" y="5545"/>
                    <a:pt x="4439" y="5550"/>
                    <a:pt x="4632" y="5550"/>
                  </a:cubicBezTo>
                  <a:cubicBezTo>
                    <a:pt x="7464" y="5550"/>
                    <a:pt x="8821" y="4393"/>
                    <a:pt x="8821" y="4393"/>
                  </a:cubicBezTo>
                  <a:lnTo>
                    <a:pt x="8641" y="3169"/>
                  </a:lnTo>
                  <a:lnTo>
                    <a:pt x="8641" y="817"/>
                  </a:lnTo>
                  <a:cubicBezTo>
                    <a:pt x="8149" y="1141"/>
                    <a:pt x="7597" y="1381"/>
                    <a:pt x="7009" y="1537"/>
                  </a:cubicBezTo>
                  <a:cubicBezTo>
                    <a:pt x="6500" y="1650"/>
                    <a:pt x="5991" y="1703"/>
                    <a:pt x="5487" y="1703"/>
                  </a:cubicBezTo>
                  <a:cubicBezTo>
                    <a:pt x="3694" y="1703"/>
                    <a:pt x="1961" y="1031"/>
                    <a:pt x="52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566;p78"/>
            <p:cNvSpPr/>
            <p:nvPr/>
          </p:nvSpPr>
          <p:spPr>
            <a:xfrm>
              <a:off x="3713050" y="1150950"/>
              <a:ext cx="266752" cy="319521"/>
            </a:xfrm>
            <a:custGeom>
              <a:avLst/>
              <a:gdLst/>
              <a:ahLst/>
              <a:cxnLst/>
              <a:rect l="l" t="t" r="r" b="b"/>
              <a:pathLst>
                <a:path w="2673" h="3179" extrusionOk="0">
                  <a:moveTo>
                    <a:pt x="1439" y="1"/>
                  </a:moveTo>
                  <a:cubicBezTo>
                    <a:pt x="806" y="1"/>
                    <a:pt x="0" y="695"/>
                    <a:pt x="740" y="1823"/>
                  </a:cubicBezTo>
                  <a:lnTo>
                    <a:pt x="1220" y="3179"/>
                  </a:lnTo>
                  <a:lnTo>
                    <a:pt x="2672" y="2711"/>
                  </a:lnTo>
                  <a:lnTo>
                    <a:pt x="2084" y="1451"/>
                  </a:lnTo>
                  <a:cubicBezTo>
                    <a:pt x="2084" y="1451"/>
                    <a:pt x="2456" y="1175"/>
                    <a:pt x="1976" y="287"/>
                  </a:cubicBezTo>
                  <a:cubicBezTo>
                    <a:pt x="1874" y="92"/>
                    <a:pt x="1668" y="1"/>
                    <a:pt x="1439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567;p78"/>
            <p:cNvSpPr/>
            <p:nvPr/>
          </p:nvSpPr>
          <p:spPr>
            <a:xfrm>
              <a:off x="2911370" y="925613"/>
              <a:ext cx="636109" cy="485615"/>
            </a:xfrm>
            <a:custGeom>
              <a:avLst/>
              <a:gdLst/>
              <a:ahLst/>
              <a:cxnLst/>
              <a:rect l="l" t="t" r="r" b="b"/>
              <a:pathLst>
                <a:path w="6374" h="4866" extrusionOk="0">
                  <a:moveTo>
                    <a:pt x="2536" y="0"/>
                  </a:moveTo>
                  <a:cubicBezTo>
                    <a:pt x="1648" y="0"/>
                    <a:pt x="904" y="593"/>
                    <a:pt x="793" y="1657"/>
                  </a:cubicBezTo>
                  <a:cubicBezTo>
                    <a:pt x="685" y="2809"/>
                    <a:pt x="1" y="3073"/>
                    <a:pt x="97" y="3733"/>
                  </a:cubicBezTo>
                  <a:cubicBezTo>
                    <a:pt x="180" y="4297"/>
                    <a:pt x="564" y="4334"/>
                    <a:pt x="662" y="4334"/>
                  </a:cubicBezTo>
                  <a:cubicBezTo>
                    <a:pt x="677" y="4334"/>
                    <a:pt x="685" y="4333"/>
                    <a:pt x="685" y="4333"/>
                  </a:cubicBezTo>
                  <a:lnTo>
                    <a:pt x="805" y="3937"/>
                  </a:lnTo>
                  <a:lnTo>
                    <a:pt x="805" y="4393"/>
                  </a:lnTo>
                  <a:cubicBezTo>
                    <a:pt x="1467" y="4754"/>
                    <a:pt x="2234" y="4865"/>
                    <a:pt x="2925" y="4865"/>
                  </a:cubicBezTo>
                  <a:cubicBezTo>
                    <a:pt x="4024" y="4865"/>
                    <a:pt x="4933" y="4585"/>
                    <a:pt x="4933" y="4585"/>
                  </a:cubicBezTo>
                  <a:lnTo>
                    <a:pt x="5197" y="4081"/>
                  </a:lnTo>
                  <a:lnTo>
                    <a:pt x="5137" y="4585"/>
                  </a:lnTo>
                  <a:cubicBezTo>
                    <a:pt x="5137" y="4585"/>
                    <a:pt x="5138" y="4585"/>
                    <a:pt x="5139" y="4585"/>
                  </a:cubicBezTo>
                  <a:cubicBezTo>
                    <a:pt x="5169" y="4585"/>
                    <a:pt x="5539" y="4574"/>
                    <a:pt x="5953" y="4033"/>
                  </a:cubicBezTo>
                  <a:cubicBezTo>
                    <a:pt x="6373" y="3457"/>
                    <a:pt x="5269" y="2173"/>
                    <a:pt x="5269" y="2173"/>
                  </a:cubicBezTo>
                  <a:cubicBezTo>
                    <a:pt x="4875" y="102"/>
                    <a:pt x="3110" y="12"/>
                    <a:pt x="2806" y="12"/>
                  </a:cubicBezTo>
                  <a:cubicBezTo>
                    <a:pt x="2777" y="12"/>
                    <a:pt x="2761" y="13"/>
                    <a:pt x="2761" y="13"/>
                  </a:cubicBezTo>
                  <a:cubicBezTo>
                    <a:pt x="2685" y="4"/>
                    <a:pt x="2610" y="0"/>
                    <a:pt x="2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568;p78"/>
            <p:cNvSpPr/>
            <p:nvPr/>
          </p:nvSpPr>
          <p:spPr>
            <a:xfrm>
              <a:off x="3062263" y="1421403"/>
              <a:ext cx="317556" cy="125445"/>
            </a:xfrm>
            <a:custGeom>
              <a:avLst/>
              <a:gdLst/>
              <a:ahLst/>
              <a:cxnLst/>
              <a:rect l="l" t="t" r="r" b="b"/>
              <a:pathLst>
                <a:path w="3182" h="1257" extrusionOk="0">
                  <a:moveTo>
                    <a:pt x="217" y="1"/>
                  </a:moveTo>
                  <a:lnTo>
                    <a:pt x="1" y="397"/>
                  </a:lnTo>
                  <a:cubicBezTo>
                    <a:pt x="602" y="1042"/>
                    <a:pt x="1158" y="1257"/>
                    <a:pt x="1632" y="1257"/>
                  </a:cubicBezTo>
                  <a:cubicBezTo>
                    <a:pt x="2568" y="1257"/>
                    <a:pt x="3181" y="421"/>
                    <a:pt x="3181" y="421"/>
                  </a:cubicBezTo>
                  <a:lnTo>
                    <a:pt x="2977" y="1"/>
                  </a:lnTo>
                  <a:cubicBezTo>
                    <a:pt x="2361" y="209"/>
                    <a:pt x="1849" y="278"/>
                    <a:pt x="1440" y="278"/>
                  </a:cubicBezTo>
                  <a:cubicBezTo>
                    <a:pt x="622" y="278"/>
                    <a:pt x="217" y="1"/>
                    <a:pt x="217" y="1"/>
                  </a:cubicBezTo>
                  <a:close/>
                </a:path>
              </a:pathLst>
            </a:custGeom>
            <a:solidFill>
              <a:srgbClr val="D83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569;p78"/>
            <p:cNvSpPr/>
            <p:nvPr/>
          </p:nvSpPr>
          <p:spPr>
            <a:xfrm>
              <a:off x="3337803" y="1154547"/>
              <a:ext cx="117162" cy="108480"/>
            </a:xfrm>
            <a:custGeom>
              <a:avLst/>
              <a:gdLst/>
              <a:ahLst/>
              <a:cxnLst/>
              <a:rect l="l" t="t" r="r" b="b"/>
              <a:pathLst>
                <a:path w="1174" h="1087" extrusionOk="0">
                  <a:moveTo>
                    <a:pt x="706" y="1"/>
                  </a:moveTo>
                  <a:cubicBezTo>
                    <a:pt x="443" y="1"/>
                    <a:pt x="144" y="371"/>
                    <a:pt x="144" y="371"/>
                  </a:cubicBezTo>
                  <a:lnTo>
                    <a:pt x="0" y="995"/>
                  </a:lnTo>
                  <a:cubicBezTo>
                    <a:pt x="132" y="1059"/>
                    <a:pt x="258" y="1086"/>
                    <a:pt x="374" y="1086"/>
                  </a:cubicBezTo>
                  <a:cubicBezTo>
                    <a:pt x="868" y="1086"/>
                    <a:pt x="1174" y="577"/>
                    <a:pt x="960" y="179"/>
                  </a:cubicBezTo>
                  <a:cubicBezTo>
                    <a:pt x="890" y="49"/>
                    <a:pt x="800" y="1"/>
                    <a:pt x="706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570;p78"/>
            <p:cNvSpPr/>
            <p:nvPr/>
          </p:nvSpPr>
          <p:spPr>
            <a:xfrm>
              <a:off x="3336605" y="1177101"/>
              <a:ext cx="104688" cy="85926"/>
            </a:xfrm>
            <a:custGeom>
              <a:avLst/>
              <a:gdLst/>
              <a:ahLst/>
              <a:cxnLst/>
              <a:rect l="l" t="t" r="r" b="b"/>
              <a:pathLst>
                <a:path w="1049" h="861" extrusionOk="0">
                  <a:moveTo>
                    <a:pt x="300" y="1"/>
                  </a:moveTo>
                  <a:lnTo>
                    <a:pt x="300" y="1"/>
                  </a:lnTo>
                  <a:cubicBezTo>
                    <a:pt x="240" y="49"/>
                    <a:pt x="192" y="97"/>
                    <a:pt x="144" y="145"/>
                  </a:cubicBezTo>
                  <a:lnTo>
                    <a:pt x="0" y="769"/>
                  </a:lnTo>
                  <a:cubicBezTo>
                    <a:pt x="130" y="833"/>
                    <a:pt x="254" y="860"/>
                    <a:pt x="368" y="860"/>
                  </a:cubicBezTo>
                  <a:cubicBezTo>
                    <a:pt x="770" y="860"/>
                    <a:pt x="1048" y="515"/>
                    <a:pt x="1020" y="169"/>
                  </a:cubicBezTo>
                  <a:lnTo>
                    <a:pt x="1020" y="169"/>
                  </a:lnTo>
                  <a:cubicBezTo>
                    <a:pt x="1020" y="265"/>
                    <a:pt x="996" y="373"/>
                    <a:pt x="948" y="469"/>
                  </a:cubicBezTo>
                  <a:cubicBezTo>
                    <a:pt x="900" y="565"/>
                    <a:pt x="804" y="649"/>
                    <a:pt x="696" y="673"/>
                  </a:cubicBezTo>
                  <a:cubicBezTo>
                    <a:pt x="683" y="674"/>
                    <a:pt x="670" y="675"/>
                    <a:pt x="658" y="675"/>
                  </a:cubicBezTo>
                  <a:cubicBezTo>
                    <a:pt x="394" y="675"/>
                    <a:pt x="254" y="322"/>
                    <a:pt x="300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571;p78"/>
            <p:cNvSpPr/>
            <p:nvPr/>
          </p:nvSpPr>
          <p:spPr>
            <a:xfrm>
              <a:off x="3389298" y="1192569"/>
              <a:ext cx="28342" cy="36127"/>
            </a:xfrm>
            <a:custGeom>
              <a:avLst/>
              <a:gdLst/>
              <a:ahLst/>
              <a:cxnLst/>
              <a:rect l="l" t="t" r="r" b="b"/>
              <a:pathLst>
                <a:path w="284" h="362" extrusionOk="0">
                  <a:moveTo>
                    <a:pt x="237" y="0"/>
                  </a:moveTo>
                  <a:cubicBezTo>
                    <a:pt x="234" y="0"/>
                    <a:pt x="231" y="1"/>
                    <a:pt x="228" y="2"/>
                  </a:cubicBezTo>
                  <a:cubicBezTo>
                    <a:pt x="156" y="26"/>
                    <a:pt x="84" y="86"/>
                    <a:pt x="48" y="158"/>
                  </a:cubicBezTo>
                  <a:cubicBezTo>
                    <a:pt x="24" y="194"/>
                    <a:pt x="12" y="242"/>
                    <a:pt x="0" y="290"/>
                  </a:cubicBezTo>
                  <a:cubicBezTo>
                    <a:pt x="0" y="302"/>
                    <a:pt x="0" y="314"/>
                    <a:pt x="0" y="326"/>
                  </a:cubicBezTo>
                  <a:cubicBezTo>
                    <a:pt x="0" y="350"/>
                    <a:pt x="15" y="362"/>
                    <a:pt x="30" y="362"/>
                  </a:cubicBezTo>
                  <a:cubicBezTo>
                    <a:pt x="45" y="362"/>
                    <a:pt x="60" y="350"/>
                    <a:pt x="60" y="326"/>
                  </a:cubicBezTo>
                  <a:lnTo>
                    <a:pt x="72" y="314"/>
                  </a:lnTo>
                  <a:lnTo>
                    <a:pt x="72" y="302"/>
                  </a:lnTo>
                  <a:lnTo>
                    <a:pt x="72" y="290"/>
                  </a:lnTo>
                  <a:cubicBezTo>
                    <a:pt x="72" y="278"/>
                    <a:pt x="72" y="266"/>
                    <a:pt x="72" y="254"/>
                  </a:cubicBezTo>
                  <a:cubicBezTo>
                    <a:pt x="84" y="242"/>
                    <a:pt x="84" y="230"/>
                    <a:pt x="84" y="218"/>
                  </a:cubicBezTo>
                  <a:lnTo>
                    <a:pt x="96" y="194"/>
                  </a:lnTo>
                  <a:cubicBezTo>
                    <a:pt x="108" y="170"/>
                    <a:pt x="132" y="146"/>
                    <a:pt x="144" y="122"/>
                  </a:cubicBezTo>
                  <a:cubicBezTo>
                    <a:pt x="168" y="98"/>
                    <a:pt x="204" y="74"/>
                    <a:pt x="240" y="62"/>
                  </a:cubicBezTo>
                  <a:cubicBezTo>
                    <a:pt x="284" y="51"/>
                    <a:pt x="268" y="0"/>
                    <a:pt x="237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572;p78"/>
            <p:cNvSpPr/>
            <p:nvPr/>
          </p:nvSpPr>
          <p:spPr>
            <a:xfrm>
              <a:off x="3392891" y="1202250"/>
              <a:ext cx="18063" cy="24051"/>
            </a:xfrm>
            <a:custGeom>
              <a:avLst/>
              <a:gdLst/>
              <a:ahLst/>
              <a:cxnLst/>
              <a:rect l="l" t="t" r="r" b="b"/>
              <a:pathLst>
                <a:path w="181" h="241" extrusionOk="0">
                  <a:moveTo>
                    <a:pt x="36" y="1"/>
                  </a:moveTo>
                  <a:cubicBezTo>
                    <a:pt x="24" y="1"/>
                    <a:pt x="0" y="13"/>
                    <a:pt x="0" y="25"/>
                  </a:cubicBezTo>
                  <a:cubicBezTo>
                    <a:pt x="0" y="49"/>
                    <a:pt x="0" y="61"/>
                    <a:pt x="24" y="73"/>
                  </a:cubicBezTo>
                  <a:lnTo>
                    <a:pt x="60" y="97"/>
                  </a:lnTo>
                  <a:lnTo>
                    <a:pt x="84" y="97"/>
                  </a:lnTo>
                  <a:lnTo>
                    <a:pt x="96" y="121"/>
                  </a:lnTo>
                  <a:lnTo>
                    <a:pt x="108" y="121"/>
                  </a:lnTo>
                  <a:lnTo>
                    <a:pt x="108" y="133"/>
                  </a:lnTo>
                  <a:cubicBezTo>
                    <a:pt x="108" y="133"/>
                    <a:pt x="108" y="145"/>
                    <a:pt x="108" y="145"/>
                  </a:cubicBezTo>
                  <a:cubicBezTo>
                    <a:pt x="108" y="157"/>
                    <a:pt x="120" y="169"/>
                    <a:pt x="120" y="181"/>
                  </a:cubicBezTo>
                  <a:lnTo>
                    <a:pt x="120" y="217"/>
                  </a:lnTo>
                  <a:cubicBezTo>
                    <a:pt x="120" y="229"/>
                    <a:pt x="132" y="241"/>
                    <a:pt x="144" y="241"/>
                  </a:cubicBezTo>
                  <a:cubicBezTo>
                    <a:pt x="168" y="241"/>
                    <a:pt x="180" y="229"/>
                    <a:pt x="180" y="217"/>
                  </a:cubicBezTo>
                  <a:cubicBezTo>
                    <a:pt x="180" y="157"/>
                    <a:pt x="168" y="109"/>
                    <a:pt x="132" y="61"/>
                  </a:cubicBezTo>
                  <a:cubicBezTo>
                    <a:pt x="108" y="37"/>
                    <a:pt x="84" y="13"/>
                    <a:pt x="60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573;p78"/>
            <p:cNvSpPr/>
            <p:nvPr/>
          </p:nvSpPr>
          <p:spPr>
            <a:xfrm>
              <a:off x="3081424" y="1310030"/>
              <a:ext cx="318753" cy="306678"/>
            </a:xfrm>
            <a:custGeom>
              <a:avLst/>
              <a:gdLst/>
              <a:ahLst/>
              <a:cxnLst/>
              <a:rect l="l" t="t" r="r" b="b"/>
              <a:pathLst>
                <a:path w="3194" h="3073" extrusionOk="0">
                  <a:moveTo>
                    <a:pt x="2209" y="1"/>
                  </a:moveTo>
                  <a:lnTo>
                    <a:pt x="589" y="385"/>
                  </a:lnTo>
                  <a:lnTo>
                    <a:pt x="625" y="1045"/>
                  </a:lnTo>
                  <a:cubicBezTo>
                    <a:pt x="625" y="1120"/>
                    <a:pt x="529" y="1136"/>
                    <a:pt x="409" y="1136"/>
                  </a:cubicBezTo>
                  <a:cubicBezTo>
                    <a:pt x="309" y="1136"/>
                    <a:pt x="193" y="1125"/>
                    <a:pt x="101" y="1125"/>
                  </a:cubicBezTo>
                  <a:cubicBezTo>
                    <a:pt x="73" y="1125"/>
                    <a:pt x="47" y="1126"/>
                    <a:pt x="25" y="1129"/>
                  </a:cubicBezTo>
                  <a:lnTo>
                    <a:pt x="1" y="1873"/>
                  </a:lnTo>
                  <a:cubicBezTo>
                    <a:pt x="433" y="2209"/>
                    <a:pt x="721" y="3073"/>
                    <a:pt x="1141" y="3073"/>
                  </a:cubicBezTo>
                  <a:cubicBezTo>
                    <a:pt x="2017" y="3061"/>
                    <a:pt x="3193" y="1225"/>
                    <a:pt x="3193" y="1225"/>
                  </a:cubicBezTo>
                  <a:lnTo>
                    <a:pt x="2809" y="1165"/>
                  </a:lnTo>
                  <a:cubicBezTo>
                    <a:pt x="2773" y="1133"/>
                    <a:pt x="2700" y="1126"/>
                    <a:pt x="2618" y="1126"/>
                  </a:cubicBezTo>
                  <a:cubicBezTo>
                    <a:pt x="2559" y="1126"/>
                    <a:pt x="2497" y="1130"/>
                    <a:pt x="2440" y="1130"/>
                  </a:cubicBezTo>
                  <a:cubicBezTo>
                    <a:pt x="2339" y="1130"/>
                    <a:pt x="2257" y="1119"/>
                    <a:pt x="2257" y="1057"/>
                  </a:cubicBezTo>
                  <a:lnTo>
                    <a:pt x="2209" y="1"/>
                  </a:ln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574;p78"/>
            <p:cNvSpPr/>
            <p:nvPr/>
          </p:nvSpPr>
          <p:spPr>
            <a:xfrm>
              <a:off x="3140105" y="1310030"/>
              <a:ext cx="162969" cy="121753"/>
            </a:xfrm>
            <a:custGeom>
              <a:avLst/>
              <a:gdLst/>
              <a:ahLst/>
              <a:cxnLst/>
              <a:rect l="l" t="t" r="r" b="b"/>
              <a:pathLst>
                <a:path w="1633" h="1220" extrusionOk="0">
                  <a:moveTo>
                    <a:pt x="1621" y="1"/>
                  </a:moveTo>
                  <a:lnTo>
                    <a:pt x="1" y="373"/>
                  </a:lnTo>
                  <a:lnTo>
                    <a:pt x="37" y="997"/>
                  </a:lnTo>
                  <a:cubicBezTo>
                    <a:pt x="119" y="1056"/>
                    <a:pt x="408" y="1219"/>
                    <a:pt x="728" y="1219"/>
                  </a:cubicBezTo>
                  <a:cubicBezTo>
                    <a:pt x="1059" y="1219"/>
                    <a:pt x="1425" y="1044"/>
                    <a:pt x="1633" y="397"/>
                  </a:cubicBezTo>
                  <a:lnTo>
                    <a:pt x="1621" y="1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575;p78"/>
            <p:cNvSpPr/>
            <p:nvPr/>
          </p:nvSpPr>
          <p:spPr>
            <a:xfrm>
              <a:off x="2985619" y="935194"/>
              <a:ext cx="408571" cy="447592"/>
            </a:xfrm>
            <a:custGeom>
              <a:avLst/>
              <a:gdLst/>
              <a:ahLst/>
              <a:cxnLst/>
              <a:rect l="l" t="t" r="r" b="b"/>
              <a:pathLst>
                <a:path w="4094" h="4485" extrusionOk="0">
                  <a:moveTo>
                    <a:pt x="1693" y="1"/>
                  </a:moveTo>
                  <a:cubicBezTo>
                    <a:pt x="1693" y="1"/>
                    <a:pt x="1" y="469"/>
                    <a:pt x="565" y="2449"/>
                  </a:cubicBezTo>
                  <a:cubicBezTo>
                    <a:pt x="589" y="2533"/>
                    <a:pt x="589" y="2617"/>
                    <a:pt x="565" y="2689"/>
                  </a:cubicBezTo>
                  <a:cubicBezTo>
                    <a:pt x="493" y="3025"/>
                    <a:pt x="289" y="4057"/>
                    <a:pt x="1885" y="4465"/>
                  </a:cubicBezTo>
                  <a:cubicBezTo>
                    <a:pt x="1920" y="4479"/>
                    <a:pt x="1959" y="4485"/>
                    <a:pt x="1998" y="4485"/>
                  </a:cubicBezTo>
                  <a:cubicBezTo>
                    <a:pt x="2025" y="4485"/>
                    <a:pt x="2052" y="4482"/>
                    <a:pt x="2077" y="4477"/>
                  </a:cubicBezTo>
                  <a:cubicBezTo>
                    <a:pt x="2485" y="4417"/>
                    <a:pt x="3973" y="4045"/>
                    <a:pt x="4033" y="2185"/>
                  </a:cubicBezTo>
                  <a:cubicBezTo>
                    <a:pt x="4093" y="37"/>
                    <a:pt x="1693" y="1"/>
                    <a:pt x="1693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576;p78"/>
            <p:cNvSpPr/>
            <p:nvPr/>
          </p:nvSpPr>
          <p:spPr>
            <a:xfrm>
              <a:off x="3165254" y="1332584"/>
              <a:ext cx="30039" cy="11078"/>
            </a:xfrm>
            <a:custGeom>
              <a:avLst/>
              <a:gdLst/>
              <a:ahLst/>
              <a:cxnLst/>
              <a:rect l="l" t="t" r="r" b="b"/>
              <a:pathLst>
                <a:path w="301" h="111" extrusionOk="0">
                  <a:moveTo>
                    <a:pt x="66" y="1"/>
                  </a:moveTo>
                  <a:cubicBezTo>
                    <a:pt x="27" y="1"/>
                    <a:pt x="1" y="5"/>
                    <a:pt x="1" y="27"/>
                  </a:cubicBezTo>
                  <a:cubicBezTo>
                    <a:pt x="1" y="75"/>
                    <a:pt x="73" y="111"/>
                    <a:pt x="157" y="111"/>
                  </a:cubicBezTo>
                  <a:cubicBezTo>
                    <a:pt x="229" y="111"/>
                    <a:pt x="301" y="75"/>
                    <a:pt x="301" y="27"/>
                  </a:cubicBezTo>
                  <a:cubicBezTo>
                    <a:pt x="301" y="5"/>
                    <a:pt x="275" y="1"/>
                    <a:pt x="239" y="1"/>
                  </a:cubicBezTo>
                  <a:cubicBezTo>
                    <a:pt x="215" y="1"/>
                    <a:pt x="186" y="3"/>
                    <a:pt x="157" y="3"/>
                  </a:cubicBezTo>
                  <a:cubicBezTo>
                    <a:pt x="123" y="3"/>
                    <a:pt x="92" y="1"/>
                    <a:pt x="66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577;p78"/>
            <p:cNvSpPr/>
            <p:nvPr/>
          </p:nvSpPr>
          <p:spPr>
            <a:xfrm>
              <a:off x="2700599" y="1262128"/>
              <a:ext cx="1098371" cy="413860"/>
            </a:xfrm>
            <a:custGeom>
              <a:avLst/>
              <a:gdLst/>
              <a:ahLst/>
              <a:cxnLst/>
              <a:rect l="l" t="t" r="r" b="b"/>
              <a:pathLst>
                <a:path w="11006" h="4147" extrusionOk="0">
                  <a:moveTo>
                    <a:pt x="10237" y="1"/>
                  </a:moveTo>
                  <a:cubicBezTo>
                    <a:pt x="9153" y="1506"/>
                    <a:pt x="7173" y="1599"/>
                    <a:pt x="6703" y="1599"/>
                  </a:cubicBezTo>
                  <a:cubicBezTo>
                    <a:pt x="6637" y="1599"/>
                    <a:pt x="6601" y="1597"/>
                    <a:pt x="6601" y="1597"/>
                  </a:cubicBezTo>
                  <a:cubicBezTo>
                    <a:pt x="6565" y="1933"/>
                    <a:pt x="6385" y="2233"/>
                    <a:pt x="6109" y="2437"/>
                  </a:cubicBezTo>
                  <a:cubicBezTo>
                    <a:pt x="5845" y="2623"/>
                    <a:pt x="5539" y="2716"/>
                    <a:pt x="5234" y="2716"/>
                  </a:cubicBezTo>
                  <a:cubicBezTo>
                    <a:pt x="4930" y="2716"/>
                    <a:pt x="4627" y="2623"/>
                    <a:pt x="4369" y="2437"/>
                  </a:cubicBezTo>
                  <a:cubicBezTo>
                    <a:pt x="4081" y="2245"/>
                    <a:pt x="3889" y="1933"/>
                    <a:pt x="3841" y="1597"/>
                  </a:cubicBezTo>
                  <a:cubicBezTo>
                    <a:pt x="3841" y="1597"/>
                    <a:pt x="3694" y="1626"/>
                    <a:pt x="3456" y="1626"/>
                  </a:cubicBezTo>
                  <a:cubicBezTo>
                    <a:pt x="2865" y="1626"/>
                    <a:pt x="1710" y="1449"/>
                    <a:pt x="829" y="217"/>
                  </a:cubicBezTo>
                  <a:lnTo>
                    <a:pt x="1" y="685"/>
                  </a:lnTo>
                  <a:cubicBezTo>
                    <a:pt x="1" y="685"/>
                    <a:pt x="685" y="4146"/>
                    <a:pt x="4060" y="4146"/>
                  </a:cubicBezTo>
                  <a:cubicBezTo>
                    <a:pt x="4450" y="4146"/>
                    <a:pt x="4876" y="4100"/>
                    <a:pt x="5341" y="3997"/>
                  </a:cubicBezTo>
                  <a:lnTo>
                    <a:pt x="5341" y="3973"/>
                  </a:lnTo>
                  <a:cubicBezTo>
                    <a:pt x="5776" y="4066"/>
                    <a:pt x="6179" y="4108"/>
                    <a:pt x="6554" y="4108"/>
                  </a:cubicBezTo>
                  <a:cubicBezTo>
                    <a:pt x="10009" y="4108"/>
                    <a:pt x="11005" y="553"/>
                    <a:pt x="11005" y="553"/>
                  </a:cubicBezTo>
                  <a:lnTo>
                    <a:pt x="102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578;p78"/>
            <p:cNvSpPr/>
            <p:nvPr/>
          </p:nvSpPr>
          <p:spPr>
            <a:xfrm>
              <a:off x="2785626" y="1777178"/>
              <a:ext cx="106684" cy="91315"/>
            </a:xfrm>
            <a:custGeom>
              <a:avLst/>
              <a:gdLst/>
              <a:ahLst/>
              <a:cxnLst/>
              <a:rect l="l" t="t" r="r" b="b"/>
              <a:pathLst>
                <a:path w="1069" h="915" extrusionOk="0">
                  <a:moveTo>
                    <a:pt x="457" y="0"/>
                  </a:moveTo>
                  <a:cubicBezTo>
                    <a:pt x="205" y="0"/>
                    <a:pt x="1" y="204"/>
                    <a:pt x="1" y="456"/>
                  </a:cubicBezTo>
                  <a:cubicBezTo>
                    <a:pt x="1" y="732"/>
                    <a:pt x="226" y="915"/>
                    <a:pt x="461" y="915"/>
                  </a:cubicBezTo>
                  <a:cubicBezTo>
                    <a:pt x="573" y="915"/>
                    <a:pt x="688" y="873"/>
                    <a:pt x="781" y="780"/>
                  </a:cubicBezTo>
                  <a:cubicBezTo>
                    <a:pt x="1069" y="492"/>
                    <a:pt x="865" y="0"/>
                    <a:pt x="4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579;p78"/>
            <p:cNvSpPr/>
            <p:nvPr/>
          </p:nvSpPr>
          <p:spPr>
            <a:xfrm>
              <a:off x="2816762" y="2037049"/>
              <a:ext cx="106684" cy="92612"/>
            </a:xfrm>
            <a:custGeom>
              <a:avLst/>
              <a:gdLst/>
              <a:ahLst/>
              <a:cxnLst/>
              <a:rect l="l" t="t" r="r" b="b"/>
              <a:pathLst>
                <a:path w="1069" h="928" extrusionOk="0">
                  <a:moveTo>
                    <a:pt x="457" y="0"/>
                  </a:moveTo>
                  <a:cubicBezTo>
                    <a:pt x="205" y="0"/>
                    <a:pt x="1" y="204"/>
                    <a:pt x="1" y="468"/>
                  </a:cubicBezTo>
                  <a:cubicBezTo>
                    <a:pt x="1" y="744"/>
                    <a:pt x="226" y="927"/>
                    <a:pt x="461" y="927"/>
                  </a:cubicBezTo>
                  <a:cubicBezTo>
                    <a:pt x="573" y="927"/>
                    <a:pt x="688" y="885"/>
                    <a:pt x="781" y="792"/>
                  </a:cubicBezTo>
                  <a:cubicBezTo>
                    <a:pt x="1069" y="492"/>
                    <a:pt x="865" y="0"/>
                    <a:pt x="4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580;p78"/>
            <p:cNvSpPr/>
            <p:nvPr/>
          </p:nvSpPr>
          <p:spPr>
            <a:xfrm>
              <a:off x="3400076" y="1881166"/>
              <a:ext cx="208277" cy="193807"/>
            </a:xfrm>
            <a:custGeom>
              <a:avLst/>
              <a:gdLst/>
              <a:ahLst/>
              <a:cxnLst/>
              <a:rect l="l" t="t" r="r" b="b"/>
              <a:pathLst>
                <a:path w="2087" h="1942" extrusionOk="0">
                  <a:moveTo>
                    <a:pt x="1268" y="0"/>
                  </a:moveTo>
                  <a:cubicBezTo>
                    <a:pt x="795" y="0"/>
                    <a:pt x="252" y="674"/>
                    <a:pt x="252" y="674"/>
                  </a:cubicBezTo>
                  <a:lnTo>
                    <a:pt x="0" y="1778"/>
                  </a:lnTo>
                  <a:cubicBezTo>
                    <a:pt x="233" y="1891"/>
                    <a:pt x="456" y="1941"/>
                    <a:pt x="660" y="1941"/>
                  </a:cubicBezTo>
                  <a:cubicBezTo>
                    <a:pt x="1540" y="1941"/>
                    <a:pt x="2086" y="1025"/>
                    <a:pt x="1716" y="314"/>
                  </a:cubicBezTo>
                  <a:cubicBezTo>
                    <a:pt x="1594" y="85"/>
                    <a:pt x="1435" y="0"/>
                    <a:pt x="1268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581;p78"/>
            <p:cNvSpPr/>
            <p:nvPr/>
          </p:nvSpPr>
          <p:spPr>
            <a:xfrm>
              <a:off x="3401273" y="1920885"/>
              <a:ext cx="186721" cy="152990"/>
            </a:xfrm>
            <a:custGeom>
              <a:avLst/>
              <a:gdLst/>
              <a:ahLst/>
              <a:cxnLst/>
              <a:rect l="l" t="t" r="r" b="b"/>
              <a:pathLst>
                <a:path w="1871" h="1533" extrusionOk="0">
                  <a:moveTo>
                    <a:pt x="504" y="0"/>
                  </a:moveTo>
                  <a:cubicBezTo>
                    <a:pt x="420" y="84"/>
                    <a:pt x="324" y="168"/>
                    <a:pt x="252" y="264"/>
                  </a:cubicBezTo>
                  <a:lnTo>
                    <a:pt x="0" y="1368"/>
                  </a:lnTo>
                  <a:cubicBezTo>
                    <a:pt x="232" y="1483"/>
                    <a:pt x="454" y="1533"/>
                    <a:pt x="658" y="1533"/>
                  </a:cubicBezTo>
                  <a:cubicBezTo>
                    <a:pt x="1373" y="1533"/>
                    <a:pt x="1871" y="919"/>
                    <a:pt x="1824" y="312"/>
                  </a:cubicBezTo>
                  <a:lnTo>
                    <a:pt x="1824" y="312"/>
                  </a:lnTo>
                  <a:cubicBezTo>
                    <a:pt x="1800" y="492"/>
                    <a:pt x="1740" y="660"/>
                    <a:pt x="1668" y="828"/>
                  </a:cubicBezTo>
                  <a:cubicBezTo>
                    <a:pt x="1584" y="1020"/>
                    <a:pt x="1416" y="1152"/>
                    <a:pt x="1212" y="1188"/>
                  </a:cubicBezTo>
                  <a:cubicBezTo>
                    <a:pt x="1183" y="1193"/>
                    <a:pt x="1155" y="1195"/>
                    <a:pt x="1127" y="1195"/>
                  </a:cubicBezTo>
                  <a:cubicBezTo>
                    <a:pt x="665" y="1195"/>
                    <a:pt x="414" y="555"/>
                    <a:pt x="504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582;p78"/>
            <p:cNvSpPr/>
            <p:nvPr/>
          </p:nvSpPr>
          <p:spPr>
            <a:xfrm>
              <a:off x="3493486" y="1946733"/>
              <a:ext cx="48003" cy="63471"/>
            </a:xfrm>
            <a:custGeom>
              <a:avLst/>
              <a:gdLst/>
              <a:ahLst/>
              <a:cxnLst/>
              <a:rect l="l" t="t" r="r" b="b"/>
              <a:pathLst>
                <a:path w="481" h="636" extrusionOk="0">
                  <a:moveTo>
                    <a:pt x="421" y="1"/>
                  </a:moveTo>
                  <a:cubicBezTo>
                    <a:pt x="413" y="1"/>
                    <a:pt x="405" y="2"/>
                    <a:pt x="396" y="5"/>
                  </a:cubicBezTo>
                  <a:cubicBezTo>
                    <a:pt x="264" y="53"/>
                    <a:pt x="156" y="137"/>
                    <a:pt x="84" y="257"/>
                  </a:cubicBezTo>
                  <a:cubicBezTo>
                    <a:pt x="36" y="341"/>
                    <a:pt x="12" y="425"/>
                    <a:pt x="0" y="509"/>
                  </a:cubicBezTo>
                  <a:cubicBezTo>
                    <a:pt x="0" y="533"/>
                    <a:pt x="0" y="557"/>
                    <a:pt x="0" y="581"/>
                  </a:cubicBezTo>
                  <a:cubicBezTo>
                    <a:pt x="0" y="617"/>
                    <a:pt x="27" y="635"/>
                    <a:pt x="54" y="635"/>
                  </a:cubicBezTo>
                  <a:cubicBezTo>
                    <a:pt x="81" y="635"/>
                    <a:pt x="108" y="617"/>
                    <a:pt x="108" y="581"/>
                  </a:cubicBezTo>
                  <a:lnTo>
                    <a:pt x="120" y="581"/>
                  </a:lnTo>
                  <a:cubicBezTo>
                    <a:pt x="120" y="569"/>
                    <a:pt x="120" y="557"/>
                    <a:pt x="120" y="545"/>
                  </a:cubicBezTo>
                  <a:lnTo>
                    <a:pt x="120" y="533"/>
                  </a:lnTo>
                  <a:cubicBezTo>
                    <a:pt x="120" y="533"/>
                    <a:pt x="120" y="521"/>
                    <a:pt x="120" y="521"/>
                  </a:cubicBezTo>
                  <a:cubicBezTo>
                    <a:pt x="120" y="497"/>
                    <a:pt x="120" y="485"/>
                    <a:pt x="132" y="461"/>
                  </a:cubicBezTo>
                  <a:cubicBezTo>
                    <a:pt x="144" y="437"/>
                    <a:pt x="144" y="425"/>
                    <a:pt x="156" y="401"/>
                  </a:cubicBezTo>
                  <a:cubicBezTo>
                    <a:pt x="156" y="401"/>
                    <a:pt x="156" y="389"/>
                    <a:pt x="156" y="389"/>
                  </a:cubicBezTo>
                  <a:lnTo>
                    <a:pt x="156" y="377"/>
                  </a:lnTo>
                  <a:cubicBezTo>
                    <a:pt x="156" y="365"/>
                    <a:pt x="168" y="353"/>
                    <a:pt x="168" y="341"/>
                  </a:cubicBezTo>
                  <a:cubicBezTo>
                    <a:pt x="192" y="293"/>
                    <a:pt x="228" y="257"/>
                    <a:pt x="264" y="221"/>
                  </a:cubicBezTo>
                  <a:cubicBezTo>
                    <a:pt x="312" y="173"/>
                    <a:pt x="360" y="137"/>
                    <a:pt x="432" y="113"/>
                  </a:cubicBezTo>
                  <a:cubicBezTo>
                    <a:pt x="456" y="101"/>
                    <a:pt x="480" y="65"/>
                    <a:pt x="468" y="41"/>
                  </a:cubicBezTo>
                  <a:cubicBezTo>
                    <a:pt x="459" y="14"/>
                    <a:pt x="443" y="1"/>
                    <a:pt x="421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583;p78"/>
            <p:cNvSpPr/>
            <p:nvPr/>
          </p:nvSpPr>
          <p:spPr>
            <a:xfrm>
              <a:off x="3497877" y="1969586"/>
              <a:ext cx="36426" cy="42414"/>
            </a:xfrm>
            <a:custGeom>
              <a:avLst/>
              <a:gdLst/>
              <a:ahLst/>
              <a:cxnLst/>
              <a:rect l="l" t="t" r="r" b="b"/>
              <a:pathLst>
                <a:path w="365" h="425" extrusionOk="0">
                  <a:moveTo>
                    <a:pt x="80" y="1"/>
                  </a:moveTo>
                  <a:cubicBezTo>
                    <a:pt x="22" y="1"/>
                    <a:pt x="0" y="91"/>
                    <a:pt x="76" y="112"/>
                  </a:cubicBezTo>
                  <a:lnTo>
                    <a:pt x="88" y="124"/>
                  </a:lnTo>
                  <a:lnTo>
                    <a:pt x="124" y="124"/>
                  </a:lnTo>
                  <a:lnTo>
                    <a:pt x="148" y="148"/>
                  </a:lnTo>
                  <a:lnTo>
                    <a:pt x="160" y="148"/>
                  </a:lnTo>
                  <a:cubicBezTo>
                    <a:pt x="172" y="160"/>
                    <a:pt x="184" y="172"/>
                    <a:pt x="196" y="184"/>
                  </a:cubicBezTo>
                  <a:cubicBezTo>
                    <a:pt x="196" y="184"/>
                    <a:pt x="208" y="196"/>
                    <a:pt x="208" y="196"/>
                  </a:cubicBezTo>
                  <a:lnTo>
                    <a:pt x="220" y="208"/>
                  </a:lnTo>
                  <a:lnTo>
                    <a:pt x="220" y="232"/>
                  </a:lnTo>
                  <a:cubicBezTo>
                    <a:pt x="220" y="232"/>
                    <a:pt x="220" y="232"/>
                    <a:pt x="220" y="244"/>
                  </a:cubicBezTo>
                  <a:cubicBezTo>
                    <a:pt x="232" y="256"/>
                    <a:pt x="232" y="280"/>
                    <a:pt x="244" y="304"/>
                  </a:cubicBezTo>
                  <a:lnTo>
                    <a:pt x="244" y="316"/>
                  </a:lnTo>
                  <a:cubicBezTo>
                    <a:pt x="244" y="316"/>
                    <a:pt x="244" y="328"/>
                    <a:pt x="244" y="328"/>
                  </a:cubicBezTo>
                  <a:cubicBezTo>
                    <a:pt x="244" y="340"/>
                    <a:pt x="244" y="352"/>
                    <a:pt x="244" y="376"/>
                  </a:cubicBezTo>
                  <a:cubicBezTo>
                    <a:pt x="244" y="400"/>
                    <a:pt x="268" y="424"/>
                    <a:pt x="304" y="424"/>
                  </a:cubicBezTo>
                  <a:cubicBezTo>
                    <a:pt x="328" y="424"/>
                    <a:pt x="352" y="400"/>
                    <a:pt x="352" y="376"/>
                  </a:cubicBezTo>
                  <a:cubicBezTo>
                    <a:pt x="364" y="280"/>
                    <a:pt x="328" y="184"/>
                    <a:pt x="280" y="112"/>
                  </a:cubicBezTo>
                  <a:cubicBezTo>
                    <a:pt x="232" y="64"/>
                    <a:pt x="184" y="28"/>
                    <a:pt x="136" y="4"/>
                  </a:cubicBezTo>
                  <a:lnTo>
                    <a:pt x="100" y="4"/>
                  </a:lnTo>
                  <a:cubicBezTo>
                    <a:pt x="93" y="2"/>
                    <a:pt x="86" y="1"/>
                    <a:pt x="80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584;p78"/>
            <p:cNvSpPr/>
            <p:nvPr/>
          </p:nvSpPr>
          <p:spPr>
            <a:xfrm>
              <a:off x="2907079" y="1881166"/>
              <a:ext cx="209176" cy="193807"/>
            </a:xfrm>
            <a:custGeom>
              <a:avLst/>
              <a:gdLst/>
              <a:ahLst/>
              <a:cxnLst/>
              <a:rect l="l" t="t" r="r" b="b"/>
              <a:pathLst>
                <a:path w="2096" h="1942" extrusionOk="0">
                  <a:moveTo>
                    <a:pt x="828" y="0"/>
                  </a:moveTo>
                  <a:cubicBezTo>
                    <a:pt x="661" y="0"/>
                    <a:pt x="502" y="85"/>
                    <a:pt x="380" y="314"/>
                  </a:cubicBezTo>
                  <a:cubicBezTo>
                    <a:pt x="0" y="1025"/>
                    <a:pt x="552" y="1941"/>
                    <a:pt x="1435" y="1941"/>
                  </a:cubicBezTo>
                  <a:cubicBezTo>
                    <a:pt x="1640" y="1941"/>
                    <a:pt x="1863" y="1891"/>
                    <a:pt x="2096" y="1778"/>
                  </a:cubicBezTo>
                  <a:lnTo>
                    <a:pt x="1844" y="674"/>
                  </a:lnTo>
                  <a:cubicBezTo>
                    <a:pt x="1844" y="674"/>
                    <a:pt x="1301" y="0"/>
                    <a:pt x="828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585;p78"/>
            <p:cNvSpPr/>
            <p:nvPr/>
          </p:nvSpPr>
          <p:spPr>
            <a:xfrm>
              <a:off x="2928335" y="1920885"/>
              <a:ext cx="187919" cy="152990"/>
            </a:xfrm>
            <a:custGeom>
              <a:avLst/>
              <a:gdLst/>
              <a:ahLst/>
              <a:cxnLst/>
              <a:rect l="l" t="t" r="r" b="b"/>
              <a:pathLst>
                <a:path w="1883" h="1533" extrusionOk="0">
                  <a:moveTo>
                    <a:pt x="1367" y="0"/>
                  </a:moveTo>
                  <a:lnTo>
                    <a:pt x="1367" y="0"/>
                  </a:lnTo>
                  <a:cubicBezTo>
                    <a:pt x="1469" y="555"/>
                    <a:pt x="1207" y="1195"/>
                    <a:pt x="744" y="1195"/>
                  </a:cubicBezTo>
                  <a:cubicBezTo>
                    <a:pt x="716" y="1195"/>
                    <a:pt x="688" y="1193"/>
                    <a:pt x="659" y="1188"/>
                  </a:cubicBezTo>
                  <a:cubicBezTo>
                    <a:pt x="455" y="1152"/>
                    <a:pt x="287" y="1020"/>
                    <a:pt x="215" y="828"/>
                  </a:cubicBezTo>
                  <a:cubicBezTo>
                    <a:pt x="131" y="660"/>
                    <a:pt x="83" y="492"/>
                    <a:pt x="47" y="312"/>
                  </a:cubicBezTo>
                  <a:lnTo>
                    <a:pt x="47" y="312"/>
                  </a:lnTo>
                  <a:cubicBezTo>
                    <a:pt x="0" y="919"/>
                    <a:pt x="498" y="1533"/>
                    <a:pt x="1219" y="1533"/>
                  </a:cubicBezTo>
                  <a:cubicBezTo>
                    <a:pt x="1424" y="1533"/>
                    <a:pt x="1648" y="1483"/>
                    <a:pt x="1883" y="1368"/>
                  </a:cubicBezTo>
                  <a:lnTo>
                    <a:pt x="1631" y="264"/>
                  </a:lnTo>
                  <a:cubicBezTo>
                    <a:pt x="1547" y="168"/>
                    <a:pt x="1463" y="84"/>
                    <a:pt x="1367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586;p78"/>
            <p:cNvSpPr/>
            <p:nvPr/>
          </p:nvSpPr>
          <p:spPr>
            <a:xfrm>
              <a:off x="2973643" y="1946832"/>
              <a:ext cx="48003" cy="63371"/>
            </a:xfrm>
            <a:custGeom>
              <a:avLst/>
              <a:gdLst/>
              <a:ahLst/>
              <a:cxnLst/>
              <a:rect l="l" t="t" r="r" b="b"/>
              <a:pathLst>
                <a:path w="481" h="635" extrusionOk="0">
                  <a:moveTo>
                    <a:pt x="59" y="1"/>
                  </a:moveTo>
                  <a:cubicBezTo>
                    <a:pt x="36" y="1"/>
                    <a:pt x="11" y="21"/>
                    <a:pt x="1" y="40"/>
                  </a:cubicBezTo>
                  <a:cubicBezTo>
                    <a:pt x="1" y="76"/>
                    <a:pt x="13" y="100"/>
                    <a:pt x="49" y="112"/>
                  </a:cubicBezTo>
                  <a:cubicBezTo>
                    <a:pt x="97" y="136"/>
                    <a:pt x="145" y="172"/>
                    <a:pt x="193" y="208"/>
                  </a:cubicBezTo>
                  <a:cubicBezTo>
                    <a:pt x="229" y="244"/>
                    <a:pt x="265" y="280"/>
                    <a:pt x="289" y="328"/>
                  </a:cubicBezTo>
                  <a:cubicBezTo>
                    <a:pt x="289" y="340"/>
                    <a:pt x="301" y="352"/>
                    <a:pt x="301" y="364"/>
                  </a:cubicBezTo>
                  <a:lnTo>
                    <a:pt x="301" y="376"/>
                  </a:lnTo>
                  <a:lnTo>
                    <a:pt x="301" y="388"/>
                  </a:lnTo>
                  <a:cubicBezTo>
                    <a:pt x="313" y="400"/>
                    <a:pt x="325" y="424"/>
                    <a:pt x="325" y="448"/>
                  </a:cubicBezTo>
                  <a:cubicBezTo>
                    <a:pt x="337" y="484"/>
                    <a:pt x="349" y="508"/>
                    <a:pt x="349" y="544"/>
                  </a:cubicBezTo>
                  <a:lnTo>
                    <a:pt x="349" y="556"/>
                  </a:lnTo>
                  <a:lnTo>
                    <a:pt x="349" y="568"/>
                  </a:lnTo>
                  <a:lnTo>
                    <a:pt x="349" y="580"/>
                  </a:lnTo>
                  <a:cubicBezTo>
                    <a:pt x="355" y="616"/>
                    <a:pt x="382" y="634"/>
                    <a:pt x="409" y="634"/>
                  </a:cubicBezTo>
                  <a:cubicBezTo>
                    <a:pt x="436" y="634"/>
                    <a:pt x="463" y="616"/>
                    <a:pt x="469" y="580"/>
                  </a:cubicBezTo>
                  <a:lnTo>
                    <a:pt x="481" y="580"/>
                  </a:lnTo>
                  <a:cubicBezTo>
                    <a:pt x="481" y="412"/>
                    <a:pt x="409" y="256"/>
                    <a:pt x="289" y="136"/>
                  </a:cubicBezTo>
                  <a:cubicBezTo>
                    <a:pt x="229" y="76"/>
                    <a:pt x="157" y="28"/>
                    <a:pt x="73" y="4"/>
                  </a:cubicBezTo>
                  <a:cubicBezTo>
                    <a:pt x="68" y="2"/>
                    <a:pt x="64" y="1"/>
                    <a:pt x="59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587;p78"/>
            <p:cNvSpPr/>
            <p:nvPr/>
          </p:nvSpPr>
          <p:spPr>
            <a:xfrm>
              <a:off x="2980829" y="1971183"/>
              <a:ext cx="28841" cy="42614"/>
            </a:xfrm>
            <a:custGeom>
              <a:avLst/>
              <a:gdLst/>
              <a:ahLst/>
              <a:cxnLst/>
              <a:rect l="l" t="t" r="r" b="b"/>
              <a:pathLst>
                <a:path w="289" h="427" extrusionOk="0">
                  <a:moveTo>
                    <a:pt x="253" y="0"/>
                  </a:moveTo>
                  <a:lnTo>
                    <a:pt x="253" y="0"/>
                  </a:lnTo>
                  <a:cubicBezTo>
                    <a:pt x="217" y="12"/>
                    <a:pt x="193" y="24"/>
                    <a:pt x="169" y="36"/>
                  </a:cubicBezTo>
                  <a:cubicBezTo>
                    <a:pt x="97" y="84"/>
                    <a:pt x="49" y="144"/>
                    <a:pt x="25" y="204"/>
                  </a:cubicBezTo>
                  <a:cubicBezTo>
                    <a:pt x="1" y="264"/>
                    <a:pt x="1" y="312"/>
                    <a:pt x="1" y="372"/>
                  </a:cubicBezTo>
                  <a:cubicBezTo>
                    <a:pt x="1" y="408"/>
                    <a:pt x="28" y="426"/>
                    <a:pt x="55" y="426"/>
                  </a:cubicBezTo>
                  <a:cubicBezTo>
                    <a:pt x="82" y="426"/>
                    <a:pt x="109" y="408"/>
                    <a:pt x="109" y="372"/>
                  </a:cubicBezTo>
                  <a:lnTo>
                    <a:pt x="109" y="336"/>
                  </a:lnTo>
                  <a:lnTo>
                    <a:pt x="109" y="324"/>
                  </a:lnTo>
                  <a:cubicBezTo>
                    <a:pt x="109" y="312"/>
                    <a:pt x="109" y="300"/>
                    <a:pt x="109" y="288"/>
                  </a:cubicBezTo>
                  <a:cubicBezTo>
                    <a:pt x="109" y="288"/>
                    <a:pt x="109" y="276"/>
                    <a:pt x="109" y="264"/>
                  </a:cubicBezTo>
                  <a:lnTo>
                    <a:pt x="109" y="252"/>
                  </a:lnTo>
                  <a:cubicBezTo>
                    <a:pt x="121" y="240"/>
                    <a:pt x="121" y="240"/>
                    <a:pt x="121" y="228"/>
                  </a:cubicBezTo>
                  <a:lnTo>
                    <a:pt x="133" y="204"/>
                  </a:lnTo>
                  <a:cubicBezTo>
                    <a:pt x="145" y="192"/>
                    <a:pt x="157" y="192"/>
                    <a:pt x="169" y="180"/>
                  </a:cubicBezTo>
                  <a:lnTo>
                    <a:pt x="181" y="168"/>
                  </a:lnTo>
                  <a:lnTo>
                    <a:pt x="217" y="144"/>
                  </a:lnTo>
                  <a:lnTo>
                    <a:pt x="241" y="144"/>
                  </a:lnTo>
                  <a:cubicBezTo>
                    <a:pt x="265" y="132"/>
                    <a:pt x="289" y="108"/>
                    <a:pt x="277" y="72"/>
                  </a:cubicBezTo>
                  <a:cubicBezTo>
                    <a:pt x="267" y="53"/>
                    <a:pt x="249" y="33"/>
                    <a:pt x="223" y="33"/>
                  </a:cubicBezTo>
                  <a:cubicBezTo>
                    <a:pt x="218" y="33"/>
                    <a:pt x="211" y="34"/>
                    <a:pt x="205" y="36"/>
                  </a:cubicBezTo>
                  <a:lnTo>
                    <a:pt x="253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588;p78"/>
            <p:cNvSpPr/>
            <p:nvPr/>
          </p:nvSpPr>
          <p:spPr>
            <a:xfrm>
              <a:off x="3130524" y="2196324"/>
              <a:ext cx="279233" cy="163867"/>
            </a:xfrm>
            <a:custGeom>
              <a:avLst/>
              <a:gdLst/>
              <a:ahLst/>
              <a:cxnLst/>
              <a:rect l="l" t="t" r="r" b="b"/>
              <a:pathLst>
                <a:path w="2798" h="1642" extrusionOk="0">
                  <a:moveTo>
                    <a:pt x="1" y="0"/>
                  </a:moveTo>
                  <a:lnTo>
                    <a:pt x="1" y="852"/>
                  </a:lnTo>
                  <a:cubicBezTo>
                    <a:pt x="207" y="1380"/>
                    <a:pt x="745" y="1642"/>
                    <a:pt x="1303" y="1642"/>
                  </a:cubicBezTo>
                  <a:cubicBezTo>
                    <a:pt x="1913" y="1642"/>
                    <a:pt x="2546" y="1329"/>
                    <a:pt x="2797" y="708"/>
                  </a:cubicBezTo>
                  <a:lnTo>
                    <a:pt x="2797" y="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589;p78"/>
            <p:cNvSpPr/>
            <p:nvPr/>
          </p:nvSpPr>
          <p:spPr>
            <a:xfrm>
              <a:off x="3002385" y="1623990"/>
              <a:ext cx="509167" cy="632018"/>
            </a:xfrm>
            <a:custGeom>
              <a:avLst/>
              <a:gdLst/>
              <a:ahLst/>
              <a:cxnLst/>
              <a:rect l="l" t="t" r="r" b="b"/>
              <a:pathLst>
                <a:path w="5102" h="6333" extrusionOk="0">
                  <a:moveTo>
                    <a:pt x="2453" y="0"/>
                  </a:moveTo>
                  <a:cubicBezTo>
                    <a:pt x="1806" y="0"/>
                    <a:pt x="1057" y="231"/>
                    <a:pt x="265" y="923"/>
                  </a:cubicBezTo>
                  <a:cubicBezTo>
                    <a:pt x="265" y="923"/>
                    <a:pt x="1" y="4775"/>
                    <a:pt x="709" y="5627"/>
                  </a:cubicBezTo>
                  <a:cubicBezTo>
                    <a:pt x="1114" y="6122"/>
                    <a:pt x="1837" y="6332"/>
                    <a:pt x="2554" y="6332"/>
                  </a:cubicBezTo>
                  <a:cubicBezTo>
                    <a:pt x="3369" y="6332"/>
                    <a:pt x="4176" y="6061"/>
                    <a:pt x="4501" y="5627"/>
                  </a:cubicBezTo>
                  <a:cubicBezTo>
                    <a:pt x="4921" y="5075"/>
                    <a:pt x="5101" y="2735"/>
                    <a:pt x="4633" y="923"/>
                  </a:cubicBezTo>
                  <a:cubicBezTo>
                    <a:pt x="4633" y="923"/>
                    <a:pt x="3748" y="0"/>
                    <a:pt x="2453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590;p78"/>
            <p:cNvSpPr/>
            <p:nvPr/>
          </p:nvSpPr>
          <p:spPr>
            <a:xfrm>
              <a:off x="2913765" y="1537766"/>
              <a:ext cx="646887" cy="424139"/>
            </a:xfrm>
            <a:custGeom>
              <a:avLst/>
              <a:gdLst/>
              <a:ahLst/>
              <a:cxnLst/>
              <a:rect l="l" t="t" r="r" b="b"/>
              <a:pathLst>
                <a:path w="6482" h="4250" extrusionOk="0">
                  <a:moveTo>
                    <a:pt x="3169" y="1"/>
                  </a:moveTo>
                  <a:cubicBezTo>
                    <a:pt x="3014" y="1"/>
                    <a:pt x="2899" y="13"/>
                    <a:pt x="2845" y="35"/>
                  </a:cubicBezTo>
                  <a:cubicBezTo>
                    <a:pt x="2521" y="179"/>
                    <a:pt x="2677" y="539"/>
                    <a:pt x="2677" y="539"/>
                  </a:cubicBezTo>
                  <a:cubicBezTo>
                    <a:pt x="2608" y="539"/>
                    <a:pt x="2457" y="531"/>
                    <a:pt x="2263" y="531"/>
                  </a:cubicBezTo>
                  <a:cubicBezTo>
                    <a:pt x="1582" y="531"/>
                    <a:pt x="363" y="632"/>
                    <a:pt x="205" y="1547"/>
                  </a:cubicBezTo>
                  <a:cubicBezTo>
                    <a:pt x="1" y="2723"/>
                    <a:pt x="1117" y="3551"/>
                    <a:pt x="1117" y="3551"/>
                  </a:cubicBezTo>
                  <a:cubicBezTo>
                    <a:pt x="1117" y="3551"/>
                    <a:pt x="1004" y="4249"/>
                    <a:pt x="1237" y="4249"/>
                  </a:cubicBezTo>
                  <a:cubicBezTo>
                    <a:pt x="1245" y="4249"/>
                    <a:pt x="1253" y="4249"/>
                    <a:pt x="1261" y="4247"/>
                  </a:cubicBezTo>
                  <a:cubicBezTo>
                    <a:pt x="1873" y="4115"/>
                    <a:pt x="1321" y="2111"/>
                    <a:pt x="2029" y="1511"/>
                  </a:cubicBezTo>
                  <a:cubicBezTo>
                    <a:pt x="2224" y="1347"/>
                    <a:pt x="2554" y="1291"/>
                    <a:pt x="2913" y="1291"/>
                  </a:cubicBezTo>
                  <a:cubicBezTo>
                    <a:pt x="3682" y="1291"/>
                    <a:pt x="4585" y="1547"/>
                    <a:pt x="4585" y="1547"/>
                  </a:cubicBezTo>
                  <a:cubicBezTo>
                    <a:pt x="4585" y="1547"/>
                    <a:pt x="4885" y="2771"/>
                    <a:pt x="5173" y="2855"/>
                  </a:cubicBezTo>
                  <a:cubicBezTo>
                    <a:pt x="5197" y="2862"/>
                    <a:pt x="5218" y="2865"/>
                    <a:pt x="5238" y="2865"/>
                  </a:cubicBezTo>
                  <a:cubicBezTo>
                    <a:pt x="5332" y="2865"/>
                    <a:pt x="5379" y="2792"/>
                    <a:pt x="5403" y="2708"/>
                  </a:cubicBezTo>
                  <a:lnTo>
                    <a:pt x="5403" y="2708"/>
                  </a:lnTo>
                  <a:cubicBezTo>
                    <a:pt x="5370" y="3122"/>
                    <a:pt x="5328" y="3945"/>
                    <a:pt x="5497" y="4079"/>
                  </a:cubicBezTo>
                  <a:cubicBezTo>
                    <a:pt x="5520" y="4097"/>
                    <a:pt x="5543" y="4105"/>
                    <a:pt x="5568" y="4105"/>
                  </a:cubicBezTo>
                  <a:cubicBezTo>
                    <a:pt x="5789" y="4105"/>
                    <a:pt x="6061" y="3443"/>
                    <a:pt x="6061" y="3443"/>
                  </a:cubicBezTo>
                  <a:cubicBezTo>
                    <a:pt x="6061" y="3443"/>
                    <a:pt x="6481" y="2123"/>
                    <a:pt x="6061" y="1127"/>
                  </a:cubicBezTo>
                  <a:cubicBezTo>
                    <a:pt x="5711" y="298"/>
                    <a:pt x="3939" y="1"/>
                    <a:pt x="31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591;p78"/>
            <p:cNvSpPr/>
            <p:nvPr/>
          </p:nvSpPr>
          <p:spPr>
            <a:xfrm>
              <a:off x="2311390" y="2344822"/>
              <a:ext cx="488708" cy="301289"/>
            </a:xfrm>
            <a:custGeom>
              <a:avLst/>
              <a:gdLst/>
              <a:ahLst/>
              <a:cxnLst/>
              <a:rect l="l" t="t" r="r" b="b"/>
              <a:pathLst>
                <a:path w="4897" h="3019" extrusionOk="0">
                  <a:moveTo>
                    <a:pt x="3877" y="0"/>
                  </a:moveTo>
                  <a:lnTo>
                    <a:pt x="1128" y="84"/>
                  </a:lnTo>
                  <a:lnTo>
                    <a:pt x="1128" y="936"/>
                  </a:lnTo>
                  <a:cubicBezTo>
                    <a:pt x="1128" y="1272"/>
                    <a:pt x="948" y="1596"/>
                    <a:pt x="648" y="1777"/>
                  </a:cubicBezTo>
                  <a:lnTo>
                    <a:pt x="0" y="2173"/>
                  </a:lnTo>
                  <a:cubicBezTo>
                    <a:pt x="56" y="2220"/>
                    <a:pt x="1010" y="3019"/>
                    <a:pt x="2420" y="3019"/>
                  </a:cubicBezTo>
                  <a:cubicBezTo>
                    <a:pt x="3142" y="3019"/>
                    <a:pt x="3983" y="2810"/>
                    <a:pt x="4885" y="2185"/>
                  </a:cubicBezTo>
                  <a:lnTo>
                    <a:pt x="4897" y="2185"/>
                  </a:lnTo>
                  <a:lnTo>
                    <a:pt x="4309" y="1789"/>
                  </a:lnTo>
                  <a:cubicBezTo>
                    <a:pt x="4033" y="1596"/>
                    <a:pt x="3877" y="1296"/>
                    <a:pt x="3877" y="960"/>
                  </a:cubicBezTo>
                  <a:lnTo>
                    <a:pt x="3877" y="0"/>
                  </a:ln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592;p78"/>
            <p:cNvSpPr/>
            <p:nvPr/>
          </p:nvSpPr>
          <p:spPr>
            <a:xfrm>
              <a:off x="2423961" y="2344822"/>
              <a:ext cx="274343" cy="161073"/>
            </a:xfrm>
            <a:custGeom>
              <a:avLst/>
              <a:gdLst/>
              <a:ahLst/>
              <a:cxnLst/>
              <a:rect l="l" t="t" r="r" b="b"/>
              <a:pathLst>
                <a:path w="2749" h="1614" extrusionOk="0">
                  <a:moveTo>
                    <a:pt x="2749" y="0"/>
                  </a:moveTo>
                  <a:lnTo>
                    <a:pt x="0" y="84"/>
                  </a:lnTo>
                  <a:lnTo>
                    <a:pt x="0" y="684"/>
                  </a:lnTo>
                  <a:cubicBezTo>
                    <a:pt x="246" y="1300"/>
                    <a:pt x="869" y="1613"/>
                    <a:pt x="1470" y="1613"/>
                  </a:cubicBezTo>
                  <a:cubicBezTo>
                    <a:pt x="2016" y="1613"/>
                    <a:pt x="2543" y="1354"/>
                    <a:pt x="2749" y="828"/>
                  </a:cubicBezTo>
                  <a:lnTo>
                    <a:pt x="2749" y="0"/>
                  </a:ln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593;p78"/>
            <p:cNvSpPr/>
            <p:nvPr/>
          </p:nvSpPr>
          <p:spPr>
            <a:xfrm>
              <a:off x="2373664" y="1615408"/>
              <a:ext cx="264763" cy="264863"/>
            </a:xfrm>
            <a:custGeom>
              <a:avLst/>
              <a:gdLst/>
              <a:ahLst/>
              <a:cxnLst/>
              <a:rect l="l" t="t" r="r" b="b"/>
              <a:pathLst>
                <a:path w="2653" h="2654" extrusionOk="0">
                  <a:moveTo>
                    <a:pt x="1332" y="1"/>
                  </a:moveTo>
                  <a:cubicBezTo>
                    <a:pt x="600" y="1"/>
                    <a:pt x="0" y="601"/>
                    <a:pt x="0" y="1333"/>
                  </a:cubicBezTo>
                  <a:cubicBezTo>
                    <a:pt x="0" y="2065"/>
                    <a:pt x="600" y="2653"/>
                    <a:pt x="1332" y="2653"/>
                  </a:cubicBezTo>
                  <a:cubicBezTo>
                    <a:pt x="2065" y="2653"/>
                    <a:pt x="2653" y="2065"/>
                    <a:pt x="2653" y="1333"/>
                  </a:cubicBezTo>
                  <a:cubicBezTo>
                    <a:pt x="2653" y="601"/>
                    <a:pt x="2065" y="1"/>
                    <a:pt x="13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594;p78"/>
            <p:cNvSpPr/>
            <p:nvPr/>
          </p:nvSpPr>
          <p:spPr>
            <a:xfrm>
              <a:off x="2578447" y="1634569"/>
              <a:ext cx="106384" cy="91415"/>
            </a:xfrm>
            <a:custGeom>
              <a:avLst/>
              <a:gdLst/>
              <a:ahLst/>
              <a:cxnLst/>
              <a:rect l="l" t="t" r="r" b="b"/>
              <a:pathLst>
                <a:path w="1066" h="916" extrusionOk="0">
                  <a:moveTo>
                    <a:pt x="460" y="1"/>
                  </a:moveTo>
                  <a:cubicBezTo>
                    <a:pt x="455" y="1"/>
                    <a:pt x="450" y="1"/>
                    <a:pt x="445" y="1"/>
                  </a:cubicBezTo>
                  <a:cubicBezTo>
                    <a:pt x="205" y="1"/>
                    <a:pt x="1" y="205"/>
                    <a:pt x="1" y="457"/>
                  </a:cubicBezTo>
                  <a:cubicBezTo>
                    <a:pt x="1" y="733"/>
                    <a:pt x="226" y="916"/>
                    <a:pt x="461" y="916"/>
                  </a:cubicBezTo>
                  <a:cubicBezTo>
                    <a:pt x="573" y="916"/>
                    <a:pt x="687" y="874"/>
                    <a:pt x="781" y="781"/>
                  </a:cubicBezTo>
                  <a:cubicBezTo>
                    <a:pt x="1065" y="485"/>
                    <a:pt x="869" y="1"/>
                    <a:pt x="4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595;p78"/>
            <p:cNvSpPr/>
            <p:nvPr/>
          </p:nvSpPr>
          <p:spPr>
            <a:xfrm>
              <a:off x="2328156" y="1675386"/>
              <a:ext cx="106684" cy="91315"/>
            </a:xfrm>
            <a:custGeom>
              <a:avLst/>
              <a:gdLst/>
              <a:ahLst/>
              <a:cxnLst/>
              <a:rect l="l" t="t" r="r" b="b"/>
              <a:pathLst>
                <a:path w="1069" h="915" extrusionOk="0">
                  <a:moveTo>
                    <a:pt x="456" y="0"/>
                  </a:moveTo>
                  <a:cubicBezTo>
                    <a:pt x="204" y="0"/>
                    <a:pt x="0" y="204"/>
                    <a:pt x="0" y="456"/>
                  </a:cubicBezTo>
                  <a:cubicBezTo>
                    <a:pt x="0" y="732"/>
                    <a:pt x="226" y="915"/>
                    <a:pt x="461" y="915"/>
                  </a:cubicBezTo>
                  <a:cubicBezTo>
                    <a:pt x="573" y="915"/>
                    <a:pt x="687" y="873"/>
                    <a:pt x="780" y="780"/>
                  </a:cubicBezTo>
                  <a:cubicBezTo>
                    <a:pt x="1068" y="492"/>
                    <a:pt x="864" y="0"/>
                    <a:pt x="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596;p78"/>
            <p:cNvSpPr/>
            <p:nvPr/>
          </p:nvSpPr>
          <p:spPr>
            <a:xfrm>
              <a:off x="2179658" y="1877773"/>
              <a:ext cx="106684" cy="91315"/>
            </a:xfrm>
            <a:custGeom>
              <a:avLst/>
              <a:gdLst/>
              <a:ahLst/>
              <a:cxnLst/>
              <a:rect l="l" t="t" r="r" b="b"/>
              <a:pathLst>
                <a:path w="1069" h="915" extrusionOk="0">
                  <a:moveTo>
                    <a:pt x="456" y="0"/>
                  </a:moveTo>
                  <a:cubicBezTo>
                    <a:pt x="204" y="0"/>
                    <a:pt x="0" y="204"/>
                    <a:pt x="0" y="456"/>
                  </a:cubicBezTo>
                  <a:cubicBezTo>
                    <a:pt x="0" y="732"/>
                    <a:pt x="226" y="915"/>
                    <a:pt x="461" y="915"/>
                  </a:cubicBezTo>
                  <a:cubicBezTo>
                    <a:pt x="573" y="915"/>
                    <a:pt x="687" y="873"/>
                    <a:pt x="780" y="780"/>
                  </a:cubicBezTo>
                  <a:cubicBezTo>
                    <a:pt x="1068" y="492"/>
                    <a:pt x="864" y="0"/>
                    <a:pt x="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597;p78"/>
            <p:cNvSpPr/>
            <p:nvPr/>
          </p:nvSpPr>
          <p:spPr>
            <a:xfrm>
              <a:off x="2165288" y="2117285"/>
              <a:ext cx="92313" cy="92313"/>
            </a:xfrm>
            <a:custGeom>
              <a:avLst/>
              <a:gdLst/>
              <a:ahLst/>
              <a:cxnLst/>
              <a:rect l="l" t="t" r="r" b="b"/>
              <a:pathLst>
                <a:path w="925" h="925" extrusionOk="0">
                  <a:moveTo>
                    <a:pt x="468" y="0"/>
                  </a:moveTo>
                  <a:cubicBezTo>
                    <a:pt x="216" y="0"/>
                    <a:pt x="0" y="204"/>
                    <a:pt x="0" y="456"/>
                  </a:cubicBezTo>
                  <a:cubicBezTo>
                    <a:pt x="0" y="720"/>
                    <a:pt x="216" y="924"/>
                    <a:pt x="468" y="924"/>
                  </a:cubicBezTo>
                  <a:cubicBezTo>
                    <a:pt x="720" y="924"/>
                    <a:pt x="924" y="720"/>
                    <a:pt x="924" y="456"/>
                  </a:cubicBezTo>
                  <a:cubicBezTo>
                    <a:pt x="924" y="204"/>
                    <a:pt x="720" y="0"/>
                    <a:pt x="4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598;p78"/>
            <p:cNvSpPr/>
            <p:nvPr/>
          </p:nvSpPr>
          <p:spPr>
            <a:xfrm>
              <a:off x="2586830" y="1640656"/>
              <a:ext cx="264763" cy="264763"/>
            </a:xfrm>
            <a:custGeom>
              <a:avLst/>
              <a:gdLst/>
              <a:ahLst/>
              <a:cxnLst/>
              <a:rect l="l" t="t" r="r" b="b"/>
              <a:pathLst>
                <a:path w="2653" h="2653" extrusionOk="0">
                  <a:moveTo>
                    <a:pt x="1321" y="0"/>
                  </a:moveTo>
                  <a:cubicBezTo>
                    <a:pt x="589" y="0"/>
                    <a:pt x="1" y="600"/>
                    <a:pt x="1" y="1332"/>
                  </a:cubicBezTo>
                  <a:cubicBezTo>
                    <a:pt x="1" y="2064"/>
                    <a:pt x="589" y="2652"/>
                    <a:pt x="1321" y="2652"/>
                  </a:cubicBezTo>
                  <a:cubicBezTo>
                    <a:pt x="2053" y="2652"/>
                    <a:pt x="2653" y="2064"/>
                    <a:pt x="2653" y="1332"/>
                  </a:cubicBezTo>
                  <a:cubicBezTo>
                    <a:pt x="2653" y="600"/>
                    <a:pt x="2053" y="0"/>
                    <a:pt x="13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599;p78"/>
            <p:cNvSpPr/>
            <p:nvPr/>
          </p:nvSpPr>
          <p:spPr>
            <a:xfrm>
              <a:off x="2178461" y="1707919"/>
              <a:ext cx="299492" cy="264763"/>
            </a:xfrm>
            <a:custGeom>
              <a:avLst/>
              <a:gdLst/>
              <a:ahLst/>
              <a:cxnLst/>
              <a:rect l="l" t="t" r="r" b="b"/>
              <a:pathLst>
                <a:path w="3001" h="2653" extrusionOk="0">
                  <a:moveTo>
                    <a:pt x="1489" y="1"/>
                  </a:moveTo>
                  <a:cubicBezTo>
                    <a:pt x="970" y="1"/>
                    <a:pt x="484" y="312"/>
                    <a:pt x="276" y="826"/>
                  </a:cubicBezTo>
                  <a:cubicBezTo>
                    <a:pt x="0" y="1498"/>
                    <a:pt x="324" y="2278"/>
                    <a:pt x="996" y="2554"/>
                  </a:cubicBezTo>
                  <a:cubicBezTo>
                    <a:pt x="1162" y="2621"/>
                    <a:pt x="1333" y="2653"/>
                    <a:pt x="1500" y="2653"/>
                  </a:cubicBezTo>
                  <a:cubicBezTo>
                    <a:pt x="2024" y="2653"/>
                    <a:pt x="2515" y="2343"/>
                    <a:pt x="2724" y="1834"/>
                  </a:cubicBezTo>
                  <a:cubicBezTo>
                    <a:pt x="3000" y="1150"/>
                    <a:pt x="2676" y="382"/>
                    <a:pt x="2004" y="106"/>
                  </a:cubicBezTo>
                  <a:cubicBezTo>
                    <a:pt x="1835" y="35"/>
                    <a:pt x="1660" y="1"/>
                    <a:pt x="1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600;p78"/>
            <p:cNvSpPr/>
            <p:nvPr/>
          </p:nvSpPr>
          <p:spPr>
            <a:xfrm>
              <a:off x="2114990" y="1917293"/>
              <a:ext cx="264763" cy="264763"/>
            </a:xfrm>
            <a:custGeom>
              <a:avLst/>
              <a:gdLst/>
              <a:ahLst/>
              <a:cxnLst/>
              <a:rect l="l" t="t" r="r" b="b"/>
              <a:pathLst>
                <a:path w="2653" h="2653" extrusionOk="0">
                  <a:moveTo>
                    <a:pt x="1332" y="0"/>
                  </a:moveTo>
                  <a:cubicBezTo>
                    <a:pt x="600" y="0"/>
                    <a:pt x="0" y="600"/>
                    <a:pt x="0" y="1332"/>
                  </a:cubicBezTo>
                  <a:cubicBezTo>
                    <a:pt x="0" y="2064"/>
                    <a:pt x="600" y="2652"/>
                    <a:pt x="1332" y="2652"/>
                  </a:cubicBezTo>
                  <a:cubicBezTo>
                    <a:pt x="2064" y="2652"/>
                    <a:pt x="2652" y="2064"/>
                    <a:pt x="2652" y="1332"/>
                  </a:cubicBezTo>
                  <a:cubicBezTo>
                    <a:pt x="2652" y="600"/>
                    <a:pt x="2064" y="0"/>
                    <a:pt x="13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601;p78"/>
            <p:cNvSpPr/>
            <p:nvPr/>
          </p:nvSpPr>
          <p:spPr>
            <a:xfrm>
              <a:off x="2179658" y="2104112"/>
              <a:ext cx="264763" cy="264763"/>
            </a:xfrm>
            <a:custGeom>
              <a:avLst/>
              <a:gdLst/>
              <a:ahLst/>
              <a:cxnLst/>
              <a:rect l="l" t="t" r="r" b="b"/>
              <a:pathLst>
                <a:path w="2653" h="2653" extrusionOk="0">
                  <a:moveTo>
                    <a:pt x="1320" y="0"/>
                  </a:moveTo>
                  <a:cubicBezTo>
                    <a:pt x="588" y="0"/>
                    <a:pt x="0" y="600"/>
                    <a:pt x="0" y="1332"/>
                  </a:cubicBezTo>
                  <a:cubicBezTo>
                    <a:pt x="0" y="2064"/>
                    <a:pt x="588" y="2652"/>
                    <a:pt x="1320" y="2652"/>
                  </a:cubicBezTo>
                  <a:cubicBezTo>
                    <a:pt x="2052" y="2652"/>
                    <a:pt x="2652" y="2064"/>
                    <a:pt x="2652" y="1332"/>
                  </a:cubicBezTo>
                  <a:cubicBezTo>
                    <a:pt x="2652" y="600"/>
                    <a:pt x="2052" y="0"/>
                    <a:pt x="1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602;p78"/>
            <p:cNvSpPr/>
            <p:nvPr/>
          </p:nvSpPr>
          <p:spPr>
            <a:xfrm>
              <a:off x="2685030" y="1816698"/>
              <a:ext cx="264763" cy="264763"/>
            </a:xfrm>
            <a:custGeom>
              <a:avLst/>
              <a:gdLst/>
              <a:ahLst/>
              <a:cxnLst/>
              <a:rect l="l" t="t" r="r" b="b"/>
              <a:pathLst>
                <a:path w="2653" h="2653" extrusionOk="0">
                  <a:moveTo>
                    <a:pt x="1321" y="0"/>
                  </a:moveTo>
                  <a:cubicBezTo>
                    <a:pt x="589" y="0"/>
                    <a:pt x="1" y="588"/>
                    <a:pt x="1" y="1320"/>
                  </a:cubicBezTo>
                  <a:cubicBezTo>
                    <a:pt x="1" y="2052"/>
                    <a:pt x="589" y="2652"/>
                    <a:pt x="1321" y="2652"/>
                  </a:cubicBezTo>
                  <a:cubicBezTo>
                    <a:pt x="2053" y="2652"/>
                    <a:pt x="2653" y="2052"/>
                    <a:pt x="2653" y="1320"/>
                  </a:cubicBezTo>
                  <a:cubicBezTo>
                    <a:pt x="2653" y="588"/>
                    <a:pt x="2053" y="0"/>
                    <a:pt x="13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603;p78"/>
            <p:cNvSpPr/>
            <p:nvPr/>
          </p:nvSpPr>
          <p:spPr>
            <a:xfrm>
              <a:off x="2626350" y="2008307"/>
              <a:ext cx="264763" cy="264763"/>
            </a:xfrm>
            <a:custGeom>
              <a:avLst/>
              <a:gdLst/>
              <a:ahLst/>
              <a:cxnLst/>
              <a:rect l="l" t="t" r="r" b="b"/>
              <a:pathLst>
                <a:path w="2653" h="2653" extrusionOk="0">
                  <a:moveTo>
                    <a:pt x="1333" y="0"/>
                  </a:moveTo>
                  <a:cubicBezTo>
                    <a:pt x="589" y="0"/>
                    <a:pt x="1" y="588"/>
                    <a:pt x="1" y="1320"/>
                  </a:cubicBezTo>
                  <a:cubicBezTo>
                    <a:pt x="1" y="2052"/>
                    <a:pt x="589" y="2652"/>
                    <a:pt x="1333" y="2652"/>
                  </a:cubicBezTo>
                  <a:cubicBezTo>
                    <a:pt x="2065" y="2652"/>
                    <a:pt x="2653" y="2052"/>
                    <a:pt x="2653" y="1320"/>
                  </a:cubicBezTo>
                  <a:cubicBezTo>
                    <a:pt x="2653" y="588"/>
                    <a:pt x="2065" y="0"/>
                    <a:pt x="13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04;p78"/>
            <p:cNvSpPr/>
            <p:nvPr/>
          </p:nvSpPr>
          <p:spPr>
            <a:xfrm>
              <a:off x="2239237" y="2066888"/>
              <a:ext cx="215962" cy="183528"/>
            </a:xfrm>
            <a:custGeom>
              <a:avLst/>
              <a:gdLst/>
              <a:ahLst/>
              <a:cxnLst/>
              <a:rect l="l" t="t" r="r" b="b"/>
              <a:pathLst>
                <a:path w="2164" h="1839" extrusionOk="0">
                  <a:moveTo>
                    <a:pt x="714" y="1"/>
                  </a:moveTo>
                  <a:cubicBezTo>
                    <a:pt x="515" y="1"/>
                    <a:pt x="338" y="100"/>
                    <a:pt x="243" y="385"/>
                  </a:cubicBezTo>
                  <a:cubicBezTo>
                    <a:pt x="0" y="1088"/>
                    <a:pt x="569" y="1838"/>
                    <a:pt x="1345" y="1838"/>
                  </a:cubicBezTo>
                  <a:cubicBezTo>
                    <a:pt x="1602" y="1838"/>
                    <a:pt x="1882" y="1756"/>
                    <a:pt x="2163" y="1561"/>
                  </a:cubicBezTo>
                  <a:lnTo>
                    <a:pt x="1743" y="517"/>
                  </a:lnTo>
                  <a:cubicBezTo>
                    <a:pt x="1743" y="517"/>
                    <a:pt x="1169" y="1"/>
                    <a:pt x="714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605;p78"/>
            <p:cNvSpPr/>
            <p:nvPr/>
          </p:nvSpPr>
          <p:spPr>
            <a:xfrm>
              <a:off x="2257500" y="2095729"/>
              <a:ext cx="197699" cy="154986"/>
            </a:xfrm>
            <a:custGeom>
              <a:avLst/>
              <a:gdLst/>
              <a:ahLst/>
              <a:cxnLst/>
              <a:rect l="l" t="t" r="r" b="b"/>
              <a:pathLst>
                <a:path w="1981" h="1553" extrusionOk="0">
                  <a:moveTo>
                    <a:pt x="1260" y="0"/>
                  </a:moveTo>
                  <a:cubicBezTo>
                    <a:pt x="1452" y="564"/>
                    <a:pt x="1272" y="1284"/>
                    <a:pt x="744" y="1284"/>
                  </a:cubicBezTo>
                  <a:cubicBezTo>
                    <a:pt x="540" y="1284"/>
                    <a:pt x="348" y="1176"/>
                    <a:pt x="228" y="1008"/>
                  </a:cubicBezTo>
                  <a:cubicBezTo>
                    <a:pt x="132" y="852"/>
                    <a:pt x="60" y="684"/>
                    <a:pt x="0" y="516"/>
                  </a:cubicBezTo>
                  <a:lnTo>
                    <a:pt x="0" y="516"/>
                  </a:lnTo>
                  <a:cubicBezTo>
                    <a:pt x="51" y="1068"/>
                    <a:pt x="540" y="1553"/>
                    <a:pt x="1161" y="1553"/>
                  </a:cubicBezTo>
                  <a:cubicBezTo>
                    <a:pt x="1418" y="1553"/>
                    <a:pt x="1699" y="1469"/>
                    <a:pt x="1980" y="1272"/>
                  </a:cubicBezTo>
                  <a:lnTo>
                    <a:pt x="1560" y="228"/>
                  </a:lnTo>
                  <a:cubicBezTo>
                    <a:pt x="1464" y="144"/>
                    <a:pt x="1356" y="60"/>
                    <a:pt x="1260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606;p78"/>
            <p:cNvSpPr/>
            <p:nvPr/>
          </p:nvSpPr>
          <p:spPr>
            <a:xfrm>
              <a:off x="2295323" y="2134849"/>
              <a:ext cx="58382" cy="57084"/>
            </a:xfrm>
            <a:custGeom>
              <a:avLst/>
              <a:gdLst/>
              <a:ahLst/>
              <a:cxnLst/>
              <a:rect l="l" t="t" r="r" b="b"/>
              <a:pathLst>
                <a:path w="585" h="572" extrusionOk="0">
                  <a:moveTo>
                    <a:pt x="81" y="1"/>
                  </a:moveTo>
                  <a:cubicBezTo>
                    <a:pt x="23" y="1"/>
                    <a:pt x="0" y="91"/>
                    <a:pt x="65" y="112"/>
                  </a:cubicBezTo>
                  <a:cubicBezTo>
                    <a:pt x="125" y="124"/>
                    <a:pt x="185" y="148"/>
                    <a:pt x="245" y="184"/>
                  </a:cubicBezTo>
                  <a:lnTo>
                    <a:pt x="257" y="196"/>
                  </a:lnTo>
                  <a:lnTo>
                    <a:pt x="269" y="196"/>
                  </a:lnTo>
                  <a:lnTo>
                    <a:pt x="305" y="220"/>
                  </a:lnTo>
                  <a:cubicBezTo>
                    <a:pt x="329" y="244"/>
                    <a:pt x="341" y="268"/>
                    <a:pt x="353" y="280"/>
                  </a:cubicBezTo>
                  <a:lnTo>
                    <a:pt x="353" y="292"/>
                  </a:lnTo>
                  <a:cubicBezTo>
                    <a:pt x="365" y="292"/>
                    <a:pt x="365" y="304"/>
                    <a:pt x="365" y="304"/>
                  </a:cubicBezTo>
                  <a:lnTo>
                    <a:pt x="389" y="340"/>
                  </a:lnTo>
                  <a:cubicBezTo>
                    <a:pt x="401" y="352"/>
                    <a:pt x="413" y="376"/>
                    <a:pt x="425" y="400"/>
                  </a:cubicBezTo>
                  <a:cubicBezTo>
                    <a:pt x="425" y="400"/>
                    <a:pt x="425" y="412"/>
                    <a:pt x="437" y="424"/>
                  </a:cubicBezTo>
                  <a:lnTo>
                    <a:pt x="437" y="436"/>
                  </a:lnTo>
                  <a:cubicBezTo>
                    <a:pt x="437" y="448"/>
                    <a:pt x="437" y="460"/>
                    <a:pt x="449" y="484"/>
                  </a:cubicBezTo>
                  <a:cubicBezTo>
                    <a:pt x="449" y="496"/>
                    <a:pt x="461" y="508"/>
                    <a:pt x="461" y="532"/>
                  </a:cubicBezTo>
                  <a:cubicBezTo>
                    <a:pt x="466" y="560"/>
                    <a:pt x="486" y="572"/>
                    <a:pt x="508" y="572"/>
                  </a:cubicBezTo>
                  <a:cubicBezTo>
                    <a:pt x="544" y="572"/>
                    <a:pt x="584" y="541"/>
                    <a:pt x="569" y="496"/>
                  </a:cubicBezTo>
                  <a:lnTo>
                    <a:pt x="569" y="496"/>
                  </a:lnTo>
                  <a:lnTo>
                    <a:pt x="581" y="508"/>
                  </a:lnTo>
                  <a:cubicBezTo>
                    <a:pt x="569" y="448"/>
                    <a:pt x="557" y="400"/>
                    <a:pt x="533" y="352"/>
                  </a:cubicBezTo>
                  <a:cubicBezTo>
                    <a:pt x="485" y="256"/>
                    <a:pt x="413" y="160"/>
                    <a:pt x="317" y="100"/>
                  </a:cubicBezTo>
                  <a:cubicBezTo>
                    <a:pt x="257" y="52"/>
                    <a:pt x="173" y="16"/>
                    <a:pt x="101" y="4"/>
                  </a:cubicBezTo>
                  <a:cubicBezTo>
                    <a:pt x="94" y="2"/>
                    <a:pt x="87" y="1"/>
                    <a:pt x="81" y="1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607;p78"/>
            <p:cNvSpPr/>
            <p:nvPr/>
          </p:nvSpPr>
          <p:spPr>
            <a:xfrm>
              <a:off x="2312588" y="2153212"/>
              <a:ext cx="28841" cy="47104"/>
            </a:xfrm>
            <a:custGeom>
              <a:avLst/>
              <a:gdLst/>
              <a:ahLst/>
              <a:cxnLst/>
              <a:rect l="l" t="t" r="r" b="b"/>
              <a:pathLst>
                <a:path w="289" h="472" extrusionOk="0">
                  <a:moveTo>
                    <a:pt x="204" y="0"/>
                  </a:moveTo>
                  <a:lnTo>
                    <a:pt x="216" y="12"/>
                  </a:lnTo>
                  <a:cubicBezTo>
                    <a:pt x="108" y="48"/>
                    <a:pt x="36" y="144"/>
                    <a:pt x="12" y="252"/>
                  </a:cubicBezTo>
                  <a:cubicBezTo>
                    <a:pt x="0" y="312"/>
                    <a:pt x="0" y="372"/>
                    <a:pt x="12" y="432"/>
                  </a:cubicBezTo>
                  <a:cubicBezTo>
                    <a:pt x="22" y="460"/>
                    <a:pt x="43" y="472"/>
                    <a:pt x="65" y="472"/>
                  </a:cubicBezTo>
                  <a:cubicBezTo>
                    <a:pt x="100" y="472"/>
                    <a:pt x="135" y="441"/>
                    <a:pt x="120" y="396"/>
                  </a:cubicBezTo>
                  <a:cubicBezTo>
                    <a:pt x="120" y="384"/>
                    <a:pt x="120" y="384"/>
                    <a:pt x="120" y="372"/>
                  </a:cubicBezTo>
                  <a:lnTo>
                    <a:pt x="120" y="336"/>
                  </a:lnTo>
                  <a:lnTo>
                    <a:pt x="120" y="300"/>
                  </a:lnTo>
                  <a:lnTo>
                    <a:pt x="120" y="288"/>
                  </a:lnTo>
                  <a:cubicBezTo>
                    <a:pt x="120" y="264"/>
                    <a:pt x="132" y="252"/>
                    <a:pt x="132" y="240"/>
                  </a:cubicBezTo>
                  <a:lnTo>
                    <a:pt x="132" y="228"/>
                  </a:lnTo>
                  <a:lnTo>
                    <a:pt x="144" y="204"/>
                  </a:lnTo>
                  <a:lnTo>
                    <a:pt x="156" y="192"/>
                  </a:lnTo>
                  <a:lnTo>
                    <a:pt x="156" y="180"/>
                  </a:lnTo>
                  <a:lnTo>
                    <a:pt x="180" y="156"/>
                  </a:lnTo>
                  <a:lnTo>
                    <a:pt x="192" y="144"/>
                  </a:lnTo>
                  <a:lnTo>
                    <a:pt x="216" y="132"/>
                  </a:lnTo>
                  <a:cubicBezTo>
                    <a:pt x="228" y="120"/>
                    <a:pt x="228" y="120"/>
                    <a:pt x="240" y="120"/>
                  </a:cubicBezTo>
                  <a:cubicBezTo>
                    <a:pt x="264" y="108"/>
                    <a:pt x="288" y="72"/>
                    <a:pt x="276" y="48"/>
                  </a:cubicBezTo>
                  <a:cubicBezTo>
                    <a:pt x="264" y="12"/>
                    <a:pt x="240" y="0"/>
                    <a:pt x="204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5608;p78"/>
            <p:cNvSpPr/>
            <p:nvPr/>
          </p:nvSpPr>
          <p:spPr>
            <a:xfrm>
              <a:off x="2318576" y="1766799"/>
              <a:ext cx="535414" cy="634014"/>
            </a:xfrm>
            <a:custGeom>
              <a:avLst/>
              <a:gdLst/>
              <a:ahLst/>
              <a:cxnLst/>
              <a:rect l="l" t="t" r="r" b="b"/>
              <a:pathLst>
                <a:path w="5365" h="6353" extrusionOk="0">
                  <a:moveTo>
                    <a:pt x="2628" y="0"/>
                  </a:moveTo>
                  <a:cubicBezTo>
                    <a:pt x="1079" y="0"/>
                    <a:pt x="180" y="1292"/>
                    <a:pt x="180" y="1292"/>
                  </a:cubicBezTo>
                  <a:cubicBezTo>
                    <a:pt x="0" y="3164"/>
                    <a:pt x="552" y="5444"/>
                    <a:pt x="1056" y="5924"/>
                  </a:cubicBezTo>
                  <a:cubicBezTo>
                    <a:pt x="1351" y="6205"/>
                    <a:pt x="1905" y="6353"/>
                    <a:pt x="2505" y="6353"/>
                  </a:cubicBezTo>
                  <a:cubicBezTo>
                    <a:pt x="3397" y="6353"/>
                    <a:pt x="4392" y="6027"/>
                    <a:pt x="4801" y="5324"/>
                  </a:cubicBezTo>
                  <a:cubicBezTo>
                    <a:pt x="5365" y="4376"/>
                    <a:pt x="4501" y="596"/>
                    <a:pt x="4501" y="596"/>
                  </a:cubicBezTo>
                  <a:cubicBezTo>
                    <a:pt x="3803" y="161"/>
                    <a:pt x="3175" y="0"/>
                    <a:pt x="2628" y="0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5609;p78"/>
            <p:cNvSpPr/>
            <p:nvPr/>
          </p:nvSpPr>
          <p:spPr>
            <a:xfrm>
              <a:off x="2311390" y="1753726"/>
              <a:ext cx="486313" cy="339910"/>
            </a:xfrm>
            <a:custGeom>
              <a:avLst/>
              <a:gdLst/>
              <a:ahLst/>
              <a:cxnLst/>
              <a:rect l="l" t="t" r="r" b="b"/>
              <a:pathLst>
                <a:path w="4873" h="3406" extrusionOk="0">
                  <a:moveTo>
                    <a:pt x="2599" y="1"/>
                  </a:moveTo>
                  <a:cubicBezTo>
                    <a:pt x="1725" y="1"/>
                    <a:pt x="754" y="253"/>
                    <a:pt x="0" y="1123"/>
                  </a:cubicBezTo>
                  <a:lnTo>
                    <a:pt x="144" y="3163"/>
                  </a:lnTo>
                  <a:cubicBezTo>
                    <a:pt x="144" y="3163"/>
                    <a:pt x="213" y="3405"/>
                    <a:pt x="388" y="3405"/>
                  </a:cubicBezTo>
                  <a:cubicBezTo>
                    <a:pt x="420" y="3405"/>
                    <a:pt x="454" y="3397"/>
                    <a:pt x="492" y="3379"/>
                  </a:cubicBezTo>
                  <a:cubicBezTo>
                    <a:pt x="756" y="3247"/>
                    <a:pt x="444" y="2347"/>
                    <a:pt x="444" y="2347"/>
                  </a:cubicBezTo>
                  <a:lnTo>
                    <a:pt x="444" y="2347"/>
                  </a:lnTo>
                  <a:cubicBezTo>
                    <a:pt x="444" y="2347"/>
                    <a:pt x="507" y="2355"/>
                    <a:pt x="600" y="2355"/>
                  </a:cubicBezTo>
                  <a:cubicBezTo>
                    <a:pt x="913" y="2355"/>
                    <a:pt x="1568" y="2269"/>
                    <a:pt x="1308" y="1519"/>
                  </a:cubicBezTo>
                  <a:lnTo>
                    <a:pt x="1308" y="1519"/>
                  </a:lnTo>
                  <a:cubicBezTo>
                    <a:pt x="1479" y="1690"/>
                    <a:pt x="1710" y="1778"/>
                    <a:pt x="1947" y="1778"/>
                  </a:cubicBezTo>
                  <a:cubicBezTo>
                    <a:pt x="2010" y="1778"/>
                    <a:pt x="2073" y="1772"/>
                    <a:pt x="2137" y="1759"/>
                  </a:cubicBezTo>
                  <a:cubicBezTo>
                    <a:pt x="2629" y="1651"/>
                    <a:pt x="2677" y="895"/>
                    <a:pt x="2677" y="895"/>
                  </a:cubicBezTo>
                  <a:cubicBezTo>
                    <a:pt x="2677" y="895"/>
                    <a:pt x="2773" y="1195"/>
                    <a:pt x="3001" y="1219"/>
                  </a:cubicBezTo>
                  <a:cubicBezTo>
                    <a:pt x="3004" y="1219"/>
                    <a:pt x="3008" y="1219"/>
                    <a:pt x="3011" y="1219"/>
                  </a:cubicBezTo>
                  <a:cubicBezTo>
                    <a:pt x="3237" y="1219"/>
                    <a:pt x="3517" y="847"/>
                    <a:pt x="3517" y="847"/>
                  </a:cubicBezTo>
                  <a:cubicBezTo>
                    <a:pt x="3517" y="847"/>
                    <a:pt x="3973" y="2275"/>
                    <a:pt x="4873" y="2371"/>
                  </a:cubicBezTo>
                  <a:lnTo>
                    <a:pt x="4837" y="487"/>
                  </a:lnTo>
                  <a:cubicBezTo>
                    <a:pt x="4837" y="487"/>
                    <a:pt x="3811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5610;p78"/>
            <p:cNvSpPr/>
            <p:nvPr/>
          </p:nvSpPr>
          <p:spPr>
            <a:xfrm>
              <a:off x="2130558" y="2883723"/>
              <a:ext cx="928217" cy="589903"/>
            </a:xfrm>
            <a:custGeom>
              <a:avLst/>
              <a:gdLst/>
              <a:ahLst/>
              <a:cxnLst/>
              <a:rect l="l" t="t" r="r" b="b"/>
              <a:pathLst>
                <a:path w="9301" h="5911" extrusionOk="0">
                  <a:moveTo>
                    <a:pt x="2124" y="1"/>
                  </a:moveTo>
                  <a:cubicBezTo>
                    <a:pt x="636" y="229"/>
                    <a:pt x="0" y="1993"/>
                    <a:pt x="0" y="1993"/>
                  </a:cubicBezTo>
                  <a:cubicBezTo>
                    <a:pt x="0" y="1993"/>
                    <a:pt x="2244" y="5653"/>
                    <a:pt x="3144" y="5893"/>
                  </a:cubicBezTo>
                  <a:cubicBezTo>
                    <a:pt x="3190" y="5905"/>
                    <a:pt x="3247" y="5910"/>
                    <a:pt x="3314" y="5910"/>
                  </a:cubicBezTo>
                  <a:cubicBezTo>
                    <a:pt x="4564" y="5910"/>
                    <a:pt x="9301" y="3985"/>
                    <a:pt x="9301" y="3985"/>
                  </a:cubicBezTo>
                  <a:lnTo>
                    <a:pt x="9073" y="2845"/>
                  </a:lnTo>
                  <a:cubicBezTo>
                    <a:pt x="8869" y="2803"/>
                    <a:pt x="8543" y="2786"/>
                    <a:pt x="8153" y="2786"/>
                  </a:cubicBezTo>
                  <a:cubicBezTo>
                    <a:pt x="6546" y="2786"/>
                    <a:pt x="3828" y="3073"/>
                    <a:pt x="3828" y="3073"/>
                  </a:cubicBezTo>
                  <a:lnTo>
                    <a:pt x="2124" y="1"/>
                  </a:ln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5611;p78"/>
            <p:cNvSpPr/>
            <p:nvPr/>
          </p:nvSpPr>
          <p:spPr>
            <a:xfrm>
              <a:off x="2947297" y="2998090"/>
              <a:ext cx="389410" cy="306877"/>
            </a:xfrm>
            <a:custGeom>
              <a:avLst/>
              <a:gdLst/>
              <a:ahLst/>
              <a:cxnLst/>
              <a:rect l="l" t="t" r="r" b="b"/>
              <a:pathLst>
                <a:path w="3902" h="3075" extrusionOk="0">
                  <a:moveTo>
                    <a:pt x="2971" y="1"/>
                  </a:moveTo>
                  <a:cubicBezTo>
                    <a:pt x="2906" y="1"/>
                    <a:pt x="2809" y="37"/>
                    <a:pt x="2677" y="175"/>
                  </a:cubicBezTo>
                  <a:cubicBezTo>
                    <a:pt x="2641" y="211"/>
                    <a:pt x="1741" y="943"/>
                    <a:pt x="1549" y="1075"/>
                  </a:cubicBezTo>
                  <a:cubicBezTo>
                    <a:pt x="1357" y="1159"/>
                    <a:pt x="1153" y="1219"/>
                    <a:pt x="949" y="1219"/>
                  </a:cubicBezTo>
                  <a:cubicBezTo>
                    <a:pt x="901" y="1219"/>
                    <a:pt x="1093" y="1015"/>
                    <a:pt x="1165" y="799"/>
                  </a:cubicBezTo>
                  <a:cubicBezTo>
                    <a:pt x="1243" y="531"/>
                    <a:pt x="1207" y="169"/>
                    <a:pt x="1017" y="169"/>
                  </a:cubicBezTo>
                  <a:cubicBezTo>
                    <a:pt x="1003" y="169"/>
                    <a:pt x="989" y="171"/>
                    <a:pt x="973" y="175"/>
                  </a:cubicBezTo>
                  <a:cubicBezTo>
                    <a:pt x="697" y="259"/>
                    <a:pt x="733" y="895"/>
                    <a:pt x="301" y="1279"/>
                  </a:cubicBezTo>
                  <a:cubicBezTo>
                    <a:pt x="49" y="1507"/>
                    <a:pt x="1" y="1879"/>
                    <a:pt x="169" y="2167"/>
                  </a:cubicBezTo>
                  <a:cubicBezTo>
                    <a:pt x="145" y="2491"/>
                    <a:pt x="325" y="2803"/>
                    <a:pt x="625" y="2947"/>
                  </a:cubicBezTo>
                  <a:cubicBezTo>
                    <a:pt x="799" y="3043"/>
                    <a:pt x="1000" y="3075"/>
                    <a:pt x="1190" y="3075"/>
                  </a:cubicBezTo>
                  <a:cubicBezTo>
                    <a:pt x="1405" y="3075"/>
                    <a:pt x="1607" y="3033"/>
                    <a:pt x="1741" y="2995"/>
                  </a:cubicBezTo>
                  <a:cubicBezTo>
                    <a:pt x="1839" y="2973"/>
                    <a:pt x="2799" y="2834"/>
                    <a:pt x="3107" y="2834"/>
                  </a:cubicBezTo>
                  <a:cubicBezTo>
                    <a:pt x="3139" y="2834"/>
                    <a:pt x="3165" y="2835"/>
                    <a:pt x="3181" y="2839"/>
                  </a:cubicBezTo>
                  <a:cubicBezTo>
                    <a:pt x="3194" y="2839"/>
                    <a:pt x="3223" y="2845"/>
                    <a:pt x="3256" y="2845"/>
                  </a:cubicBezTo>
                  <a:cubicBezTo>
                    <a:pt x="3315" y="2845"/>
                    <a:pt x="3386" y="2826"/>
                    <a:pt x="3409" y="2719"/>
                  </a:cubicBezTo>
                  <a:cubicBezTo>
                    <a:pt x="3421" y="2611"/>
                    <a:pt x="3313" y="2563"/>
                    <a:pt x="3289" y="2563"/>
                  </a:cubicBezTo>
                  <a:cubicBezTo>
                    <a:pt x="3170" y="2512"/>
                    <a:pt x="2905" y="2498"/>
                    <a:pt x="2659" y="2498"/>
                  </a:cubicBezTo>
                  <a:cubicBezTo>
                    <a:pt x="2386" y="2498"/>
                    <a:pt x="2137" y="2515"/>
                    <a:pt x="2137" y="2515"/>
                  </a:cubicBezTo>
                  <a:lnTo>
                    <a:pt x="2161" y="2455"/>
                  </a:lnTo>
                  <a:cubicBezTo>
                    <a:pt x="2617" y="2407"/>
                    <a:pt x="3073" y="2311"/>
                    <a:pt x="3517" y="2191"/>
                  </a:cubicBezTo>
                  <a:cubicBezTo>
                    <a:pt x="3565" y="2179"/>
                    <a:pt x="3853" y="2119"/>
                    <a:pt x="3853" y="1951"/>
                  </a:cubicBezTo>
                  <a:cubicBezTo>
                    <a:pt x="3841" y="1807"/>
                    <a:pt x="3625" y="1807"/>
                    <a:pt x="3505" y="1807"/>
                  </a:cubicBezTo>
                  <a:cubicBezTo>
                    <a:pt x="3496" y="1807"/>
                    <a:pt x="3486" y="1806"/>
                    <a:pt x="3476" y="1806"/>
                  </a:cubicBezTo>
                  <a:cubicBezTo>
                    <a:pt x="3065" y="1806"/>
                    <a:pt x="2149" y="2047"/>
                    <a:pt x="2149" y="2047"/>
                  </a:cubicBezTo>
                  <a:cubicBezTo>
                    <a:pt x="2557" y="1915"/>
                    <a:pt x="3469" y="1387"/>
                    <a:pt x="3733" y="1231"/>
                  </a:cubicBezTo>
                  <a:cubicBezTo>
                    <a:pt x="3889" y="1123"/>
                    <a:pt x="3901" y="1015"/>
                    <a:pt x="3877" y="943"/>
                  </a:cubicBezTo>
                  <a:cubicBezTo>
                    <a:pt x="3844" y="885"/>
                    <a:pt x="3781" y="849"/>
                    <a:pt x="3718" y="849"/>
                  </a:cubicBezTo>
                  <a:cubicBezTo>
                    <a:pt x="3691" y="849"/>
                    <a:pt x="3663" y="856"/>
                    <a:pt x="3637" y="871"/>
                  </a:cubicBezTo>
                  <a:lnTo>
                    <a:pt x="1909" y="1507"/>
                  </a:lnTo>
                  <a:lnTo>
                    <a:pt x="1885" y="1459"/>
                  </a:lnTo>
                  <a:cubicBezTo>
                    <a:pt x="1885" y="1459"/>
                    <a:pt x="2317" y="1123"/>
                    <a:pt x="2557" y="907"/>
                  </a:cubicBezTo>
                  <a:cubicBezTo>
                    <a:pt x="2713" y="763"/>
                    <a:pt x="3301" y="247"/>
                    <a:pt x="3073" y="43"/>
                  </a:cubicBezTo>
                  <a:cubicBezTo>
                    <a:pt x="3073" y="43"/>
                    <a:pt x="3041" y="1"/>
                    <a:pt x="2971" y="1"/>
                  </a:cubicBezTo>
                  <a:close/>
                </a:path>
              </a:pathLst>
            </a:custGeom>
            <a:solidFill>
              <a:srgbClr val="A058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5612;p78"/>
            <p:cNvSpPr/>
            <p:nvPr/>
          </p:nvSpPr>
          <p:spPr>
            <a:xfrm>
              <a:off x="1974875" y="2572358"/>
              <a:ext cx="421644" cy="531821"/>
            </a:xfrm>
            <a:custGeom>
              <a:avLst/>
              <a:gdLst/>
              <a:ahLst/>
              <a:cxnLst/>
              <a:rect l="l" t="t" r="r" b="b"/>
              <a:pathLst>
                <a:path w="4225" h="5329" extrusionOk="0">
                  <a:moveTo>
                    <a:pt x="2827" y="0"/>
                  </a:moveTo>
                  <a:cubicBezTo>
                    <a:pt x="2732" y="0"/>
                    <a:pt x="1486" y="23"/>
                    <a:pt x="828" y="1177"/>
                  </a:cubicBezTo>
                  <a:cubicBezTo>
                    <a:pt x="0" y="2665"/>
                    <a:pt x="1428" y="5329"/>
                    <a:pt x="1428" y="5329"/>
                  </a:cubicBezTo>
                  <a:cubicBezTo>
                    <a:pt x="2316" y="4597"/>
                    <a:pt x="3240" y="3937"/>
                    <a:pt x="4224" y="3337"/>
                  </a:cubicBezTo>
                  <a:lnTo>
                    <a:pt x="2832" y="1"/>
                  </a:lnTo>
                  <a:cubicBezTo>
                    <a:pt x="2832" y="1"/>
                    <a:pt x="2830" y="0"/>
                    <a:pt x="282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5613;p78"/>
            <p:cNvSpPr/>
            <p:nvPr/>
          </p:nvSpPr>
          <p:spPr>
            <a:xfrm>
              <a:off x="3409656" y="2060700"/>
              <a:ext cx="335419" cy="666248"/>
            </a:xfrm>
            <a:custGeom>
              <a:avLst/>
              <a:gdLst/>
              <a:ahLst/>
              <a:cxnLst/>
              <a:rect l="l" t="t" r="r" b="b"/>
              <a:pathLst>
                <a:path w="3361" h="6676" extrusionOk="0">
                  <a:moveTo>
                    <a:pt x="1518" y="0"/>
                  </a:moveTo>
                  <a:cubicBezTo>
                    <a:pt x="1131" y="0"/>
                    <a:pt x="899" y="622"/>
                    <a:pt x="624" y="1131"/>
                  </a:cubicBezTo>
                  <a:cubicBezTo>
                    <a:pt x="456" y="1431"/>
                    <a:pt x="240" y="1695"/>
                    <a:pt x="0" y="1935"/>
                  </a:cubicBezTo>
                  <a:cubicBezTo>
                    <a:pt x="0" y="2931"/>
                    <a:pt x="660" y="3675"/>
                    <a:pt x="912" y="3807"/>
                  </a:cubicBezTo>
                  <a:cubicBezTo>
                    <a:pt x="1152" y="3927"/>
                    <a:pt x="732" y="6304"/>
                    <a:pt x="732" y="6304"/>
                  </a:cubicBezTo>
                  <a:lnTo>
                    <a:pt x="1824" y="6676"/>
                  </a:lnTo>
                  <a:cubicBezTo>
                    <a:pt x="2892" y="5176"/>
                    <a:pt x="3360" y="963"/>
                    <a:pt x="1740" y="63"/>
                  </a:cubicBezTo>
                  <a:cubicBezTo>
                    <a:pt x="1660" y="20"/>
                    <a:pt x="1587" y="0"/>
                    <a:pt x="15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5614;p78"/>
            <p:cNvSpPr/>
            <p:nvPr/>
          </p:nvSpPr>
          <p:spPr>
            <a:xfrm>
              <a:off x="2797601" y="2081358"/>
              <a:ext cx="333024" cy="645590"/>
            </a:xfrm>
            <a:custGeom>
              <a:avLst/>
              <a:gdLst/>
              <a:ahLst/>
              <a:cxnLst/>
              <a:rect l="l" t="t" r="r" b="b"/>
              <a:pathLst>
                <a:path w="3337" h="6469" extrusionOk="0">
                  <a:moveTo>
                    <a:pt x="1783" y="1"/>
                  </a:moveTo>
                  <a:cubicBezTo>
                    <a:pt x="1750" y="1"/>
                    <a:pt x="1716" y="8"/>
                    <a:pt x="1681" y="24"/>
                  </a:cubicBezTo>
                  <a:cubicBezTo>
                    <a:pt x="1" y="804"/>
                    <a:pt x="421" y="4969"/>
                    <a:pt x="1489" y="6469"/>
                  </a:cubicBezTo>
                  <a:lnTo>
                    <a:pt x="2581" y="6097"/>
                  </a:lnTo>
                  <a:cubicBezTo>
                    <a:pt x="2581" y="6097"/>
                    <a:pt x="2161" y="3732"/>
                    <a:pt x="2401" y="3600"/>
                  </a:cubicBezTo>
                  <a:cubicBezTo>
                    <a:pt x="2641" y="3468"/>
                    <a:pt x="3337" y="2568"/>
                    <a:pt x="3337" y="1560"/>
                  </a:cubicBezTo>
                  <a:cubicBezTo>
                    <a:pt x="3013" y="1416"/>
                    <a:pt x="2737" y="1200"/>
                    <a:pt x="2509" y="924"/>
                  </a:cubicBezTo>
                  <a:cubicBezTo>
                    <a:pt x="2229" y="569"/>
                    <a:pt x="2065" y="1"/>
                    <a:pt x="17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5615;p78"/>
            <p:cNvSpPr/>
            <p:nvPr/>
          </p:nvSpPr>
          <p:spPr>
            <a:xfrm>
              <a:off x="3021546" y="933697"/>
              <a:ext cx="387713" cy="248496"/>
            </a:xfrm>
            <a:custGeom>
              <a:avLst/>
              <a:gdLst/>
              <a:ahLst/>
              <a:cxnLst/>
              <a:rect l="l" t="t" r="r" b="b"/>
              <a:pathLst>
                <a:path w="3885" h="2490" extrusionOk="0">
                  <a:moveTo>
                    <a:pt x="1410" y="1"/>
                  </a:moveTo>
                  <a:cubicBezTo>
                    <a:pt x="119" y="1"/>
                    <a:pt x="1" y="1576"/>
                    <a:pt x="1" y="1576"/>
                  </a:cubicBezTo>
                  <a:lnTo>
                    <a:pt x="1549" y="1384"/>
                  </a:lnTo>
                  <a:cubicBezTo>
                    <a:pt x="1405" y="640"/>
                    <a:pt x="1705" y="568"/>
                    <a:pt x="1705" y="568"/>
                  </a:cubicBezTo>
                  <a:lnTo>
                    <a:pt x="1705" y="568"/>
                  </a:lnTo>
                  <a:cubicBezTo>
                    <a:pt x="1669" y="868"/>
                    <a:pt x="1813" y="1168"/>
                    <a:pt x="2053" y="1348"/>
                  </a:cubicBezTo>
                  <a:lnTo>
                    <a:pt x="2725" y="1276"/>
                  </a:lnTo>
                  <a:cubicBezTo>
                    <a:pt x="2473" y="1084"/>
                    <a:pt x="2569" y="568"/>
                    <a:pt x="2569" y="568"/>
                  </a:cubicBezTo>
                  <a:lnTo>
                    <a:pt x="2569" y="568"/>
                  </a:lnTo>
                  <a:cubicBezTo>
                    <a:pt x="2965" y="952"/>
                    <a:pt x="3205" y="2452"/>
                    <a:pt x="3553" y="2488"/>
                  </a:cubicBezTo>
                  <a:cubicBezTo>
                    <a:pt x="3561" y="2489"/>
                    <a:pt x="3568" y="2489"/>
                    <a:pt x="3575" y="2489"/>
                  </a:cubicBezTo>
                  <a:cubicBezTo>
                    <a:pt x="3884" y="2489"/>
                    <a:pt x="3781" y="1504"/>
                    <a:pt x="3781" y="1504"/>
                  </a:cubicBezTo>
                  <a:cubicBezTo>
                    <a:pt x="3781" y="1504"/>
                    <a:pt x="3121" y="208"/>
                    <a:pt x="1633" y="16"/>
                  </a:cubicBezTo>
                  <a:cubicBezTo>
                    <a:pt x="1555" y="6"/>
                    <a:pt x="1481" y="1"/>
                    <a:pt x="14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5616;p78"/>
            <p:cNvSpPr/>
            <p:nvPr/>
          </p:nvSpPr>
          <p:spPr>
            <a:xfrm>
              <a:off x="3722221" y="1168718"/>
              <a:ext cx="116264" cy="148598"/>
            </a:xfrm>
            <a:custGeom>
              <a:avLst/>
              <a:gdLst/>
              <a:ahLst/>
              <a:cxnLst/>
              <a:rect l="l" t="t" r="r" b="b"/>
              <a:pathLst>
                <a:path w="1165" h="1489" extrusionOk="0">
                  <a:moveTo>
                    <a:pt x="768" y="1"/>
                  </a:moveTo>
                  <a:lnTo>
                    <a:pt x="0" y="937"/>
                  </a:lnTo>
                  <a:cubicBezTo>
                    <a:pt x="360" y="1429"/>
                    <a:pt x="768" y="1489"/>
                    <a:pt x="768" y="1489"/>
                  </a:cubicBezTo>
                  <a:lnTo>
                    <a:pt x="1164" y="133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5617;p78"/>
            <p:cNvSpPr/>
            <p:nvPr/>
          </p:nvSpPr>
          <p:spPr>
            <a:xfrm>
              <a:off x="3761740" y="1129697"/>
              <a:ext cx="71954" cy="116663"/>
            </a:xfrm>
            <a:custGeom>
              <a:avLst/>
              <a:gdLst/>
              <a:ahLst/>
              <a:cxnLst/>
              <a:rect l="l" t="t" r="r" b="b"/>
              <a:pathLst>
                <a:path w="721" h="1169" extrusionOk="0">
                  <a:moveTo>
                    <a:pt x="218" y="0"/>
                  </a:moveTo>
                  <a:cubicBezTo>
                    <a:pt x="202" y="0"/>
                    <a:pt x="185" y="3"/>
                    <a:pt x="168" y="8"/>
                  </a:cubicBezTo>
                  <a:cubicBezTo>
                    <a:pt x="0" y="68"/>
                    <a:pt x="72" y="332"/>
                    <a:pt x="180" y="644"/>
                  </a:cubicBezTo>
                  <a:cubicBezTo>
                    <a:pt x="278" y="926"/>
                    <a:pt x="366" y="1168"/>
                    <a:pt x="506" y="1168"/>
                  </a:cubicBezTo>
                  <a:cubicBezTo>
                    <a:pt x="521" y="1168"/>
                    <a:pt x="536" y="1166"/>
                    <a:pt x="552" y="1160"/>
                  </a:cubicBezTo>
                  <a:cubicBezTo>
                    <a:pt x="720" y="1100"/>
                    <a:pt x="648" y="788"/>
                    <a:pt x="540" y="476"/>
                  </a:cubicBezTo>
                  <a:cubicBezTo>
                    <a:pt x="443" y="185"/>
                    <a:pt x="356" y="0"/>
                    <a:pt x="218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5618;p78"/>
            <p:cNvSpPr/>
            <p:nvPr/>
          </p:nvSpPr>
          <p:spPr>
            <a:xfrm>
              <a:off x="3792877" y="1114129"/>
              <a:ext cx="71954" cy="116364"/>
            </a:xfrm>
            <a:custGeom>
              <a:avLst/>
              <a:gdLst/>
              <a:ahLst/>
              <a:cxnLst/>
              <a:rect l="l" t="t" r="r" b="b"/>
              <a:pathLst>
                <a:path w="721" h="1166" extrusionOk="0">
                  <a:moveTo>
                    <a:pt x="218" y="0"/>
                  </a:moveTo>
                  <a:cubicBezTo>
                    <a:pt x="202" y="0"/>
                    <a:pt x="186" y="3"/>
                    <a:pt x="168" y="8"/>
                  </a:cubicBezTo>
                  <a:cubicBezTo>
                    <a:pt x="0" y="68"/>
                    <a:pt x="72" y="332"/>
                    <a:pt x="180" y="644"/>
                  </a:cubicBezTo>
                  <a:cubicBezTo>
                    <a:pt x="279" y="930"/>
                    <a:pt x="368" y="1166"/>
                    <a:pt x="512" y="1166"/>
                  </a:cubicBezTo>
                  <a:cubicBezTo>
                    <a:pt x="525" y="1166"/>
                    <a:pt x="538" y="1164"/>
                    <a:pt x="552" y="1160"/>
                  </a:cubicBezTo>
                  <a:cubicBezTo>
                    <a:pt x="720" y="1100"/>
                    <a:pt x="648" y="788"/>
                    <a:pt x="540" y="476"/>
                  </a:cubicBezTo>
                  <a:cubicBezTo>
                    <a:pt x="443" y="185"/>
                    <a:pt x="356" y="0"/>
                    <a:pt x="218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5619;p78"/>
            <p:cNvSpPr/>
            <p:nvPr/>
          </p:nvSpPr>
          <p:spPr>
            <a:xfrm>
              <a:off x="3831199" y="1114029"/>
              <a:ext cx="65966" cy="103690"/>
            </a:xfrm>
            <a:custGeom>
              <a:avLst/>
              <a:gdLst/>
              <a:ahLst/>
              <a:cxnLst/>
              <a:rect l="l" t="t" r="r" b="b"/>
              <a:pathLst>
                <a:path w="661" h="1039" extrusionOk="0">
                  <a:moveTo>
                    <a:pt x="223" y="1"/>
                  </a:moveTo>
                  <a:cubicBezTo>
                    <a:pt x="206" y="1"/>
                    <a:pt x="187" y="3"/>
                    <a:pt x="168" y="9"/>
                  </a:cubicBezTo>
                  <a:cubicBezTo>
                    <a:pt x="0" y="69"/>
                    <a:pt x="60" y="297"/>
                    <a:pt x="156" y="573"/>
                  </a:cubicBezTo>
                  <a:cubicBezTo>
                    <a:pt x="242" y="829"/>
                    <a:pt x="318" y="1038"/>
                    <a:pt x="452" y="1038"/>
                  </a:cubicBezTo>
                  <a:cubicBezTo>
                    <a:pt x="469" y="1038"/>
                    <a:pt x="486" y="1035"/>
                    <a:pt x="504" y="1029"/>
                  </a:cubicBezTo>
                  <a:cubicBezTo>
                    <a:pt x="660" y="969"/>
                    <a:pt x="612" y="693"/>
                    <a:pt x="516" y="417"/>
                  </a:cubicBezTo>
                  <a:cubicBezTo>
                    <a:pt x="431" y="162"/>
                    <a:pt x="356" y="1"/>
                    <a:pt x="223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20;p78"/>
            <p:cNvSpPr/>
            <p:nvPr/>
          </p:nvSpPr>
          <p:spPr>
            <a:xfrm>
              <a:off x="3874311" y="1130196"/>
              <a:ext cx="50398" cy="105885"/>
            </a:xfrm>
            <a:custGeom>
              <a:avLst/>
              <a:gdLst/>
              <a:ahLst/>
              <a:cxnLst/>
              <a:rect l="l" t="t" r="r" b="b"/>
              <a:pathLst>
                <a:path w="505" h="1061" extrusionOk="0">
                  <a:moveTo>
                    <a:pt x="208" y="1"/>
                  </a:moveTo>
                  <a:cubicBezTo>
                    <a:pt x="199" y="1"/>
                    <a:pt x="190" y="1"/>
                    <a:pt x="180" y="3"/>
                  </a:cubicBezTo>
                  <a:cubicBezTo>
                    <a:pt x="0" y="27"/>
                    <a:pt x="24" y="267"/>
                    <a:pt x="72" y="555"/>
                  </a:cubicBezTo>
                  <a:cubicBezTo>
                    <a:pt x="107" y="840"/>
                    <a:pt x="152" y="1061"/>
                    <a:pt x="311" y="1061"/>
                  </a:cubicBezTo>
                  <a:cubicBezTo>
                    <a:pt x="319" y="1061"/>
                    <a:pt x="328" y="1060"/>
                    <a:pt x="336" y="1059"/>
                  </a:cubicBezTo>
                  <a:cubicBezTo>
                    <a:pt x="504" y="1035"/>
                    <a:pt x="492" y="747"/>
                    <a:pt x="456" y="459"/>
                  </a:cubicBezTo>
                  <a:cubicBezTo>
                    <a:pt x="411" y="187"/>
                    <a:pt x="355" y="1"/>
                    <a:pt x="208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21;p78"/>
            <p:cNvSpPr/>
            <p:nvPr/>
          </p:nvSpPr>
          <p:spPr>
            <a:xfrm>
              <a:off x="3722221" y="1170514"/>
              <a:ext cx="168957" cy="187520"/>
            </a:xfrm>
            <a:custGeom>
              <a:avLst/>
              <a:gdLst/>
              <a:ahLst/>
              <a:cxnLst/>
              <a:rect l="l" t="t" r="r" b="b"/>
              <a:pathLst>
                <a:path w="1693" h="1879" extrusionOk="0">
                  <a:moveTo>
                    <a:pt x="468" y="1"/>
                  </a:moveTo>
                  <a:cubicBezTo>
                    <a:pt x="458" y="1"/>
                    <a:pt x="446" y="3"/>
                    <a:pt x="432" y="7"/>
                  </a:cubicBezTo>
                  <a:cubicBezTo>
                    <a:pt x="168" y="91"/>
                    <a:pt x="0" y="1315"/>
                    <a:pt x="1104" y="1879"/>
                  </a:cubicBezTo>
                  <a:cubicBezTo>
                    <a:pt x="1104" y="1879"/>
                    <a:pt x="1692" y="1483"/>
                    <a:pt x="648" y="763"/>
                  </a:cubicBezTo>
                  <a:cubicBezTo>
                    <a:pt x="376" y="570"/>
                    <a:pt x="651" y="1"/>
                    <a:pt x="468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22;p78"/>
            <p:cNvSpPr/>
            <p:nvPr/>
          </p:nvSpPr>
          <p:spPr>
            <a:xfrm>
              <a:off x="3795971" y="1137282"/>
              <a:ext cx="41316" cy="109578"/>
            </a:xfrm>
            <a:custGeom>
              <a:avLst/>
              <a:gdLst/>
              <a:ahLst/>
              <a:cxnLst/>
              <a:rect l="l" t="t" r="r" b="b"/>
              <a:pathLst>
                <a:path w="414" h="1098" extrusionOk="0">
                  <a:moveTo>
                    <a:pt x="46" y="1"/>
                  </a:moveTo>
                  <a:cubicBezTo>
                    <a:pt x="25" y="1"/>
                    <a:pt x="0" y="26"/>
                    <a:pt x="17" y="52"/>
                  </a:cubicBezTo>
                  <a:lnTo>
                    <a:pt x="5" y="52"/>
                  </a:lnTo>
                  <a:cubicBezTo>
                    <a:pt x="65" y="148"/>
                    <a:pt x="113" y="244"/>
                    <a:pt x="161" y="352"/>
                  </a:cubicBezTo>
                  <a:cubicBezTo>
                    <a:pt x="233" y="508"/>
                    <a:pt x="293" y="688"/>
                    <a:pt x="305" y="868"/>
                  </a:cubicBezTo>
                  <a:cubicBezTo>
                    <a:pt x="305" y="928"/>
                    <a:pt x="305" y="1012"/>
                    <a:pt x="233" y="1036"/>
                  </a:cubicBezTo>
                  <a:cubicBezTo>
                    <a:pt x="201" y="1057"/>
                    <a:pt x="226" y="1098"/>
                    <a:pt x="258" y="1098"/>
                  </a:cubicBezTo>
                  <a:cubicBezTo>
                    <a:pt x="262" y="1098"/>
                    <a:pt x="265" y="1097"/>
                    <a:pt x="269" y="1096"/>
                  </a:cubicBezTo>
                  <a:cubicBezTo>
                    <a:pt x="413" y="1024"/>
                    <a:pt x="377" y="808"/>
                    <a:pt x="341" y="688"/>
                  </a:cubicBezTo>
                  <a:cubicBezTo>
                    <a:pt x="293" y="496"/>
                    <a:pt x="221" y="316"/>
                    <a:pt x="137" y="148"/>
                  </a:cubicBezTo>
                  <a:cubicBezTo>
                    <a:pt x="113" y="100"/>
                    <a:pt x="89" y="64"/>
                    <a:pt x="65" y="16"/>
                  </a:cubicBezTo>
                  <a:cubicBezTo>
                    <a:pt x="62" y="5"/>
                    <a:pt x="54" y="1"/>
                    <a:pt x="46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23;p78"/>
            <p:cNvSpPr/>
            <p:nvPr/>
          </p:nvSpPr>
          <p:spPr>
            <a:xfrm>
              <a:off x="3833095" y="1133689"/>
              <a:ext cx="32933" cy="96903"/>
            </a:xfrm>
            <a:custGeom>
              <a:avLst/>
              <a:gdLst/>
              <a:ahLst/>
              <a:cxnLst/>
              <a:rect l="l" t="t" r="r" b="b"/>
              <a:pathLst>
                <a:path w="330" h="971" extrusionOk="0">
                  <a:moveTo>
                    <a:pt x="46" y="1"/>
                  </a:moveTo>
                  <a:cubicBezTo>
                    <a:pt x="25" y="1"/>
                    <a:pt x="0" y="26"/>
                    <a:pt x="17" y="52"/>
                  </a:cubicBezTo>
                  <a:lnTo>
                    <a:pt x="17" y="40"/>
                  </a:lnTo>
                  <a:cubicBezTo>
                    <a:pt x="53" y="124"/>
                    <a:pt x="89" y="196"/>
                    <a:pt x="125" y="280"/>
                  </a:cubicBezTo>
                  <a:cubicBezTo>
                    <a:pt x="185" y="424"/>
                    <a:pt x="233" y="580"/>
                    <a:pt x="233" y="736"/>
                  </a:cubicBezTo>
                  <a:cubicBezTo>
                    <a:pt x="245" y="796"/>
                    <a:pt x="221" y="868"/>
                    <a:pt x="173" y="916"/>
                  </a:cubicBezTo>
                  <a:cubicBezTo>
                    <a:pt x="144" y="935"/>
                    <a:pt x="162" y="970"/>
                    <a:pt x="189" y="970"/>
                  </a:cubicBezTo>
                  <a:cubicBezTo>
                    <a:pt x="196" y="970"/>
                    <a:pt x="202" y="968"/>
                    <a:pt x="209" y="964"/>
                  </a:cubicBezTo>
                  <a:cubicBezTo>
                    <a:pt x="329" y="880"/>
                    <a:pt x="305" y="712"/>
                    <a:pt x="281" y="580"/>
                  </a:cubicBezTo>
                  <a:cubicBezTo>
                    <a:pt x="245" y="412"/>
                    <a:pt x="185" y="268"/>
                    <a:pt x="125" y="112"/>
                  </a:cubicBezTo>
                  <a:cubicBezTo>
                    <a:pt x="101" y="88"/>
                    <a:pt x="89" y="52"/>
                    <a:pt x="65" y="16"/>
                  </a:cubicBezTo>
                  <a:cubicBezTo>
                    <a:pt x="62" y="5"/>
                    <a:pt x="54" y="1"/>
                    <a:pt x="46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24;p78"/>
            <p:cNvSpPr/>
            <p:nvPr/>
          </p:nvSpPr>
          <p:spPr>
            <a:xfrm>
              <a:off x="3874810" y="1141972"/>
              <a:ext cx="21157" cy="75347"/>
            </a:xfrm>
            <a:custGeom>
              <a:avLst/>
              <a:gdLst/>
              <a:ahLst/>
              <a:cxnLst/>
              <a:rect l="l" t="t" r="r" b="b"/>
              <a:pathLst>
                <a:path w="212" h="755" extrusionOk="0">
                  <a:moveTo>
                    <a:pt x="40" y="0"/>
                  </a:moveTo>
                  <a:cubicBezTo>
                    <a:pt x="20" y="0"/>
                    <a:pt x="1" y="9"/>
                    <a:pt x="7" y="29"/>
                  </a:cubicBezTo>
                  <a:cubicBezTo>
                    <a:pt x="43" y="101"/>
                    <a:pt x="55" y="161"/>
                    <a:pt x="79" y="233"/>
                  </a:cubicBezTo>
                  <a:cubicBezTo>
                    <a:pt x="115" y="341"/>
                    <a:pt x="139" y="461"/>
                    <a:pt x="139" y="581"/>
                  </a:cubicBezTo>
                  <a:cubicBezTo>
                    <a:pt x="139" y="629"/>
                    <a:pt x="115" y="665"/>
                    <a:pt x="79" y="689"/>
                  </a:cubicBezTo>
                  <a:cubicBezTo>
                    <a:pt x="49" y="709"/>
                    <a:pt x="70" y="754"/>
                    <a:pt x="98" y="754"/>
                  </a:cubicBezTo>
                  <a:cubicBezTo>
                    <a:pt x="104" y="754"/>
                    <a:pt x="110" y="753"/>
                    <a:pt x="115" y="749"/>
                  </a:cubicBezTo>
                  <a:cubicBezTo>
                    <a:pt x="211" y="701"/>
                    <a:pt x="211" y="557"/>
                    <a:pt x="199" y="461"/>
                  </a:cubicBezTo>
                  <a:cubicBezTo>
                    <a:pt x="175" y="341"/>
                    <a:pt x="151" y="221"/>
                    <a:pt x="103" y="101"/>
                  </a:cubicBezTo>
                  <a:cubicBezTo>
                    <a:pt x="91" y="65"/>
                    <a:pt x="79" y="41"/>
                    <a:pt x="79" y="17"/>
                  </a:cubicBezTo>
                  <a:cubicBezTo>
                    <a:pt x="74" y="6"/>
                    <a:pt x="56" y="0"/>
                    <a:pt x="40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25;p78"/>
            <p:cNvSpPr/>
            <p:nvPr/>
          </p:nvSpPr>
          <p:spPr>
            <a:xfrm>
              <a:off x="3891166" y="1142276"/>
              <a:ext cx="30438" cy="81734"/>
            </a:xfrm>
            <a:custGeom>
              <a:avLst/>
              <a:gdLst/>
              <a:ahLst/>
              <a:cxnLst/>
              <a:rect l="l" t="t" r="r" b="b"/>
              <a:pathLst>
                <a:path w="305" h="819" extrusionOk="0">
                  <a:moveTo>
                    <a:pt x="155" y="1"/>
                  </a:moveTo>
                  <a:cubicBezTo>
                    <a:pt x="136" y="1"/>
                    <a:pt x="117" y="17"/>
                    <a:pt x="124" y="46"/>
                  </a:cubicBezTo>
                  <a:cubicBezTo>
                    <a:pt x="160" y="154"/>
                    <a:pt x="184" y="262"/>
                    <a:pt x="196" y="370"/>
                  </a:cubicBezTo>
                  <a:cubicBezTo>
                    <a:pt x="220" y="466"/>
                    <a:pt x="292" y="742"/>
                    <a:pt x="136" y="754"/>
                  </a:cubicBezTo>
                  <a:cubicBezTo>
                    <a:pt x="100" y="754"/>
                    <a:pt x="76" y="742"/>
                    <a:pt x="52" y="742"/>
                  </a:cubicBezTo>
                  <a:cubicBezTo>
                    <a:pt x="47" y="738"/>
                    <a:pt x="41" y="736"/>
                    <a:pt x="36" y="736"/>
                  </a:cubicBezTo>
                  <a:cubicBezTo>
                    <a:pt x="10" y="736"/>
                    <a:pt x="0" y="782"/>
                    <a:pt x="40" y="802"/>
                  </a:cubicBezTo>
                  <a:lnTo>
                    <a:pt x="28" y="802"/>
                  </a:lnTo>
                  <a:cubicBezTo>
                    <a:pt x="51" y="813"/>
                    <a:pt x="77" y="819"/>
                    <a:pt x="103" y="819"/>
                  </a:cubicBezTo>
                  <a:cubicBezTo>
                    <a:pt x="158" y="819"/>
                    <a:pt x="216" y="795"/>
                    <a:pt x="256" y="754"/>
                  </a:cubicBezTo>
                  <a:cubicBezTo>
                    <a:pt x="304" y="670"/>
                    <a:pt x="304" y="574"/>
                    <a:pt x="280" y="490"/>
                  </a:cubicBezTo>
                  <a:cubicBezTo>
                    <a:pt x="268" y="370"/>
                    <a:pt x="244" y="262"/>
                    <a:pt x="220" y="142"/>
                  </a:cubicBezTo>
                  <a:cubicBezTo>
                    <a:pt x="208" y="106"/>
                    <a:pt x="196" y="58"/>
                    <a:pt x="184" y="22"/>
                  </a:cubicBezTo>
                  <a:cubicBezTo>
                    <a:pt x="180" y="8"/>
                    <a:pt x="167" y="1"/>
                    <a:pt x="155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26;p78"/>
            <p:cNvSpPr/>
            <p:nvPr/>
          </p:nvSpPr>
          <p:spPr>
            <a:xfrm>
              <a:off x="3747868" y="1166223"/>
              <a:ext cx="120056" cy="148499"/>
            </a:xfrm>
            <a:custGeom>
              <a:avLst/>
              <a:gdLst/>
              <a:ahLst/>
              <a:cxnLst/>
              <a:rect l="l" t="t" r="r" b="b"/>
              <a:pathLst>
                <a:path w="1203" h="1488" extrusionOk="0">
                  <a:moveTo>
                    <a:pt x="210" y="1"/>
                  </a:moveTo>
                  <a:cubicBezTo>
                    <a:pt x="118" y="1"/>
                    <a:pt x="30" y="114"/>
                    <a:pt x="7" y="206"/>
                  </a:cubicBezTo>
                  <a:cubicBezTo>
                    <a:pt x="0" y="227"/>
                    <a:pt x="19" y="245"/>
                    <a:pt x="38" y="245"/>
                  </a:cubicBezTo>
                  <a:cubicBezTo>
                    <a:pt x="50" y="245"/>
                    <a:pt x="62" y="237"/>
                    <a:pt x="67" y="218"/>
                  </a:cubicBezTo>
                  <a:lnTo>
                    <a:pt x="79" y="230"/>
                  </a:lnTo>
                  <a:cubicBezTo>
                    <a:pt x="91" y="182"/>
                    <a:pt x="115" y="134"/>
                    <a:pt x="151" y="98"/>
                  </a:cubicBezTo>
                  <a:cubicBezTo>
                    <a:pt x="160" y="89"/>
                    <a:pt x="191" y="75"/>
                    <a:pt x="217" y="75"/>
                  </a:cubicBezTo>
                  <a:cubicBezTo>
                    <a:pt x="229" y="75"/>
                    <a:pt x="240" y="78"/>
                    <a:pt x="247" y="86"/>
                  </a:cubicBezTo>
                  <a:cubicBezTo>
                    <a:pt x="271" y="110"/>
                    <a:pt x="247" y="134"/>
                    <a:pt x="247" y="146"/>
                  </a:cubicBezTo>
                  <a:cubicBezTo>
                    <a:pt x="211" y="290"/>
                    <a:pt x="199" y="446"/>
                    <a:pt x="223" y="602"/>
                  </a:cubicBezTo>
                  <a:cubicBezTo>
                    <a:pt x="271" y="806"/>
                    <a:pt x="475" y="914"/>
                    <a:pt x="643" y="1022"/>
                  </a:cubicBezTo>
                  <a:cubicBezTo>
                    <a:pt x="811" y="1130"/>
                    <a:pt x="1051" y="1250"/>
                    <a:pt x="1135" y="1466"/>
                  </a:cubicBezTo>
                  <a:cubicBezTo>
                    <a:pt x="1140" y="1481"/>
                    <a:pt x="1154" y="1488"/>
                    <a:pt x="1167" y="1488"/>
                  </a:cubicBezTo>
                  <a:cubicBezTo>
                    <a:pt x="1185" y="1488"/>
                    <a:pt x="1202" y="1475"/>
                    <a:pt x="1195" y="1454"/>
                  </a:cubicBezTo>
                  <a:cubicBezTo>
                    <a:pt x="1123" y="1298"/>
                    <a:pt x="1003" y="1166"/>
                    <a:pt x="859" y="1070"/>
                  </a:cubicBezTo>
                  <a:cubicBezTo>
                    <a:pt x="763" y="1010"/>
                    <a:pt x="667" y="962"/>
                    <a:pt x="583" y="902"/>
                  </a:cubicBezTo>
                  <a:cubicBezTo>
                    <a:pt x="475" y="842"/>
                    <a:pt x="391" y="770"/>
                    <a:pt x="331" y="686"/>
                  </a:cubicBezTo>
                  <a:cubicBezTo>
                    <a:pt x="259" y="542"/>
                    <a:pt x="247" y="374"/>
                    <a:pt x="295" y="218"/>
                  </a:cubicBezTo>
                  <a:cubicBezTo>
                    <a:pt x="307" y="146"/>
                    <a:pt x="331" y="26"/>
                    <a:pt x="223" y="2"/>
                  </a:cubicBezTo>
                  <a:cubicBezTo>
                    <a:pt x="219" y="1"/>
                    <a:pt x="214" y="1"/>
                    <a:pt x="210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27;p78"/>
            <p:cNvSpPr/>
            <p:nvPr/>
          </p:nvSpPr>
          <p:spPr>
            <a:xfrm>
              <a:off x="2542520" y="1186182"/>
              <a:ext cx="242907" cy="313165"/>
            </a:xfrm>
            <a:custGeom>
              <a:avLst/>
              <a:gdLst/>
              <a:ahLst/>
              <a:cxnLst/>
              <a:rect l="l" t="t" r="r" b="b"/>
              <a:pathLst>
                <a:path w="2434" h="3138" extrusionOk="0">
                  <a:moveTo>
                    <a:pt x="1048" y="0"/>
                  </a:moveTo>
                  <a:cubicBezTo>
                    <a:pt x="782" y="0"/>
                    <a:pt x="542" y="112"/>
                    <a:pt x="445" y="342"/>
                  </a:cubicBezTo>
                  <a:cubicBezTo>
                    <a:pt x="73" y="1266"/>
                    <a:pt x="457" y="1506"/>
                    <a:pt x="457" y="1506"/>
                  </a:cubicBezTo>
                  <a:lnTo>
                    <a:pt x="1" y="2814"/>
                  </a:lnTo>
                  <a:lnTo>
                    <a:pt x="1489" y="3138"/>
                  </a:lnTo>
                  <a:lnTo>
                    <a:pt x="1837" y="1746"/>
                  </a:lnTo>
                  <a:cubicBezTo>
                    <a:pt x="2434" y="611"/>
                    <a:pt x="1670" y="0"/>
                    <a:pt x="1048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28;p78"/>
            <p:cNvSpPr/>
            <p:nvPr/>
          </p:nvSpPr>
          <p:spPr>
            <a:xfrm>
              <a:off x="2659882" y="1197459"/>
              <a:ext cx="123450" cy="148598"/>
            </a:xfrm>
            <a:custGeom>
              <a:avLst/>
              <a:gdLst/>
              <a:ahLst/>
              <a:cxnLst/>
              <a:rect l="l" t="t" r="r" b="b"/>
              <a:pathLst>
                <a:path w="1237" h="1489" extrusionOk="0">
                  <a:moveTo>
                    <a:pt x="385" y="1"/>
                  </a:moveTo>
                  <a:lnTo>
                    <a:pt x="1" y="181"/>
                  </a:lnTo>
                  <a:lnTo>
                    <a:pt x="529" y="1489"/>
                  </a:lnTo>
                  <a:cubicBezTo>
                    <a:pt x="529" y="1489"/>
                    <a:pt x="925" y="1393"/>
                    <a:pt x="1237" y="865"/>
                  </a:cubicBezTo>
                  <a:lnTo>
                    <a:pt x="385" y="1"/>
                  </a:ln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29;p78"/>
            <p:cNvSpPr/>
            <p:nvPr/>
          </p:nvSpPr>
          <p:spPr>
            <a:xfrm>
              <a:off x="2670660" y="1158738"/>
              <a:ext cx="61176" cy="118260"/>
            </a:xfrm>
            <a:custGeom>
              <a:avLst/>
              <a:gdLst/>
              <a:ahLst/>
              <a:cxnLst/>
              <a:rect l="l" t="t" r="r" b="b"/>
              <a:pathLst>
                <a:path w="613" h="1185" extrusionOk="0">
                  <a:moveTo>
                    <a:pt x="396" y="1"/>
                  </a:moveTo>
                  <a:cubicBezTo>
                    <a:pt x="254" y="1"/>
                    <a:pt x="186" y="198"/>
                    <a:pt x="109" y="497"/>
                  </a:cubicBezTo>
                  <a:cubicBezTo>
                    <a:pt x="37" y="821"/>
                    <a:pt x="1" y="1133"/>
                    <a:pt x="169" y="1181"/>
                  </a:cubicBezTo>
                  <a:cubicBezTo>
                    <a:pt x="180" y="1183"/>
                    <a:pt x="190" y="1184"/>
                    <a:pt x="200" y="1184"/>
                  </a:cubicBezTo>
                  <a:cubicBezTo>
                    <a:pt x="356" y="1184"/>
                    <a:pt x="413" y="933"/>
                    <a:pt x="481" y="629"/>
                  </a:cubicBezTo>
                  <a:cubicBezTo>
                    <a:pt x="565" y="305"/>
                    <a:pt x="613" y="41"/>
                    <a:pt x="433" y="5"/>
                  </a:cubicBezTo>
                  <a:cubicBezTo>
                    <a:pt x="420" y="2"/>
                    <a:pt x="407" y="1"/>
                    <a:pt x="396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30;p78"/>
            <p:cNvSpPr/>
            <p:nvPr/>
          </p:nvSpPr>
          <p:spPr>
            <a:xfrm>
              <a:off x="2638325" y="1145565"/>
              <a:ext cx="61176" cy="118460"/>
            </a:xfrm>
            <a:custGeom>
              <a:avLst/>
              <a:gdLst/>
              <a:ahLst/>
              <a:cxnLst/>
              <a:rect l="l" t="t" r="r" b="b"/>
              <a:pathLst>
                <a:path w="613" h="1187" extrusionOk="0">
                  <a:moveTo>
                    <a:pt x="405" y="1"/>
                  </a:moveTo>
                  <a:cubicBezTo>
                    <a:pt x="252" y="1"/>
                    <a:pt x="176" y="198"/>
                    <a:pt x="121" y="497"/>
                  </a:cubicBezTo>
                  <a:cubicBezTo>
                    <a:pt x="37" y="821"/>
                    <a:pt x="1" y="1145"/>
                    <a:pt x="169" y="1181"/>
                  </a:cubicBezTo>
                  <a:cubicBezTo>
                    <a:pt x="183" y="1185"/>
                    <a:pt x="196" y="1186"/>
                    <a:pt x="209" y="1186"/>
                  </a:cubicBezTo>
                  <a:cubicBezTo>
                    <a:pt x="358" y="1186"/>
                    <a:pt x="415" y="939"/>
                    <a:pt x="493" y="641"/>
                  </a:cubicBezTo>
                  <a:cubicBezTo>
                    <a:pt x="565" y="317"/>
                    <a:pt x="613" y="53"/>
                    <a:pt x="445" y="5"/>
                  </a:cubicBezTo>
                  <a:cubicBezTo>
                    <a:pt x="431" y="2"/>
                    <a:pt x="418" y="1"/>
                    <a:pt x="405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31;p78"/>
            <p:cNvSpPr/>
            <p:nvPr/>
          </p:nvSpPr>
          <p:spPr>
            <a:xfrm>
              <a:off x="2602398" y="1148858"/>
              <a:ext cx="58781" cy="105386"/>
            </a:xfrm>
            <a:custGeom>
              <a:avLst/>
              <a:gdLst/>
              <a:ahLst/>
              <a:cxnLst/>
              <a:rect l="l" t="t" r="r" b="b"/>
              <a:pathLst>
                <a:path w="589" h="1056" extrusionOk="0">
                  <a:moveTo>
                    <a:pt x="360" y="0"/>
                  </a:moveTo>
                  <a:cubicBezTo>
                    <a:pt x="228" y="0"/>
                    <a:pt x="173" y="181"/>
                    <a:pt x="109" y="440"/>
                  </a:cubicBezTo>
                  <a:cubicBezTo>
                    <a:pt x="37" y="716"/>
                    <a:pt x="1" y="1004"/>
                    <a:pt x="181" y="1052"/>
                  </a:cubicBezTo>
                  <a:cubicBezTo>
                    <a:pt x="192" y="1054"/>
                    <a:pt x="204" y="1056"/>
                    <a:pt x="215" y="1056"/>
                  </a:cubicBezTo>
                  <a:cubicBezTo>
                    <a:pt x="359" y="1056"/>
                    <a:pt x="425" y="840"/>
                    <a:pt x="481" y="572"/>
                  </a:cubicBezTo>
                  <a:cubicBezTo>
                    <a:pt x="541" y="284"/>
                    <a:pt x="589" y="44"/>
                    <a:pt x="409" y="8"/>
                  </a:cubicBezTo>
                  <a:cubicBezTo>
                    <a:pt x="391" y="3"/>
                    <a:pt x="375" y="0"/>
                    <a:pt x="360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32;p78"/>
            <p:cNvSpPr/>
            <p:nvPr/>
          </p:nvSpPr>
          <p:spPr>
            <a:xfrm>
              <a:off x="2577250" y="1169915"/>
              <a:ext cx="42015" cy="106684"/>
            </a:xfrm>
            <a:custGeom>
              <a:avLst/>
              <a:gdLst/>
              <a:ahLst/>
              <a:cxnLst/>
              <a:rect l="l" t="t" r="r" b="b"/>
              <a:pathLst>
                <a:path w="421" h="1069" extrusionOk="0">
                  <a:moveTo>
                    <a:pt x="225" y="0"/>
                  </a:moveTo>
                  <a:cubicBezTo>
                    <a:pt x="58" y="0"/>
                    <a:pt x="24" y="189"/>
                    <a:pt x="13" y="469"/>
                  </a:cubicBezTo>
                  <a:cubicBezTo>
                    <a:pt x="1" y="769"/>
                    <a:pt x="13" y="1057"/>
                    <a:pt x="193" y="1069"/>
                  </a:cubicBezTo>
                  <a:cubicBezTo>
                    <a:pt x="373" y="1069"/>
                    <a:pt x="385" y="841"/>
                    <a:pt x="409" y="541"/>
                  </a:cubicBezTo>
                  <a:cubicBezTo>
                    <a:pt x="421" y="241"/>
                    <a:pt x="421" y="13"/>
                    <a:pt x="241" y="1"/>
                  </a:cubicBezTo>
                  <a:cubicBezTo>
                    <a:pt x="235" y="0"/>
                    <a:pt x="230" y="0"/>
                    <a:pt x="225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33;p78"/>
            <p:cNvSpPr/>
            <p:nvPr/>
          </p:nvSpPr>
          <p:spPr>
            <a:xfrm>
              <a:off x="2620362" y="1197260"/>
              <a:ext cx="166562" cy="191911"/>
            </a:xfrm>
            <a:custGeom>
              <a:avLst/>
              <a:gdLst/>
              <a:ahLst/>
              <a:cxnLst/>
              <a:rect l="l" t="t" r="r" b="b"/>
              <a:pathLst>
                <a:path w="1669" h="1923" extrusionOk="0">
                  <a:moveTo>
                    <a:pt x="1089" y="0"/>
                  </a:moveTo>
                  <a:cubicBezTo>
                    <a:pt x="881" y="0"/>
                    <a:pt x="1227" y="563"/>
                    <a:pt x="973" y="771"/>
                  </a:cubicBezTo>
                  <a:cubicBezTo>
                    <a:pt x="1" y="1587"/>
                    <a:pt x="613" y="1923"/>
                    <a:pt x="613" y="1923"/>
                  </a:cubicBezTo>
                  <a:cubicBezTo>
                    <a:pt x="1669" y="1263"/>
                    <a:pt x="1381" y="63"/>
                    <a:pt x="1117" y="3"/>
                  </a:cubicBezTo>
                  <a:cubicBezTo>
                    <a:pt x="1107" y="1"/>
                    <a:pt x="1097" y="0"/>
                    <a:pt x="1089" y="0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34;p78"/>
            <p:cNvSpPr/>
            <p:nvPr/>
          </p:nvSpPr>
          <p:spPr>
            <a:xfrm>
              <a:off x="2668264" y="1167820"/>
              <a:ext cx="29540" cy="110476"/>
            </a:xfrm>
            <a:custGeom>
              <a:avLst/>
              <a:gdLst/>
              <a:ahLst/>
              <a:cxnLst/>
              <a:rect l="l" t="t" r="r" b="b"/>
              <a:pathLst>
                <a:path w="296" h="1107" extrusionOk="0">
                  <a:moveTo>
                    <a:pt x="260" y="0"/>
                  </a:moveTo>
                  <a:cubicBezTo>
                    <a:pt x="247" y="0"/>
                    <a:pt x="234" y="7"/>
                    <a:pt x="229" y="22"/>
                  </a:cubicBezTo>
                  <a:cubicBezTo>
                    <a:pt x="181" y="142"/>
                    <a:pt x="133" y="250"/>
                    <a:pt x="97" y="370"/>
                  </a:cubicBezTo>
                  <a:cubicBezTo>
                    <a:pt x="37" y="550"/>
                    <a:pt x="1" y="742"/>
                    <a:pt x="13" y="934"/>
                  </a:cubicBezTo>
                  <a:cubicBezTo>
                    <a:pt x="25" y="1018"/>
                    <a:pt x="73" y="1078"/>
                    <a:pt x="145" y="1102"/>
                  </a:cubicBezTo>
                  <a:cubicBezTo>
                    <a:pt x="150" y="1105"/>
                    <a:pt x="155" y="1107"/>
                    <a:pt x="159" y="1107"/>
                  </a:cubicBezTo>
                  <a:cubicBezTo>
                    <a:pt x="186" y="1107"/>
                    <a:pt x="198" y="1052"/>
                    <a:pt x="157" y="1042"/>
                  </a:cubicBezTo>
                  <a:cubicBezTo>
                    <a:pt x="25" y="1006"/>
                    <a:pt x="73" y="754"/>
                    <a:pt x="97" y="658"/>
                  </a:cubicBezTo>
                  <a:cubicBezTo>
                    <a:pt x="133" y="490"/>
                    <a:pt x="181" y="322"/>
                    <a:pt x="241" y="154"/>
                  </a:cubicBezTo>
                  <a:cubicBezTo>
                    <a:pt x="265" y="118"/>
                    <a:pt x="277" y="82"/>
                    <a:pt x="289" y="34"/>
                  </a:cubicBezTo>
                  <a:cubicBezTo>
                    <a:pt x="296" y="13"/>
                    <a:pt x="278" y="0"/>
                    <a:pt x="260" y="0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35;p78"/>
            <p:cNvSpPr/>
            <p:nvPr/>
          </p:nvSpPr>
          <p:spPr>
            <a:xfrm>
              <a:off x="2635930" y="1166622"/>
              <a:ext cx="24750" cy="98600"/>
            </a:xfrm>
            <a:custGeom>
              <a:avLst/>
              <a:gdLst/>
              <a:ahLst/>
              <a:cxnLst/>
              <a:rect l="l" t="t" r="r" b="b"/>
              <a:pathLst>
                <a:path w="248" h="988" extrusionOk="0">
                  <a:moveTo>
                    <a:pt x="210" y="1"/>
                  </a:moveTo>
                  <a:cubicBezTo>
                    <a:pt x="198" y="1"/>
                    <a:pt x="185" y="8"/>
                    <a:pt x="181" y="22"/>
                  </a:cubicBezTo>
                  <a:cubicBezTo>
                    <a:pt x="133" y="118"/>
                    <a:pt x="109" y="214"/>
                    <a:pt x="73" y="310"/>
                  </a:cubicBezTo>
                  <a:cubicBezTo>
                    <a:pt x="25" y="466"/>
                    <a:pt x="1" y="634"/>
                    <a:pt x="25" y="802"/>
                  </a:cubicBezTo>
                  <a:cubicBezTo>
                    <a:pt x="25" y="874"/>
                    <a:pt x="73" y="946"/>
                    <a:pt x="133" y="982"/>
                  </a:cubicBezTo>
                  <a:cubicBezTo>
                    <a:pt x="138" y="986"/>
                    <a:pt x="144" y="987"/>
                    <a:pt x="150" y="987"/>
                  </a:cubicBezTo>
                  <a:cubicBezTo>
                    <a:pt x="178" y="987"/>
                    <a:pt x="199" y="942"/>
                    <a:pt x="169" y="922"/>
                  </a:cubicBezTo>
                  <a:cubicBezTo>
                    <a:pt x="49" y="862"/>
                    <a:pt x="73" y="670"/>
                    <a:pt x="85" y="562"/>
                  </a:cubicBezTo>
                  <a:cubicBezTo>
                    <a:pt x="109" y="418"/>
                    <a:pt x="145" y="274"/>
                    <a:pt x="205" y="130"/>
                  </a:cubicBezTo>
                  <a:cubicBezTo>
                    <a:pt x="205" y="106"/>
                    <a:pt x="217" y="70"/>
                    <a:pt x="241" y="46"/>
                  </a:cubicBezTo>
                  <a:cubicBezTo>
                    <a:pt x="248" y="17"/>
                    <a:pt x="229" y="1"/>
                    <a:pt x="210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36;p78"/>
            <p:cNvSpPr/>
            <p:nvPr/>
          </p:nvSpPr>
          <p:spPr>
            <a:xfrm>
              <a:off x="2603596" y="1178598"/>
              <a:ext cx="17664" cy="76644"/>
            </a:xfrm>
            <a:custGeom>
              <a:avLst/>
              <a:gdLst/>
              <a:ahLst/>
              <a:cxnLst/>
              <a:rect l="l" t="t" r="r" b="b"/>
              <a:pathLst>
                <a:path w="177" h="768" extrusionOk="0">
                  <a:moveTo>
                    <a:pt x="126" y="1"/>
                  </a:moveTo>
                  <a:cubicBezTo>
                    <a:pt x="113" y="1"/>
                    <a:pt x="101" y="8"/>
                    <a:pt x="97" y="22"/>
                  </a:cubicBezTo>
                  <a:lnTo>
                    <a:pt x="85" y="22"/>
                  </a:lnTo>
                  <a:cubicBezTo>
                    <a:pt x="73" y="106"/>
                    <a:pt x="49" y="178"/>
                    <a:pt x="37" y="262"/>
                  </a:cubicBezTo>
                  <a:cubicBezTo>
                    <a:pt x="1" y="382"/>
                    <a:pt x="1" y="514"/>
                    <a:pt x="25" y="646"/>
                  </a:cubicBezTo>
                  <a:cubicBezTo>
                    <a:pt x="37" y="694"/>
                    <a:pt x="73" y="742"/>
                    <a:pt x="121" y="766"/>
                  </a:cubicBezTo>
                  <a:cubicBezTo>
                    <a:pt x="124" y="767"/>
                    <a:pt x="127" y="767"/>
                    <a:pt x="130" y="767"/>
                  </a:cubicBezTo>
                  <a:cubicBezTo>
                    <a:pt x="160" y="767"/>
                    <a:pt x="176" y="717"/>
                    <a:pt x="133" y="706"/>
                  </a:cubicBezTo>
                  <a:cubicBezTo>
                    <a:pt x="97" y="694"/>
                    <a:pt x="85" y="646"/>
                    <a:pt x="85" y="610"/>
                  </a:cubicBezTo>
                  <a:cubicBezTo>
                    <a:pt x="73" y="562"/>
                    <a:pt x="73" y="502"/>
                    <a:pt x="85" y="454"/>
                  </a:cubicBezTo>
                  <a:cubicBezTo>
                    <a:pt x="97" y="334"/>
                    <a:pt x="109" y="226"/>
                    <a:pt x="145" y="118"/>
                  </a:cubicBezTo>
                  <a:lnTo>
                    <a:pt x="157" y="46"/>
                  </a:lnTo>
                  <a:cubicBezTo>
                    <a:pt x="164" y="17"/>
                    <a:pt x="145" y="1"/>
                    <a:pt x="126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37;p78"/>
            <p:cNvSpPr/>
            <p:nvPr/>
          </p:nvSpPr>
          <p:spPr>
            <a:xfrm>
              <a:off x="2578144" y="1179744"/>
              <a:ext cx="33033" cy="80636"/>
            </a:xfrm>
            <a:custGeom>
              <a:avLst/>
              <a:gdLst/>
              <a:ahLst/>
              <a:cxnLst/>
              <a:rect l="l" t="t" r="r" b="b"/>
              <a:pathLst>
                <a:path w="331" h="808" extrusionOk="0">
                  <a:moveTo>
                    <a:pt x="90" y="1"/>
                  </a:moveTo>
                  <a:cubicBezTo>
                    <a:pt x="78" y="1"/>
                    <a:pt x="65" y="9"/>
                    <a:pt x="61" y="28"/>
                  </a:cubicBezTo>
                  <a:cubicBezTo>
                    <a:pt x="37" y="160"/>
                    <a:pt x="25" y="292"/>
                    <a:pt x="13" y="436"/>
                  </a:cubicBezTo>
                  <a:cubicBezTo>
                    <a:pt x="1" y="532"/>
                    <a:pt x="13" y="640"/>
                    <a:pt x="49" y="736"/>
                  </a:cubicBezTo>
                  <a:cubicBezTo>
                    <a:pt x="85" y="772"/>
                    <a:pt x="133" y="808"/>
                    <a:pt x="193" y="808"/>
                  </a:cubicBezTo>
                  <a:cubicBezTo>
                    <a:pt x="229" y="796"/>
                    <a:pt x="265" y="796"/>
                    <a:pt x="301" y="772"/>
                  </a:cubicBezTo>
                  <a:cubicBezTo>
                    <a:pt x="331" y="762"/>
                    <a:pt x="310" y="718"/>
                    <a:pt x="282" y="718"/>
                  </a:cubicBezTo>
                  <a:cubicBezTo>
                    <a:pt x="276" y="718"/>
                    <a:pt x="270" y="720"/>
                    <a:pt x="265" y="724"/>
                  </a:cubicBezTo>
                  <a:lnTo>
                    <a:pt x="265" y="736"/>
                  </a:lnTo>
                  <a:lnTo>
                    <a:pt x="253" y="736"/>
                  </a:lnTo>
                  <a:cubicBezTo>
                    <a:pt x="241" y="736"/>
                    <a:pt x="217" y="736"/>
                    <a:pt x="205" y="748"/>
                  </a:cubicBezTo>
                  <a:cubicBezTo>
                    <a:pt x="169" y="748"/>
                    <a:pt x="133" y="736"/>
                    <a:pt x="109" y="700"/>
                  </a:cubicBezTo>
                  <a:cubicBezTo>
                    <a:pt x="73" y="604"/>
                    <a:pt x="61" y="508"/>
                    <a:pt x="85" y="412"/>
                  </a:cubicBezTo>
                  <a:cubicBezTo>
                    <a:pt x="85" y="316"/>
                    <a:pt x="97" y="232"/>
                    <a:pt x="109" y="136"/>
                  </a:cubicBezTo>
                  <a:cubicBezTo>
                    <a:pt x="109" y="100"/>
                    <a:pt x="121" y="76"/>
                    <a:pt x="121" y="40"/>
                  </a:cubicBezTo>
                  <a:cubicBezTo>
                    <a:pt x="128" y="18"/>
                    <a:pt x="109" y="1"/>
                    <a:pt x="90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638;p78"/>
            <p:cNvSpPr/>
            <p:nvPr/>
          </p:nvSpPr>
          <p:spPr>
            <a:xfrm>
              <a:off x="2642417" y="1193767"/>
              <a:ext cx="108081" cy="156782"/>
            </a:xfrm>
            <a:custGeom>
              <a:avLst/>
              <a:gdLst/>
              <a:ahLst/>
              <a:cxnLst/>
              <a:rect l="l" t="t" r="r" b="b"/>
              <a:pathLst>
                <a:path w="1083" h="1571" extrusionOk="0">
                  <a:moveTo>
                    <a:pt x="866" y="1"/>
                  </a:moveTo>
                  <a:cubicBezTo>
                    <a:pt x="782" y="1"/>
                    <a:pt x="741" y="80"/>
                    <a:pt x="764" y="170"/>
                  </a:cubicBezTo>
                  <a:cubicBezTo>
                    <a:pt x="812" y="314"/>
                    <a:pt x="836" y="458"/>
                    <a:pt x="824" y="602"/>
                  </a:cubicBezTo>
                  <a:cubicBezTo>
                    <a:pt x="800" y="698"/>
                    <a:pt x="740" y="794"/>
                    <a:pt x="656" y="842"/>
                  </a:cubicBezTo>
                  <a:cubicBezTo>
                    <a:pt x="572" y="926"/>
                    <a:pt x="488" y="986"/>
                    <a:pt x="392" y="1058"/>
                  </a:cubicBezTo>
                  <a:cubicBezTo>
                    <a:pt x="224" y="1166"/>
                    <a:pt x="80" y="1334"/>
                    <a:pt x="8" y="1526"/>
                  </a:cubicBezTo>
                  <a:cubicBezTo>
                    <a:pt x="0" y="1555"/>
                    <a:pt x="19" y="1571"/>
                    <a:pt x="38" y="1571"/>
                  </a:cubicBezTo>
                  <a:cubicBezTo>
                    <a:pt x="51" y="1571"/>
                    <a:pt x="63" y="1564"/>
                    <a:pt x="68" y="1550"/>
                  </a:cubicBezTo>
                  <a:cubicBezTo>
                    <a:pt x="128" y="1334"/>
                    <a:pt x="332" y="1190"/>
                    <a:pt x="500" y="1058"/>
                  </a:cubicBezTo>
                  <a:cubicBezTo>
                    <a:pt x="668" y="926"/>
                    <a:pt x="860" y="806"/>
                    <a:pt x="896" y="602"/>
                  </a:cubicBezTo>
                  <a:cubicBezTo>
                    <a:pt x="896" y="446"/>
                    <a:pt x="872" y="302"/>
                    <a:pt x="824" y="158"/>
                  </a:cubicBezTo>
                  <a:cubicBezTo>
                    <a:pt x="812" y="134"/>
                    <a:pt x="812" y="110"/>
                    <a:pt x="824" y="86"/>
                  </a:cubicBezTo>
                  <a:cubicBezTo>
                    <a:pt x="829" y="70"/>
                    <a:pt x="844" y="63"/>
                    <a:pt x="862" y="63"/>
                  </a:cubicBezTo>
                  <a:cubicBezTo>
                    <a:pt x="882" y="63"/>
                    <a:pt x="906" y="73"/>
                    <a:pt x="920" y="86"/>
                  </a:cubicBezTo>
                  <a:cubicBezTo>
                    <a:pt x="968" y="110"/>
                    <a:pt x="992" y="158"/>
                    <a:pt x="1016" y="206"/>
                  </a:cubicBezTo>
                  <a:cubicBezTo>
                    <a:pt x="1021" y="221"/>
                    <a:pt x="1034" y="228"/>
                    <a:pt x="1047" y="228"/>
                  </a:cubicBezTo>
                  <a:cubicBezTo>
                    <a:pt x="1065" y="228"/>
                    <a:pt x="1083" y="215"/>
                    <a:pt x="1076" y="194"/>
                  </a:cubicBezTo>
                  <a:lnTo>
                    <a:pt x="1064" y="182"/>
                  </a:lnTo>
                  <a:cubicBezTo>
                    <a:pt x="1040" y="110"/>
                    <a:pt x="980" y="14"/>
                    <a:pt x="884" y="2"/>
                  </a:cubicBezTo>
                  <a:cubicBezTo>
                    <a:pt x="877" y="1"/>
                    <a:pt x="871" y="1"/>
                    <a:pt x="866" y="1"/>
                  </a:cubicBezTo>
                  <a:close/>
                </a:path>
              </a:pathLst>
            </a:custGeom>
            <a:solidFill>
              <a:srgbClr val="F3B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639;p78"/>
            <p:cNvSpPr/>
            <p:nvPr/>
          </p:nvSpPr>
          <p:spPr>
            <a:xfrm>
              <a:off x="2483840" y="1397452"/>
              <a:ext cx="256380" cy="206082"/>
            </a:xfrm>
            <a:custGeom>
              <a:avLst/>
              <a:gdLst/>
              <a:ahLst/>
              <a:cxnLst/>
              <a:rect l="l" t="t" r="r" b="b"/>
              <a:pathLst>
                <a:path w="2569" h="2065" extrusionOk="0">
                  <a:moveTo>
                    <a:pt x="481" y="1"/>
                  </a:moveTo>
                  <a:lnTo>
                    <a:pt x="0" y="1237"/>
                  </a:lnTo>
                  <a:cubicBezTo>
                    <a:pt x="0" y="1237"/>
                    <a:pt x="721" y="2041"/>
                    <a:pt x="2269" y="2065"/>
                  </a:cubicBezTo>
                  <a:lnTo>
                    <a:pt x="2569" y="829"/>
                  </a:lnTo>
                  <a:cubicBezTo>
                    <a:pt x="2569" y="829"/>
                    <a:pt x="1117" y="445"/>
                    <a:pt x="481" y="1"/>
                  </a:cubicBezTo>
                  <a:close/>
                </a:path>
              </a:pathLst>
            </a:custGeom>
            <a:solidFill>
              <a:srgbClr val="E8C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640;p78"/>
            <p:cNvSpPr/>
            <p:nvPr/>
          </p:nvSpPr>
          <p:spPr>
            <a:xfrm>
              <a:off x="3797667" y="1397452"/>
              <a:ext cx="256380" cy="206082"/>
            </a:xfrm>
            <a:custGeom>
              <a:avLst/>
              <a:gdLst/>
              <a:ahLst/>
              <a:cxnLst/>
              <a:rect l="l" t="t" r="r" b="b"/>
              <a:pathLst>
                <a:path w="2569" h="2065" extrusionOk="0">
                  <a:moveTo>
                    <a:pt x="2088" y="1"/>
                  </a:moveTo>
                  <a:cubicBezTo>
                    <a:pt x="1452" y="445"/>
                    <a:pt x="0" y="829"/>
                    <a:pt x="0" y="829"/>
                  </a:cubicBezTo>
                  <a:lnTo>
                    <a:pt x="300" y="2065"/>
                  </a:lnTo>
                  <a:cubicBezTo>
                    <a:pt x="1848" y="2041"/>
                    <a:pt x="2568" y="1237"/>
                    <a:pt x="2568" y="1237"/>
                  </a:cubicBezTo>
                  <a:lnTo>
                    <a:pt x="2088" y="1"/>
                  </a:lnTo>
                  <a:close/>
                </a:path>
              </a:pathLst>
            </a:custGeom>
            <a:solidFill>
              <a:srgbClr val="E8C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641;p78"/>
            <p:cNvSpPr/>
            <p:nvPr/>
          </p:nvSpPr>
          <p:spPr>
            <a:xfrm rot="-648454">
              <a:off x="2436761" y="2004332"/>
              <a:ext cx="105435" cy="40923"/>
            </a:xfrm>
            <a:custGeom>
              <a:avLst/>
              <a:gdLst/>
              <a:ahLst/>
              <a:cxnLst/>
              <a:rect l="l" t="t" r="r" b="b"/>
              <a:pathLst>
                <a:path w="961" h="373" extrusionOk="0">
                  <a:moveTo>
                    <a:pt x="551" y="1"/>
                  </a:moveTo>
                  <a:cubicBezTo>
                    <a:pt x="520" y="1"/>
                    <a:pt x="488" y="2"/>
                    <a:pt x="456" y="5"/>
                  </a:cubicBezTo>
                  <a:cubicBezTo>
                    <a:pt x="204" y="29"/>
                    <a:pt x="0" y="173"/>
                    <a:pt x="24" y="305"/>
                  </a:cubicBezTo>
                  <a:cubicBezTo>
                    <a:pt x="29" y="356"/>
                    <a:pt x="66" y="373"/>
                    <a:pt x="126" y="373"/>
                  </a:cubicBezTo>
                  <a:cubicBezTo>
                    <a:pt x="223" y="373"/>
                    <a:pt x="377" y="327"/>
                    <a:pt x="540" y="305"/>
                  </a:cubicBezTo>
                  <a:cubicBezTo>
                    <a:pt x="804" y="269"/>
                    <a:pt x="960" y="329"/>
                    <a:pt x="948" y="197"/>
                  </a:cubicBezTo>
                  <a:cubicBezTo>
                    <a:pt x="938" y="71"/>
                    <a:pt x="762" y="1"/>
                    <a:pt x="551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642;p78"/>
            <p:cNvSpPr/>
            <p:nvPr/>
          </p:nvSpPr>
          <p:spPr>
            <a:xfrm rot="-648454">
              <a:off x="2652855" y="1965960"/>
              <a:ext cx="104557" cy="41362"/>
            </a:xfrm>
            <a:custGeom>
              <a:avLst/>
              <a:gdLst/>
              <a:ahLst/>
              <a:cxnLst/>
              <a:rect l="l" t="t" r="r" b="b"/>
              <a:pathLst>
                <a:path w="953" h="377" extrusionOk="0">
                  <a:moveTo>
                    <a:pt x="419" y="0"/>
                  </a:moveTo>
                  <a:cubicBezTo>
                    <a:pt x="197" y="0"/>
                    <a:pt x="27" y="79"/>
                    <a:pt x="16" y="196"/>
                  </a:cubicBezTo>
                  <a:cubicBezTo>
                    <a:pt x="0" y="292"/>
                    <a:pt x="69" y="298"/>
                    <a:pt x="196" y="298"/>
                  </a:cubicBezTo>
                  <a:cubicBezTo>
                    <a:pt x="211" y="298"/>
                    <a:pt x="228" y="297"/>
                    <a:pt x="246" y="297"/>
                  </a:cubicBezTo>
                  <a:cubicBezTo>
                    <a:pt x="298" y="297"/>
                    <a:pt x="358" y="298"/>
                    <a:pt x="424" y="304"/>
                  </a:cubicBezTo>
                  <a:cubicBezTo>
                    <a:pt x="589" y="327"/>
                    <a:pt x="744" y="377"/>
                    <a:pt x="840" y="377"/>
                  </a:cubicBezTo>
                  <a:cubicBezTo>
                    <a:pt x="899" y="377"/>
                    <a:pt x="936" y="359"/>
                    <a:pt x="940" y="304"/>
                  </a:cubicBezTo>
                  <a:cubicBezTo>
                    <a:pt x="952" y="172"/>
                    <a:pt x="760" y="40"/>
                    <a:pt x="508" y="4"/>
                  </a:cubicBezTo>
                  <a:cubicBezTo>
                    <a:pt x="478" y="1"/>
                    <a:pt x="448" y="0"/>
                    <a:pt x="419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643;p78"/>
            <p:cNvSpPr/>
            <p:nvPr/>
          </p:nvSpPr>
          <p:spPr>
            <a:xfrm rot="-648454">
              <a:off x="2453083" y="2102620"/>
              <a:ext cx="83273" cy="52553"/>
            </a:xfrm>
            <a:custGeom>
              <a:avLst/>
              <a:gdLst/>
              <a:ahLst/>
              <a:cxnLst/>
              <a:rect l="l" t="t" r="r" b="b"/>
              <a:pathLst>
                <a:path w="759" h="479" extrusionOk="0">
                  <a:moveTo>
                    <a:pt x="391" y="1"/>
                  </a:moveTo>
                  <a:cubicBezTo>
                    <a:pt x="223" y="1"/>
                    <a:pt x="95" y="176"/>
                    <a:pt x="18" y="341"/>
                  </a:cubicBezTo>
                  <a:cubicBezTo>
                    <a:pt x="1" y="376"/>
                    <a:pt x="27" y="404"/>
                    <a:pt x="56" y="404"/>
                  </a:cubicBezTo>
                  <a:cubicBezTo>
                    <a:pt x="68" y="404"/>
                    <a:pt x="80" y="399"/>
                    <a:pt x="90" y="389"/>
                  </a:cubicBezTo>
                  <a:cubicBezTo>
                    <a:pt x="190" y="294"/>
                    <a:pt x="279" y="257"/>
                    <a:pt x="359" y="257"/>
                  </a:cubicBezTo>
                  <a:cubicBezTo>
                    <a:pt x="489" y="257"/>
                    <a:pt x="591" y="357"/>
                    <a:pt x="666" y="461"/>
                  </a:cubicBezTo>
                  <a:cubicBezTo>
                    <a:pt x="674" y="473"/>
                    <a:pt x="687" y="479"/>
                    <a:pt x="701" y="479"/>
                  </a:cubicBezTo>
                  <a:cubicBezTo>
                    <a:pt x="729" y="479"/>
                    <a:pt x="758" y="457"/>
                    <a:pt x="750" y="425"/>
                  </a:cubicBezTo>
                  <a:cubicBezTo>
                    <a:pt x="702" y="245"/>
                    <a:pt x="630" y="41"/>
                    <a:pt x="438" y="5"/>
                  </a:cubicBezTo>
                  <a:cubicBezTo>
                    <a:pt x="422" y="2"/>
                    <a:pt x="407" y="1"/>
                    <a:pt x="391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644;p78"/>
            <p:cNvSpPr/>
            <p:nvPr/>
          </p:nvSpPr>
          <p:spPr>
            <a:xfrm rot="-648454">
              <a:off x="2675296" y="2060210"/>
              <a:ext cx="83163" cy="52553"/>
            </a:xfrm>
            <a:custGeom>
              <a:avLst/>
              <a:gdLst/>
              <a:ahLst/>
              <a:cxnLst/>
              <a:rect l="l" t="t" r="r" b="b"/>
              <a:pathLst>
                <a:path w="758" h="479" extrusionOk="0">
                  <a:moveTo>
                    <a:pt x="367" y="1"/>
                  </a:moveTo>
                  <a:cubicBezTo>
                    <a:pt x="352" y="1"/>
                    <a:pt x="336" y="2"/>
                    <a:pt x="320" y="5"/>
                  </a:cubicBezTo>
                  <a:cubicBezTo>
                    <a:pt x="128" y="41"/>
                    <a:pt x="56" y="245"/>
                    <a:pt x="8" y="425"/>
                  </a:cubicBezTo>
                  <a:cubicBezTo>
                    <a:pt x="0" y="457"/>
                    <a:pt x="29" y="479"/>
                    <a:pt x="57" y="479"/>
                  </a:cubicBezTo>
                  <a:cubicBezTo>
                    <a:pt x="71" y="479"/>
                    <a:pt x="84" y="473"/>
                    <a:pt x="92" y="461"/>
                  </a:cubicBezTo>
                  <a:cubicBezTo>
                    <a:pt x="167" y="357"/>
                    <a:pt x="269" y="257"/>
                    <a:pt x="399" y="257"/>
                  </a:cubicBezTo>
                  <a:cubicBezTo>
                    <a:pt x="479" y="257"/>
                    <a:pt x="568" y="294"/>
                    <a:pt x="668" y="389"/>
                  </a:cubicBezTo>
                  <a:cubicBezTo>
                    <a:pt x="678" y="399"/>
                    <a:pt x="691" y="404"/>
                    <a:pt x="702" y="404"/>
                  </a:cubicBezTo>
                  <a:cubicBezTo>
                    <a:pt x="731" y="404"/>
                    <a:pt x="757" y="376"/>
                    <a:pt x="740" y="341"/>
                  </a:cubicBezTo>
                  <a:cubicBezTo>
                    <a:pt x="663" y="176"/>
                    <a:pt x="536" y="1"/>
                    <a:pt x="36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7" name="Google Shape;5645;p78"/>
            <p:cNvGrpSpPr/>
            <p:nvPr/>
          </p:nvGrpSpPr>
          <p:grpSpPr>
            <a:xfrm>
              <a:off x="3091362" y="1175003"/>
              <a:ext cx="168512" cy="152087"/>
              <a:chOff x="4389478" y="3669523"/>
              <a:chExt cx="213417" cy="192587"/>
            </a:xfrm>
          </p:grpSpPr>
          <p:sp>
            <p:nvSpPr>
              <p:cNvPr id="111" name="Google Shape;5646;p78"/>
              <p:cNvSpPr/>
              <p:nvPr/>
            </p:nvSpPr>
            <p:spPr>
              <a:xfrm>
                <a:off x="4483594" y="3805555"/>
                <a:ext cx="70150" cy="49236"/>
              </a:xfrm>
              <a:custGeom>
                <a:avLst/>
                <a:gdLst/>
                <a:ahLst/>
                <a:cxnLst/>
                <a:rect l="l" t="t" r="r" b="b"/>
                <a:pathLst>
                  <a:path w="805" h="565" extrusionOk="0">
                    <a:moveTo>
                      <a:pt x="697" y="0"/>
                    </a:moveTo>
                    <a:lnTo>
                      <a:pt x="697" y="24"/>
                    </a:lnTo>
                    <a:lnTo>
                      <a:pt x="649" y="24"/>
                    </a:lnTo>
                    <a:cubicBezTo>
                      <a:pt x="601" y="24"/>
                      <a:pt x="565" y="36"/>
                      <a:pt x="517" y="60"/>
                    </a:cubicBezTo>
                    <a:cubicBezTo>
                      <a:pt x="421" y="96"/>
                      <a:pt x="337" y="144"/>
                      <a:pt x="265" y="192"/>
                    </a:cubicBezTo>
                    <a:cubicBezTo>
                      <a:pt x="181" y="252"/>
                      <a:pt x="121" y="312"/>
                      <a:pt x="73" y="384"/>
                    </a:cubicBezTo>
                    <a:lnTo>
                      <a:pt x="25" y="384"/>
                    </a:lnTo>
                    <a:cubicBezTo>
                      <a:pt x="25" y="396"/>
                      <a:pt x="13" y="408"/>
                      <a:pt x="13" y="420"/>
                    </a:cubicBezTo>
                    <a:cubicBezTo>
                      <a:pt x="1" y="432"/>
                      <a:pt x="1" y="444"/>
                      <a:pt x="13" y="456"/>
                    </a:cubicBezTo>
                    <a:cubicBezTo>
                      <a:pt x="25" y="468"/>
                      <a:pt x="37" y="480"/>
                      <a:pt x="49" y="492"/>
                    </a:cubicBezTo>
                    <a:cubicBezTo>
                      <a:pt x="61" y="504"/>
                      <a:pt x="85" y="516"/>
                      <a:pt x="97" y="528"/>
                    </a:cubicBezTo>
                    <a:cubicBezTo>
                      <a:pt x="145" y="552"/>
                      <a:pt x="181" y="564"/>
                      <a:pt x="229" y="564"/>
                    </a:cubicBezTo>
                    <a:lnTo>
                      <a:pt x="301" y="564"/>
                    </a:lnTo>
                    <a:cubicBezTo>
                      <a:pt x="361" y="564"/>
                      <a:pt x="421" y="552"/>
                      <a:pt x="469" y="540"/>
                    </a:cubicBezTo>
                    <a:cubicBezTo>
                      <a:pt x="553" y="516"/>
                      <a:pt x="613" y="468"/>
                      <a:pt x="661" y="408"/>
                    </a:cubicBezTo>
                    <a:cubicBezTo>
                      <a:pt x="685" y="372"/>
                      <a:pt x="709" y="336"/>
                      <a:pt x="733" y="300"/>
                    </a:cubicBezTo>
                    <a:lnTo>
                      <a:pt x="745" y="264"/>
                    </a:lnTo>
                    <a:lnTo>
                      <a:pt x="757" y="240"/>
                    </a:lnTo>
                    <a:lnTo>
                      <a:pt x="781" y="180"/>
                    </a:lnTo>
                    <a:cubicBezTo>
                      <a:pt x="793" y="156"/>
                      <a:pt x="793" y="120"/>
                      <a:pt x="805" y="84"/>
                    </a:cubicBezTo>
                    <a:cubicBezTo>
                      <a:pt x="805" y="72"/>
                      <a:pt x="793" y="60"/>
                      <a:pt x="793" y="48"/>
                    </a:cubicBezTo>
                    <a:cubicBezTo>
                      <a:pt x="781" y="36"/>
                      <a:pt x="769" y="24"/>
                      <a:pt x="757" y="12"/>
                    </a:cubicBezTo>
                    <a:cubicBezTo>
                      <a:pt x="745" y="12"/>
                      <a:pt x="733" y="0"/>
                      <a:pt x="70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5647;p78"/>
              <p:cNvSpPr/>
              <p:nvPr/>
            </p:nvSpPr>
            <p:spPr>
              <a:xfrm>
                <a:off x="4450131" y="3677888"/>
                <a:ext cx="48190" cy="94288"/>
              </a:xfrm>
              <a:custGeom>
                <a:avLst/>
                <a:gdLst/>
                <a:ahLst/>
                <a:cxnLst/>
                <a:rect l="l" t="t" r="r" b="b"/>
                <a:pathLst>
                  <a:path w="553" h="1082" extrusionOk="0">
                    <a:moveTo>
                      <a:pt x="529" y="1"/>
                    </a:moveTo>
                    <a:cubicBezTo>
                      <a:pt x="517" y="1"/>
                      <a:pt x="505" y="13"/>
                      <a:pt x="505" y="25"/>
                    </a:cubicBezTo>
                    <a:cubicBezTo>
                      <a:pt x="505" y="85"/>
                      <a:pt x="493" y="133"/>
                      <a:pt x="493" y="193"/>
                    </a:cubicBezTo>
                    <a:cubicBezTo>
                      <a:pt x="481" y="241"/>
                      <a:pt x="469" y="289"/>
                      <a:pt x="457" y="337"/>
                    </a:cubicBezTo>
                    <a:cubicBezTo>
                      <a:pt x="421" y="325"/>
                      <a:pt x="397" y="325"/>
                      <a:pt x="361" y="325"/>
                    </a:cubicBezTo>
                    <a:cubicBezTo>
                      <a:pt x="353" y="325"/>
                      <a:pt x="346" y="324"/>
                      <a:pt x="338" y="324"/>
                    </a:cubicBezTo>
                    <a:cubicBezTo>
                      <a:pt x="157" y="324"/>
                      <a:pt x="12" y="464"/>
                      <a:pt x="1" y="637"/>
                    </a:cubicBezTo>
                    <a:cubicBezTo>
                      <a:pt x="1" y="661"/>
                      <a:pt x="1" y="685"/>
                      <a:pt x="1" y="709"/>
                    </a:cubicBezTo>
                    <a:cubicBezTo>
                      <a:pt x="1" y="745"/>
                      <a:pt x="1" y="769"/>
                      <a:pt x="13" y="793"/>
                    </a:cubicBezTo>
                    <a:cubicBezTo>
                      <a:pt x="13" y="817"/>
                      <a:pt x="25" y="841"/>
                      <a:pt x="37" y="865"/>
                    </a:cubicBezTo>
                    <a:cubicBezTo>
                      <a:pt x="49" y="889"/>
                      <a:pt x="61" y="913"/>
                      <a:pt x="73" y="937"/>
                    </a:cubicBezTo>
                    <a:cubicBezTo>
                      <a:pt x="109" y="973"/>
                      <a:pt x="145" y="1009"/>
                      <a:pt x="193" y="1033"/>
                    </a:cubicBezTo>
                    <a:cubicBezTo>
                      <a:pt x="253" y="1069"/>
                      <a:pt x="313" y="1081"/>
                      <a:pt x="385" y="1081"/>
                    </a:cubicBezTo>
                    <a:cubicBezTo>
                      <a:pt x="409" y="1081"/>
                      <a:pt x="433" y="1069"/>
                      <a:pt x="433" y="1033"/>
                    </a:cubicBezTo>
                    <a:cubicBezTo>
                      <a:pt x="433" y="1021"/>
                      <a:pt x="421" y="1009"/>
                      <a:pt x="421" y="1009"/>
                    </a:cubicBezTo>
                    <a:cubicBezTo>
                      <a:pt x="409" y="997"/>
                      <a:pt x="397" y="997"/>
                      <a:pt x="385" y="997"/>
                    </a:cubicBezTo>
                    <a:lnTo>
                      <a:pt x="361" y="997"/>
                    </a:lnTo>
                    <a:cubicBezTo>
                      <a:pt x="325" y="985"/>
                      <a:pt x="301" y="985"/>
                      <a:pt x="265" y="973"/>
                    </a:cubicBezTo>
                    <a:cubicBezTo>
                      <a:pt x="241" y="961"/>
                      <a:pt x="229" y="949"/>
                      <a:pt x="205" y="937"/>
                    </a:cubicBezTo>
                    <a:cubicBezTo>
                      <a:pt x="193" y="913"/>
                      <a:pt x="169" y="901"/>
                      <a:pt x="157" y="877"/>
                    </a:cubicBezTo>
                    <a:cubicBezTo>
                      <a:pt x="145" y="865"/>
                      <a:pt x="133" y="841"/>
                      <a:pt x="121" y="817"/>
                    </a:cubicBezTo>
                    <a:cubicBezTo>
                      <a:pt x="97" y="769"/>
                      <a:pt x="85" y="709"/>
                      <a:pt x="97" y="649"/>
                    </a:cubicBezTo>
                    <a:cubicBezTo>
                      <a:pt x="97" y="625"/>
                      <a:pt x="109" y="589"/>
                      <a:pt x="121" y="565"/>
                    </a:cubicBezTo>
                    <a:cubicBezTo>
                      <a:pt x="133" y="541"/>
                      <a:pt x="145" y="517"/>
                      <a:pt x="157" y="493"/>
                    </a:cubicBezTo>
                    <a:cubicBezTo>
                      <a:pt x="169" y="481"/>
                      <a:pt x="193" y="457"/>
                      <a:pt x="205" y="445"/>
                    </a:cubicBezTo>
                    <a:cubicBezTo>
                      <a:pt x="217" y="433"/>
                      <a:pt x="241" y="421"/>
                      <a:pt x="253" y="421"/>
                    </a:cubicBezTo>
                    <a:cubicBezTo>
                      <a:pt x="277" y="409"/>
                      <a:pt x="313" y="397"/>
                      <a:pt x="337" y="397"/>
                    </a:cubicBezTo>
                    <a:lnTo>
                      <a:pt x="493" y="397"/>
                    </a:lnTo>
                    <a:cubicBezTo>
                      <a:pt x="505" y="385"/>
                      <a:pt x="505" y="385"/>
                      <a:pt x="505" y="373"/>
                    </a:cubicBezTo>
                    <a:cubicBezTo>
                      <a:pt x="505" y="349"/>
                      <a:pt x="517" y="325"/>
                      <a:pt x="529" y="301"/>
                    </a:cubicBezTo>
                    <a:cubicBezTo>
                      <a:pt x="529" y="277"/>
                      <a:pt x="529" y="241"/>
                      <a:pt x="541" y="217"/>
                    </a:cubicBezTo>
                    <a:cubicBezTo>
                      <a:pt x="541" y="157"/>
                      <a:pt x="553" y="97"/>
                      <a:pt x="553" y="37"/>
                    </a:cubicBezTo>
                    <a:lnTo>
                      <a:pt x="553" y="25"/>
                    </a:lnTo>
                    <a:cubicBezTo>
                      <a:pt x="553" y="13"/>
                      <a:pt x="553" y="13"/>
                      <a:pt x="553" y="13"/>
                    </a:cubicBezTo>
                    <a:cubicBezTo>
                      <a:pt x="553" y="7"/>
                      <a:pt x="550" y="4"/>
                      <a:pt x="547" y="4"/>
                    </a:cubicBezTo>
                    <a:cubicBezTo>
                      <a:pt x="544" y="4"/>
                      <a:pt x="541" y="7"/>
                      <a:pt x="541" y="13"/>
                    </a:cubicBezTo>
                    <a:lnTo>
                      <a:pt x="529" y="1"/>
                    </a:lnTo>
                    <a:close/>
                  </a:path>
                </a:pathLst>
              </a:custGeom>
              <a:solidFill>
                <a:srgbClr val="000000">
                  <a:alpha val="12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5648;p78"/>
              <p:cNvSpPr/>
              <p:nvPr/>
            </p:nvSpPr>
            <p:spPr>
              <a:xfrm>
                <a:off x="4455359" y="3771046"/>
                <a:ext cx="103612" cy="91064"/>
              </a:xfrm>
              <a:custGeom>
                <a:avLst/>
                <a:gdLst/>
                <a:ahLst/>
                <a:cxnLst/>
                <a:rect l="l" t="t" r="r" b="b"/>
                <a:pathLst>
                  <a:path w="1189" h="1045" extrusionOk="0">
                    <a:moveTo>
                      <a:pt x="1105" y="444"/>
                    </a:moveTo>
                    <a:lnTo>
                      <a:pt x="1105" y="456"/>
                    </a:lnTo>
                    <a:lnTo>
                      <a:pt x="1105" y="552"/>
                    </a:lnTo>
                    <a:cubicBezTo>
                      <a:pt x="1093" y="600"/>
                      <a:pt x="1081" y="636"/>
                      <a:pt x="1069" y="684"/>
                    </a:cubicBezTo>
                    <a:cubicBezTo>
                      <a:pt x="1045" y="720"/>
                      <a:pt x="1033" y="756"/>
                      <a:pt x="1009" y="792"/>
                    </a:cubicBezTo>
                    <a:cubicBezTo>
                      <a:pt x="985" y="816"/>
                      <a:pt x="961" y="840"/>
                      <a:pt x="925" y="864"/>
                    </a:cubicBezTo>
                    <a:cubicBezTo>
                      <a:pt x="901" y="888"/>
                      <a:pt x="865" y="900"/>
                      <a:pt x="841" y="924"/>
                    </a:cubicBezTo>
                    <a:cubicBezTo>
                      <a:pt x="805" y="936"/>
                      <a:pt x="769" y="948"/>
                      <a:pt x="733" y="948"/>
                    </a:cubicBezTo>
                    <a:lnTo>
                      <a:pt x="613" y="948"/>
                    </a:lnTo>
                    <a:cubicBezTo>
                      <a:pt x="529" y="936"/>
                      <a:pt x="445" y="900"/>
                      <a:pt x="373" y="852"/>
                    </a:cubicBezTo>
                    <a:cubicBezTo>
                      <a:pt x="397" y="828"/>
                      <a:pt x="421" y="792"/>
                      <a:pt x="445" y="768"/>
                    </a:cubicBezTo>
                    <a:cubicBezTo>
                      <a:pt x="505" y="708"/>
                      <a:pt x="565" y="660"/>
                      <a:pt x="637" y="624"/>
                    </a:cubicBezTo>
                    <a:cubicBezTo>
                      <a:pt x="721" y="564"/>
                      <a:pt x="817" y="516"/>
                      <a:pt x="925" y="480"/>
                    </a:cubicBezTo>
                    <a:cubicBezTo>
                      <a:pt x="985" y="468"/>
                      <a:pt x="1045" y="456"/>
                      <a:pt x="1105" y="444"/>
                    </a:cubicBezTo>
                    <a:close/>
                    <a:moveTo>
                      <a:pt x="1093" y="0"/>
                    </a:moveTo>
                    <a:cubicBezTo>
                      <a:pt x="1045" y="36"/>
                      <a:pt x="997" y="60"/>
                      <a:pt x="937" y="96"/>
                    </a:cubicBezTo>
                    <a:cubicBezTo>
                      <a:pt x="829" y="156"/>
                      <a:pt x="721" y="204"/>
                      <a:pt x="613" y="252"/>
                    </a:cubicBezTo>
                    <a:cubicBezTo>
                      <a:pt x="409" y="336"/>
                      <a:pt x="205" y="396"/>
                      <a:pt x="1" y="444"/>
                    </a:cubicBezTo>
                    <a:cubicBezTo>
                      <a:pt x="1" y="480"/>
                      <a:pt x="1" y="516"/>
                      <a:pt x="13" y="540"/>
                    </a:cubicBezTo>
                    <a:cubicBezTo>
                      <a:pt x="25" y="588"/>
                      <a:pt x="49" y="636"/>
                      <a:pt x="73" y="672"/>
                    </a:cubicBezTo>
                    <a:cubicBezTo>
                      <a:pt x="121" y="756"/>
                      <a:pt x="181" y="828"/>
                      <a:pt x="253" y="888"/>
                    </a:cubicBezTo>
                    <a:cubicBezTo>
                      <a:pt x="325" y="948"/>
                      <a:pt x="409" y="996"/>
                      <a:pt x="493" y="1020"/>
                    </a:cubicBezTo>
                    <a:cubicBezTo>
                      <a:pt x="541" y="1032"/>
                      <a:pt x="577" y="1044"/>
                      <a:pt x="625" y="1044"/>
                    </a:cubicBezTo>
                    <a:lnTo>
                      <a:pt x="661" y="1044"/>
                    </a:lnTo>
                    <a:cubicBezTo>
                      <a:pt x="697" y="1044"/>
                      <a:pt x="721" y="1032"/>
                      <a:pt x="757" y="1032"/>
                    </a:cubicBezTo>
                    <a:cubicBezTo>
                      <a:pt x="853" y="1008"/>
                      <a:pt x="949" y="960"/>
                      <a:pt x="1009" y="900"/>
                    </a:cubicBezTo>
                    <a:cubicBezTo>
                      <a:pt x="1081" y="828"/>
                      <a:pt x="1141" y="732"/>
                      <a:pt x="1165" y="636"/>
                    </a:cubicBezTo>
                    <a:cubicBezTo>
                      <a:pt x="1177" y="588"/>
                      <a:pt x="1177" y="540"/>
                      <a:pt x="1189" y="492"/>
                    </a:cubicBezTo>
                    <a:cubicBezTo>
                      <a:pt x="1189" y="444"/>
                      <a:pt x="1189" y="384"/>
                      <a:pt x="1189" y="336"/>
                    </a:cubicBezTo>
                    <a:cubicBezTo>
                      <a:pt x="1177" y="228"/>
                      <a:pt x="1153" y="132"/>
                      <a:pt x="1117" y="36"/>
                    </a:cubicBezTo>
                    <a:lnTo>
                      <a:pt x="1117" y="24"/>
                    </a:lnTo>
                    <a:cubicBezTo>
                      <a:pt x="1117" y="12"/>
                      <a:pt x="1105" y="0"/>
                      <a:pt x="11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5649;p78"/>
              <p:cNvSpPr/>
              <p:nvPr/>
            </p:nvSpPr>
            <p:spPr>
              <a:xfrm>
                <a:off x="4389478" y="3669523"/>
                <a:ext cx="28321" cy="54551"/>
              </a:xfrm>
              <a:custGeom>
                <a:avLst/>
                <a:gdLst/>
                <a:ahLst/>
                <a:cxnLst/>
                <a:rect l="l" t="t" r="r" b="b"/>
                <a:pathLst>
                  <a:path w="325" h="626" extrusionOk="0">
                    <a:moveTo>
                      <a:pt x="181" y="1"/>
                    </a:moveTo>
                    <a:cubicBezTo>
                      <a:pt x="97" y="1"/>
                      <a:pt x="25" y="133"/>
                      <a:pt x="13" y="301"/>
                    </a:cubicBezTo>
                    <a:cubicBezTo>
                      <a:pt x="1" y="409"/>
                      <a:pt x="25" y="505"/>
                      <a:pt x="85" y="589"/>
                    </a:cubicBezTo>
                    <a:cubicBezTo>
                      <a:pt x="97" y="613"/>
                      <a:pt x="121" y="625"/>
                      <a:pt x="145" y="625"/>
                    </a:cubicBezTo>
                    <a:cubicBezTo>
                      <a:pt x="229" y="625"/>
                      <a:pt x="301" y="493"/>
                      <a:pt x="313" y="325"/>
                    </a:cubicBezTo>
                    <a:cubicBezTo>
                      <a:pt x="325" y="229"/>
                      <a:pt x="301" y="121"/>
                      <a:pt x="241" y="37"/>
                    </a:cubicBezTo>
                    <a:cubicBezTo>
                      <a:pt x="229" y="25"/>
                      <a:pt x="205" y="13"/>
                      <a:pt x="18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5650;p78"/>
              <p:cNvSpPr/>
              <p:nvPr/>
            </p:nvSpPr>
            <p:spPr>
              <a:xfrm>
                <a:off x="4573528" y="3675797"/>
                <a:ext cx="29367" cy="56643"/>
              </a:xfrm>
              <a:custGeom>
                <a:avLst/>
                <a:gdLst/>
                <a:ahLst/>
                <a:cxnLst/>
                <a:rect l="l" t="t" r="r" b="b"/>
                <a:pathLst>
                  <a:path w="337" h="650" extrusionOk="0">
                    <a:moveTo>
                      <a:pt x="181" y="1"/>
                    </a:moveTo>
                    <a:cubicBezTo>
                      <a:pt x="97" y="1"/>
                      <a:pt x="25" y="133"/>
                      <a:pt x="13" y="313"/>
                    </a:cubicBezTo>
                    <a:cubicBezTo>
                      <a:pt x="1" y="493"/>
                      <a:pt x="61" y="637"/>
                      <a:pt x="145" y="649"/>
                    </a:cubicBezTo>
                    <a:cubicBezTo>
                      <a:pt x="229" y="649"/>
                      <a:pt x="313" y="517"/>
                      <a:pt x="325" y="337"/>
                    </a:cubicBezTo>
                    <a:cubicBezTo>
                      <a:pt x="337" y="157"/>
                      <a:pt x="277" y="1"/>
                      <a:pt x="1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8" name="Google Shape;5651;p78"/>
            <p:cNvSpPr/>
            <p:nvPr/>
          </p:nvSpPr>
          <p:spPr>
            <a:xfrm rot="290779">
              <a:off x="3151762" y="1915989"/>
              <a:ext cx="41615" cy="76711"/>
            </a:xfrm>
            <a:custGeom>
              <a:avLst/>
              <a:gdLst/>
              <a:ahLst/>
              <a:cxnLst/>
              <a:rect l="l" t="t" r="r" b="b"/>
              <a:pathLst>
                <a:path w="313" h="577" extrusionOk="0">
                  <a:moveTo>
                    <a:pt x="120" y="0"/>
                  </a:moveTo>
                  <a:cubicBezTo>
                    <a:pt x="96" y="0"/>
                    <a:pt x="72" y="12"/>
                    <a:pt x="60" y="36"/>
                  </a:cubicBezTo>
                  <a:cubicBezTo>
                    <a:pt x="12" y="120"/>
                    <a:pt x="0" y="216"/>
                    <a:pt x="12" y="300"/>
                  </a:cubicBezTo>
                  <a:cubicBezTo>
                    <a:pt x="36" y="456"/>
                    <a:pt x="108" y="577"/>
                    <a:pt x="180" y="577"/>
                  </a:cubicBezTo>
                  <a:cubicBezTo>
                    <a:pt x="204" y="577"/>
                    <a:pt x="228" y="565"/>
                    <a:pt x="240" y="540"/>
                  </a:cubicBezTo>
                  <a:cubicBezTo>
                    <a:pt x="288" y="456"/>
                    <a:pt x="312" y="360"/>
                    <a:pt x="288" y="264"/>
                  </a:cubicBezTo>
                  <a:cubicBezTo>
                    <a:pt x="264" y="120"/>
                    <a:pt x="192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652;p78"/>
            <p:cNvSpPr/>
            <p:nvPr/>
          </p:nvSpPr>
          <p:spPr>
            <a:xfrm rot="290779">
              <a:off x="3356337" y="1927312"/>
              <a:ext cx="40020" cy="71925"/>
            </a:xfrm>
            <a:custGeom>
              <a:avLst/>
              <a:gdLst/>
              <a:ahLst/>
              <a:cxnLst/>
              <a:rect l="l" t="t" r="r" b="b"/>
              <a:pathLst>
                <a:path w="301" h="541" extrusionOk="0">
                  <a:moveTo>
                    <a:pt x="120" y="0"/>
                  </a:moveTo>
                  <a:cubicBezTo>
                    <a:pt x="96" y="0"/>
                    <a:pt x="72" y="12"/>
                    <a:pt x="60" y="36"/>
                  </a:cubicBezTo>
                  <a:cubicBezTo>
                    <a:pt x="24" y="108"/>
                    <a:pt x="0" y="204"/>
                    <a:pt x="24" y="288"/>
                  </a:cubicBezTo>
                  <a:cubicBezTo>
                    <a:pt x="36" y="432"/>
                    <a:pt x="108" y="540"/>
                    <a:pt x="180" y="540"/>
                  </a:cubicBezTo>
                  <a:cubicBezTo>
                    <a:pt x="204" y="540"/>
                    <a:pt x="228" y="528"/>
                    <a:pt x="240" y="504"/>
                  </a:cubicBezTo>
                  <a:cubicBezTo>
                    <a:pt x="288" y="432"/>
                    <a:pt x="300" y="336"/>
                    <a:pt x="288" y="252"/>
                  </a:cubicBezTo>
                  <a:cubicBezTo>
                    <a:pt x="264" y="108"/>
                    <a:pt x="192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653;p78"/>
            <p:cNvSpPr/>
            <p:nvPr/>
          </p:nvSpPr>
          <p:spPr>
            <a:xfrm rot="1064100">
              <a:off x="3168449" y="2104833"/>
              <a:ext cx="94832" cy="31267"/>
            </a:xfrm>
            <a:custGeom>
              <a:avLst/>
              <a:gdLst/>
              <a:ahLst/>
              <a:cxnLst/>
              <a:rect l="l" t="t" r="r" b="b"/>
              <a:pathLst>
                <a:path w="913" h="301" extrusionOk="0">
                  <a:moveTo>
                    <a:pt x="60" y="1"/>
                  </a:moveTo>
                  <a:cubicBezTo>
                    <a:pt x="36" y="1"/>
                    <a:pt x="24" y="13"/>
                    <a:pt x="24" y="13"/>
                  </a:cubicBezTo>
                  <a:cubicBezTo>
                    <a:pt x="12" y="25"/>
                    <a:pt x="0" y="37"/>
                    <a:pt x="12" y="49"/>
                  </a:cubicBezTo>
                  <a:cubicBezTo>
                    <a:pt x="12" y="61"/>
                    <a:pt x="12" y="73"/>
                    <a:pt x="24" y="85"/>
                  </a:cubicBezTo>
                  <a:cubicBezTo>
                    <a:pt x="72" y="145"/>
                    <a:pt x="132" y="193"/>
                    <a:pt x="204" y="229"/>
                  </a:cubicBezTo>
                  <a:cubicBezTo>
                    <a:pt x="228" y="253"/>
                    <a:pt x="264" y="265"/>
                    <a:pt x="312" y="277"/>
                  </a:cubicBezTo>
                  <a:cubicBezTo>
                    <a:pt x="348" y="289"/>
                    <a:pt x="384" y="301"/>
                    <a:pt x="432" y="301"/>
                  </a:cubicBezTo>
                  <a:lnTo>
                    <a:pt x="492" y="301"/>
                  </a:lnTo>
                  <a:cubicBezTo>
                    <a:pt x="552" y="301"/>
                    <a:pt x="612" y="289"/>
                    <a:pt x="672" y="277"/>
                  </a:cubicBezTo>
                  <a:cubicBezTo>
                    <a:pt x="744" y="253"/>
                    <a:pt x="816" y="205"/>
                    <a:pt x="876" y="145"/>
                  </a:cubicBezTo>
                  <a:cubicBezTo>
                    <a:pt x="913" y="117"/>
                    <a:pt x="880" y="69"/>
                    <a:pt x="840" y="69"/>
                  </a:cubicBezTo>
                  <a:cubicBezTo>
                    <a:pt x="828" y="69"/>
                    <a:pt x="816" y="73"/>
                    <a:pt x="804" y="85"/>
                  </a:cubicBezTo>
                  <a:cubicBezTo>
                    <a:pt x="792" y="97"/>
                    <a:pt x="780" y="109"/>
                    <a:pt x="768" y="121"/>
                  </a:cubicBezTo>
                  <a:cubicBezTo>
                    <a:pt x="732" y="145"/>
                    <a:pt x="696" y="169"/>
                    <a:pt x="672" y="181"/>
                  </a:cubicBezTo>
                  <a:cubicBezTo>
                    <a:pt x="636" y="193"/>
                    <a:pt x="600" y="205"/>
                    <a:pt x="564" y="205"/>
                  </a:cubicBezTo>
                  <a:lnTo>
                    <a:pt x="420" y="205"/>
                  </a:lnTo>
                  <a:cubicBezTo>
                    <a:pt x="372" y="205"/>
                    <a:pt x="324" y="181"/>
                    <a:pt x="276" y="169"/>
                  </a:cubicBezTo>
                  <a:cubicBezTo>
                    <a:pt x="240" y="145"/>
                    <a:pt x="204" y="133"/>
                    <a:pt x="168" y="97"/>
                  </a:cubicBezTo>
                  <a:cubicBezTo>
                    <a:pt x="132" y="73"/>
                    <a:pt x="108" y="49"/>
                    <a:pt x="84" y="25"/>
                  </a:cubicBezTo>
                  <a:cubicBezTo>
                    <a:pt x="72" y="13"/>
                    <a:pt x="60" y="13"/>
                    <a:pt x="60" y="13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654;p78"/>
            <p:cNvSpPr/>
            <p:nvPr/>
          </p:nvSpPr>
          <p:spPr>
            <a:xfrm rot="153952">
              <a:off x="3081139" y="1813076"/>
              <a:ext cx="133472" cy="73650"/>
            </a:xfrm>
            <a:custGeom>
              <a:avLst/>
              <a:gdLst/>
              <a:ahLst/>
              <a:cxnLst/>
              <a:rect l="l" t="t" r="r" b="b"/>
              <a:pathLst>
                <a:path w="1285" h="709" extrusionOk="0">
                  <a:moveTo>
                    <a:pt x="960" y="0"/>
                  </a:moveTo>
                  <a:cubicBezTo>
                    <a:pt x="816" y="0"/>
                    <a:pt x="672" y="24"/>
                    <a:pt x="540" y="84"/>
                  </a:cubicBezTo>
                  <a:cubicBezTo>
                    <a:pt x="396" y="132"/>
                    <a:pt x="252" y="216"/>
                    <a:pt x="132" y="324"/>
                  </a:cubicBezTo>
                  <a:cubicBezTo>
                    <a:pt x="36" y="420"/>
                    <a:pt x="0" y="504"/>
                    <a:pt x="24" y="576"/>
                  </a:cubicBezTo>
                  <a:cubicBezTo>
                    <a:pt x="48" y="648"/>
                    <a:pt x="168" y="708"/>
                    <a:pt x="324" y="708"/>
                  </a:cubicBezTo>
                  <a:cubicBezTo>
                    <a:pt x="468" y="696"/>
                    <a:pt x="612" y="672"/>
                    <a:pt x="744" y="624"/>
                  </a:cubicBezTo>
                  <a:cubicBezTo>
                    <a:pt x="888" y="564"/>
                    <a:pt x="1032" y="492"/>
                    <a:pt x="1152" y="384"/>
                  </a:cubicBezTo>
                  <a:cubicBezTo>
                    <a:pt x="1248" y="288"/>
                    <a:pt x="1284" y="192"/>
                    <a:pt x="1260" y="120"/>
                  </a:cubicBezTo>
                  <a:cubicBezTo>
                    <a:pt x="1236" y="48"/>
                    <a:pt x="1128" y="0"/>
                    <a:pt x="9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655;p78"/>
            <p:cNvSpPr/>
            <p:nvPr/>
          </p:nvSpPr>
          <p:spPr>
            <a:xfrm rot="153952">
              <a:off x="3318335" y="1821185"/>
              <a:ext cx="116022" cy="57445"/>
            </a:xfrm>
            <a:custGeom>
              <a:avLst/>
              <a:gdLst/>
              <a:ahLst/>
              <a:cxnLst/>
              <a:rect l="l" t="t" r="r" b="b"/>
              <a:pathLst>
                <a:path w="1117" h="553" extrusionOk="0">
                  <a:moveTo>
                    <a:pt x="336" y="0"/>
                  </a:moveTo>
                  <a:cubicBezTo>
                    <a:pt x="168" y="0"/>
                    <a:pt x="48" y="48"/>
                    <a:pt x="36" y="120"/>
                  </a:cubicBezTo>
                  <a:cubicBezTo>
                    <a:pt x="0" y="252"/>
                    <a:pt x="204" y="420"/>
                    <a:pt x="504" y="516"/>
                  </a:cubicBezTo>
                  <a:cubicBezTo>
                    <a:pt x="600" y="540"/>
                    <a:pt x="696" y="552"/>
                    <a:pt x="804" y="552"/>
                  </a:cubicBezTo>
                  <a:cubicBezTo>
                    <a:pt x="972" y="552"/>
                    <a:pt x="1080" y="504"/>
                    <a:pt x="1104" y="420"/>
                  </a:cubicBezTo>
                  <a:cubicBezTo>
                    <a:pt x="1116" y="336"/>
                    <a:pt x="1080" y="288"/>
                    <a:pt x="996" y="216"/>
                  </a:cubicBezTo>
                  <a:cubicBezTo>
                    <a:pt x="888" y="132"/>
                    <a:pt x="756" y="72"/>
                    <a:pt x="636" y="36"/>
                  </a:cubicBezTo>
                  <a:cubicBezTo>
                    <a:pt x="528" y="12"/>
                    <a:pt x="432" y="0"/>
                    <a:pt x="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656;p78"/>
            <p:cNvSpPr/>
            <p:nvPr/>
          </p:nvSpPr>
          <p:spPr>
            <a:xfrm rot="153887">
              <a:off x="3235721" y="1909500"/>
              <a:ext cx="78464" cy="155732"/>
            </a:xfrm>
            <a:custGeom>
              <a:avLst/>
              <a:gdLst/>
              <a:ahLst/>
              <a:cxnLst/>
              <a:rect l="l" t="t" r="r" b="b"/>
              <a:pathLst>
                <a:path w="841" h="1669" extrusionOk="0">
                  <a:moveTo>
                    <a:pt x="396" y="0"/>
                  </a:moveTo>
                  <a:cubicBezTo>
                    <a:pt x="396" y="12"/>
                    <a:pt x="384" y="12"/>
                    <a:pt x="384" y="24"/>
                  </a:cubicBezTo>
                  <a:cubicBezTo>
                    <a:pt x="384" y="24"/>
                    <a:pt x="384" y="36"/>
                    <a:pt x="384" y="36"/>
                  </a:cubicBezTo>
                  <a:cubicBezTo>
                    <a:pt x="468" y="180"/>
                    <a:pt x="552" y="336"/>
                    <a:pt x="612" y="492"/>
                  </a:cubicBezTo>
                  <a:cubicBezTo>
                    <a:pt x="684" y="636"/>
                    <a:pt x="732" y="804"/>
                    <a:pt x="756" y="972"/>
                  </a:cubicBezTo>
                  <a:cubicBezTo>
                    <a:pt x="768" y="1044"/>
                    <a:pt x="768" y="1116"/>
                    <a:pt x="756" y="1189"/>
                  </a:cubicBezTo>
                  <a:cubicBezTo>
                    <a:pt x="756" y="1225"/>
                    <a:pt x="744" y="1273"/>
                    <a:pt x="720" y="1309"/>
                  </a:cubicBezTo>
                  <a:cubicBezTo>
                    <a:pt x="708" y="1333"/>
                    <a:pt x="696" y="1357"/>
                    <a:pt x="672" y="1393"/>
                  </a:cubicBezTo>
                  <a:cubicBezTo>
                    <a:pt x="660" y="1405"/>
                    <a:pt x="636" y="1429"/>
                    <a:pt x="612" y="1453"/>
                  </a:cubicBezTo>
                  <a:cubicBezTo>
                    <a:pt x="588" y="1465"/>
                    <a:pt x="552" y="1489"/>
                    <a:pt x="516" y="1501"/>
                  </a:cubicBezTo>
                  <a:cubicBezTo>
                    <a:pt x="492" y="1513"/>
                    <a:pt x="456" y="1525"/>
                    <a:pt x="420" y="1525"/>
                  </a:cubicBezTo>
                  <a:lnTo>
                    <a:pt x="252" y="1525"/>
                  </a:lnTo>
                  <a:cubicBezTo>
                    <a:pt x="204" y="1525"/>
                    <a:pt x="144" y="1513"/>
                    <a:pt x="96" y="1501"/>
                  </a:cubicBezTo>
                  <a:lnTo>
                    <a:pt x="72" y="1501"/>
                  </a:lnTo>
                  <a:cubicBezTo>
                    <a:pt x="68" y="1498"/>
                    <a:pt x="64" y="1497"/>
                    <a:pt x="60" y="1497"/>
                  </a:cubicBezTo>
                  <a:cubicBezTo>
                    <a:pt x="40" y="1497"/>
                    <a:pt x="22" y="1519"/>
                    <a:pt x="12" y="1549"/>
                  </a:cubicBezTo>
                  <a:cubicBezTo>
                    <a:pt x="0" y="1561"/>
                    <a:pt x="0" y="1585"/>
                    <a:pt x="12" y="1597"/>
                  </a:cubicBezTo>
                  <a:cubicBezTo>
                    <a:pt x="24" y="1609"/>
                    <a:pt x="36" y="1621"/>
                    <a:pt x="48" y="1633"/>
                  </a:cubicBezTo>
                  <a:cubicBezTo>
                    <a:pt x="108" y="1645"/>
                    <a:pt x="156" y="1657"/>
                    <a:pt x="216" y="1669"/>
                  </a:cubicBezTo>
                  <a:lnTo>
                    <a:pt x="300" y="1669"/>
                  </a:lnTo>
                  <a:cubicBezTo>
                    <a:pt x="348" y="1669"/>
                    <a:pt x="384" y="1657"/>
                    <a:pt x="420" y="1657"/>
                  </a:cubicBezTo>
                  <a:cubicBezTo>
                    <a:pt x="480" y="1645"/>
                    <a:pt x="528" y="1621"/>
                    <a:pt x="588" y="1597"/>
                  </a:cubicBezTo>
                  <a:cubicBezTo>
                    <a:pt x="684" y="1549"/>
                    <a:pt x="768" y="1453"/>
                    <a:pt x="804" y="1345"/>
                  </a:cubicBezTo>
                  <a:cubicBezTo>
                    <a:pt x="828" y="1273"/>
                    <a:pt x="840" y="1201"/>
                    <a:pt x="840" y="1129"/>
                  </a:cubicBezTo>
                  <a:cubicBezTo>
                    <a:pt x="840" y="1044"/>
                    <a:pt x="828" y="960"/>
                    <a:pt x="804" y="888"/>
                  </a:cubicBezTo>
                  <a:cubicBezTo>
                    <a:pt x="792" y="804"/>
                    <a:pt x="768" y="720"/>
                    <a:pt x="732" y="636"/>
                  </a:cubicBezTo>
                  <a:cubicBezTo>
                    <a:pt x="672" y="480"/>
                    <a:pt x="600" y="324"/>
                    <a:pt x="516" y="180"/>
                  </a:cubicBezTo>
                  <a:cubicBezTo>
                    <a:pt x="480" y="132"/>
                    <a:pt x="444" y="72"/>
                    <a:pt x="420" y="12"/>
                  </a:cubicBezTo>
                  <a:cubicBezTo>
                    <a:pt x="408" y="12"/>
                    <a:pt x="408" y="0"/>
                    <a:pt x="396" y="0"/>
                  </a:cubicBez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" name="Google Shape;5657;p78"/>
            <p:cNvGrpSpPr/>
            <p:nvPr/>
          </p:nvGrpSpPr>
          <p:grpSpPr>
            <a:xfrm rot="-648340">
              <a:off x="2532524" y="2092209"/>
              <a:ext cx="140281" cy="190057"/>
              <a:chOff x="5658083" y="1959657"/>
              <a:chExt cx="180383" cy="244387"/>
            </a:xfrm>
          </p:grpSpPr>
          <p:sp>
            <p:nvSpPr>
              <p:cNvPr id="109" name="Google Shape;5658;p78"/>
              <p:cNvSpPr/>
              <p:nvPr/>
            </p:nvSpPr>
            <p:spPr>
              <a:xfrm>
                <a:off x="5755763" y="1959657"/>
                <a:ext cx="82703" cy="184700"/>
              </a:xfrm>
              <a:custGeom>
                <a:avLst/>
                <a:gdLst/>
                <a:ahLst/>
                <a:cxnLst/>
                <a:rect l="l" t="t" r="r" b="b"/>
                <a:pathLst>
                  <a:path w="673" h="1503" extrusionOk="0">
                    <a:moveTo>
                      <a:pt x="36" y="1"/>
                    </a:moveTo>
                    <a:cubicBezTo>
                      <a:pt x="30" y="1"/>
                      <a:pt x="24" y="7"/>
                      <a:pt x="24" y="19"/>
                    </a:cubicBezTo>
                    <a:lnTo>
                      <a:pt x="12" y="19"/>
                    </a:lnTo>
                    <a:cubicBezTo>
                      <a:pt x="12" y="91"/>
                      <a:pt x="0" y="163"/>
                      <a:pt x="0" y="247"/>
                    </a:cubicBezTo>
                    <a:cubicBezTo>
                      <a:pt x="0" y="319"/>
                      <a:pt x="12" y="391"/>
                      <a:pt x="36" y="463"/>
                    </a:cubicBezTo>
                    <a:cubicBezTo>
                      <a:pt x="48" y="499"/>
                      <a:pt x="72" y="523"/>
                      <a:pt x="96" y="547"/>
                    </a:cubicBezTo>
                    <a:cubicBezTo>
                      <a:pt x="120" y="571"/>
                      <a:pt x="144" y="595"/>
                      <a:pt x="180" y="607"/>
                    </a:cubicBezTo>
                    <a:cubicBezTo>
                      <a:pt x="216" y="619"/>
                      <a:pt x="252" y="631"/>
                      <a:pt x="276" y="631"/>
                    </a:cubicBezTo>
                    <a:cubicBezTo>
                      <a:pt x="312" y="643"/>
                      <a:pt x="360" y="655"/>
                      <a:pt x="396" y="667"/>
                    </a:cubicBezTo>
                    <a:cubicBezTo>
                      <a:pt x="408" y="679"/>
                      <a:pt x="432" y="691"/>
                      <a:pt x="444" y="703"/>
                    </a:cubicBezTo>
                    <a:cubicBezTo>
                      <a:pt x="456" y="715"/>
                      <a:pt x="468" y="727"/>
                      <a:pt x="480" y="739"/>
                    </a:cubicBezTo>
                    <a:cubicBezTo>
                      <a:pt x="504" y="763"/>
                      <a:pt x="516" y="799"/>
                      <a:pt x="528" y="823"/>
                    </a:cubicBezTo>
                    <a:cubicBezTo>
                      <a:pt x="540" y="859"/>
                      <a:pt x="552" y="883"/>
                      <a:pt x="552" y="919"/>
                    </a:cubicBezTo>
                    <a:cubicBezTo>
                      <a:pt x="564" y="943"/>
                      <a:pt x="564" y="979"/>
                      <a:pt x="552" y="1015"/>
                    </a:cubicBezTo>
                    <a:cubicBezTo>
                      <a:pt x="552" y="1051"/>
                      <a:pt x="540" y="1087"/>
                      <a:pt x="528" y="1111"/>
                    </a:cubicBezTo>
                    <a:cubicBezTo>
                      <a:pt x="516" y="1147"/>
                      <a:pt x="492" y="1171"/>
                      <a:pt x="480" y="1207"/>
                    </a:cubicBezTo>
                    <a:cubicBezTo>
                      <a:pt x="456" y="1231"/>
                      <a:pt x="432" y="1255"/>
                      <a:pt x="408" y="1267"/>
                    </a:cubicBezTo>
                    <a:cubicBezTo>
                      <a:pt x="384" y="1291"/>
                      <a:pt x="348" y="1303"/>
                      <a:pt x="324" y="1327"/>
                    </a:cubicBezTo>
                    <a:cubicBezTo>
                      <a:pt x="288" y="1327"/>
                      <a:pt x="264" y="1339"/>
                      <a:pt x="240" y="1339"/>
                    </a:cubicBezTo>
                    <a:lnTo>
                      <a:pt x="96" y="1339"/>
                    </a:lnTo>
                    <a:cubicBezTo>
                      <a:pt x="60" y="1351"/>
                      <a:pt x="36" y="1363"/>
                      <a:pt x="24" y="1399"/>
                    </a:cubicBezTo>
                    <a:cubicBezTo>
                      <a:pt x="12" y="1435"/>
                      <a:pt x="36" y="1483"/>
                      <a:pt x="84" y="1495"/>
                    </a:cubicBezTo>
                    <a:cubicBezTo>
                      <a:pt x="114" y="1500"/>
                      <a:pt x="146" y="1503"/>
                      <a:pt x="179" y="1503"/>
                    </a:cubicBezTo>
                    <a:cubicBezTo>
                      <a:pt x="226" y="1503"/>
                      <a:pt x="275" y="1497"/>
                      <a:pt x="324" y="1483"/>
                    </a:cubicBezTo>
                    <a:cubicBezTo>
                      <a:pt x="348" y="1471"/>
                      <a:pt x="384" y="1447"/>
                      <a:pt x="420" y="1435"/>
                    </a:cubicBezTo>
                    <a:cubicBezTo>
                      <a:pt x="444" y="1411"/>
                      <a:pt x="468" y="1399"/>
                      <a:pt x="492" y="1375"/>
                    </a:cubicBezTo>
                    <a:cubicBezTo>
                      <a:pt x="516" y="1363"/>
                      <a:pt x="528" y="1339"/>
                      <a:pt x="552" y="1327"/>
                    </a:cubicBezTo>
                    <a:cubicBezTo>
                      <a:pt x="564" y="1303"/>
                      <a:pt x="588" y="1267"/>
                      <a:pt x="600" y="1243"/>
                    </a:cubicBezTo>
                    <a:cubicBezTo>
                      <a:pt x="624" y="1195"/>
                      <a:pt x="648" y="1147"/>
                      <a:pt x="660" y="1099"/>
                    </a:cubicBezTo>
                    <a:cubicBezTo>
                      <a:pt x="660" y="1063"/>
                      <a:pt x="672" y="1039"/>
                      <a:pt x="672" y="1015"/>
                    </a:cubicBezTo>
                    <a:cubicBezTo>
                      <a:pt x="672" y="979"/>
                      <a:pt x="672" y="955"/>
                      <a:pt x="672" y="931"/>
                    </a:cubicBezTo>
                    <a:cubicBezTo>
                      <a:pt x="660" y="871"/>
                      <a:pt x="648" y="823"/>
                      <a:pt x="612" y="775"/>
                    </a:cubicBezTo>
                    <a:cubicBezTo>
                      <a:pt x="600" y="751"/>
                      <a:pt x="588" y="727"/>
                      <a:pt x="564" y="715"/>
                    </a:cubicBezTo>
                    <a:cubicBezTo>
                      <a:pt x="540" y="691"/>
                      <a:pt x="528" y="667"/>
                      <a:pt x="504" y="643"/>
                    </a:cubicBezTo>
                    <a:cubicBezTo>
                      <a:pt x="444" y="619"/>
                      <a:pt x="396" y="595"/>
                      <a:pt x="336" y="595"/>
                    </a:cubicBezTo>
                    <a:cubicBezTo>
                      <a:pt x="288" y="583"/>
                      <a:pt x="240" y="571"/>
                      <a:pt x="192" y="559"/>
                    </a:cubicBezTo>
                    <a:lnTo>
                      <a:pt x="144" y="535"/>
                    </a:lnTo>
                    <a:cubicBezTo>
                      <a:pt x="132" y="523"/>
                      <a:pt x="120" y="511"/>
                      <a:pt x="108" y="499"/>
                    </a:cubicBezTo>
                    <a:cubicBezTo>
                      <a:pt x="96" y="475"/>
                      <a:pt x="84" y="451"/>
                      <a:pt x="72" y="439"/>
                    </a:cubicBezTo>
                    <a:cubicBezTo>
                      <a:pt x="60" y="403"/>
                      <a:pt x="48" y="367"/>
                      <a:pt x="48" y="331"/>
                    </a:cubicBezTo>
                    <a:cubicBezTo>
                      <a:pt x="36" y="223"/>
                      <a:pt x="36" y="127"/>
                      <a:pt x="48" y="19"/>
                    </a:cubicBezTo>
                    <a:cubicBezTo>
                      <a:pt x="48" y="7"/>
                      <a:pt x="42" y="1"/>
                      <a:pt x="36" y="1"/>
                    </a:cubicBezTo>
                    <a:close/>
                  </a:path>
                </a:pathLst>
              </a:custGeom>
              <a:solidFill>
                <a:srgbClr val="000000">
                  <a:alpha val="12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5659;p78"/>
              <p:cNvSpPr/>
              <p:nvPr/>
            </p:nvSpPr>
            <p:spPr>
              <a:xfrm>
                <a:off x="5658083" y="2143715"/>
                <a:ext cx="109755" cy="60329"/>
              </a:xfrm>
              <a:custGeom>
                <a:avLst/>
                <a:gdLst/>
                <a:ahLst/>
                <a:cxnLst/>
                <a:rect l="l" t="t" r="r" b="b"/>
                <a:pathLst>
                  <a:path w="613" h="337" extrusionOk="0">
                    <a:moveTo>
                      <a:pt x="36" y="1"/>
                    </a:moveTo>
                    <a:cubicBezTo>
                      <a:pt x="24" y="13"/>
                      <a:pt x="12" y="13"/>
                      <a:pt x="12" y="25"/>
                    </a:cubicBezTo>
                    <a:cubicBezTo>
                      <a:pt x="0" y="37"/>
                      <a:pt x="0" y="49"/>
                      <a:pt x="12" y="61"/>
                    </a:cubicBezTo>
                    <a:cubicBezTo>
                      <a:pt x="24" y="97"/>
                      <a:pt x="36" y="121"/>
                      <a:pt x="48" y="157"/>
                    </a:cubicBezTo>
                    <a:cubicBezTo>
                      <a:pt x="108" y="265"/>
                      <a:pt x="240" y="337"/>
                      <a:pt x="372" y="337"/>
                    </a:cubicBezTo>
                    <a:lnTo>
                      <a:pt x="420" y="337"/>
                    </a:lnTo>
                    <a:cubicBezTo>
                      <a:pt x="480" y="325"/>
                      <a:pt x="540" y="301"/>
                      <a:pt x="600" y="265"/>
                    </a:cubicBezTo>
                    <a:cubicBezTo>
                      <a:pt x="612" y="265"/>
                      <a:pt x="612" y="241"/>
                      <a:pt x="612" y="229"/>
                    </a:cubicBezTo>
                    <a:cubicBezTo>
                      <a:pt x="600" y="217"/>
                      <a:pt x="588" y="217"/>
                      <a:pt x="588" y="217"/>
                    </a:cubicBezTo>
                    <a:lnTo>
                      <a:pt x="576" y="217"/>
                    </a:lnTo>
                    <a:cubicBezTo>
                      <a:pt x="552" y="229"/>
                      <a:pt x="528" y="241"/>
                      <a:pt x="504" y="253"/>
                    </a:cubicBezTo>
                    <a:cubicBezTo>
                      <a:pt x="480" y="265"/>
                      <a:pt x="456" y="265"/>
                      <a:pt x="432" y="277"/>
                    </a:cubicBezTo>
                    <a:lnTo>
                      <a:pt x="348" y="277"/>
                    </a:lnTo>
                    <a:cubicBezTo>
                      <a:pt x="324" y="265"/>
                      <a:pt x="300" y="265"/>
                      <a:pt x="276" y="253"/>
                    </a:cubicBezTo>
                    <a:cubicBezTo>
                      <a:pt x="252" y="241"/>
                      <a:pt x="228" y="229"/>
                      <a:pt x="216" y="217"/>
                    </a:cubicBezTo>
                    <a:cubicBezTo>
                      <a:pt x="168" y="181"/>
                      <a:pt x="132" y="133"/>
                      <a:pt x="108" y="85"/>
                    </a:cubicBezTo>
                    <a:cubicBezTo>
                      <a:pt x="108" y="61"/>
                      <a:pt x="96" y="49"/>
                      <a:pt x="96" y="37"/>
                    </a:cubicBezTo>
                    <a:cubicBezTo>
                      <a:pt x="84" y="13"/>
                      <a:pt x="72" y="1"/>
                      <a:pt x="48" y="1"/>
                    </a:cubicBezTo>
                    <a:close/>
                  </a:path>
                </a:pathLst>
              </a:custGeom>
              <a:solidFill>
                <a:srgbClr val="000000">
                  <a:alpha val="12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5" name="Google Shape;5660;p78"/>
            <p:cNvSpPr/>
            <p:nvPr/>
          </p:nvSpPr>
          <p:spPr>
            <a:xfrm>
              <a:off x="3059659" y="1106563"/>
              <a:ext cx="72803" cy="38990"/>
            </a:xfrm>
            <a:custGeom>
              <a:avLst/>
              <a:gdLst/>
              <a:ahLst/>
              <a:cxnLst/>
              <a:rect l="l" t="t" r="r" b="b"/>
              <a:pathLst>
                <a:path w="997" h="709" extrusionOk="0">
                  <a:moveTo>
                    <a:pt x="768" y="1"/>
                  </a:moveTo>
                  <a:lnTo>
                    <a:pt x="768" y="13"/>
                  </a:lnTo>
                  <a:cubicBezTo>
                    <a:pt x="624" y="13"/>
                    <a:pt x="492" y="61"/>
                    <a:pt x="360" y="133"/>
                  </a:cubicBezTo>
                  <a:cubicBezTo>
                    <a:pt x="252" y="193"/>
                    <a:pt x="156" y="277"/>
                    <a:pt x="72" y="385"/>
                  </a:cubicBezTo>
                  <a:cubicBezTo>
                    <a:pt x="12" y="445"/>
                    <a:pt x="0" y="541"/>
                    <a:pt x="24" y="625"/>
                  </a:cubicBezTo>
                  <a:cubicBezTo>
                    <a:pt x="72" y="685"/>
                    <a:pt x="144" y="709"/>
                    <a:pt x="216" y="709"/>
                  </a:cubicBezTo>
                  <a:cubicBezTo>
                    <a:pt x="360" y="697"/>
                    <a:pt x="504" y="649"/>
                    <a:pt x="624" y="577"/>
                  </a:cubicBezTo>
                  <a:cubicBezTo>
                    <a:pt x="732" y="517"/>
                    <a:pt x="840" y="433"/>
                    <a:pt x="912" y="325"/>
                  </a:cubicBezTo>
                  <a:cubicBezTo>
                    <a:pt x="972" y="265"/>
                    <a:pt x="996" y="169"/>
                    <a:pt x="960" y="85"/>
                  </a:cubicBezTo>
                  <a:cubicBezTo>
                    <a:pt x="912" y="25"/>
                    <a:pt x="840" y="1"/>
                    <a:pt x="7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661;p78"/>
            <p:cNvSpPr/>
            <p:nvPr/>
          </p:nvSpPr>
          <p:spPr>
            <a:xfrm rot="2234319">
              <a:off x="3214664" y="1100593"/>
              <a:ext cx="72810" cy="38986"/>
            </a:xfrm>
            <a:custGeom>
              <a:avLst/>
              <a:gdLst/>
              <a:ahLst/>
              <a:cxnLst/>
              <a:rect l="l" t="t" r="r" b="b"/>
              <a:pathLst>
                <a:path w="997" h="709" extrusionOk="0">
                  <a:moveTo>
                    <a:pt x="768" y="1"/>
                  </a:moveTo>
                  <a:lnTo>
                    <a:pt x="768" y="13"/>
                  </a:lnTo>
                  <a:cubicBezTo>
                    <a:pt x="624" y="13"/>
                    <a:pt x="492" y="61"/>
                    <a:pt x="360" y="133"/>
                  </a:cubicBezTo>
                  <a:cubicBezTo>
                    <a:pt x="252" y="193"/>
                    <a:pt x="156" y="277"/>
                    <a:pt x="72" y="385"/>
                  </a:cubicBezTo>
                  <a:cubicBezTo>
                    <a:pt x="12" y="445"/>
                    <a:pt x="0" y="541"/>
                    <a:pt x="24" y="625"/>
                  </a:cubicBezTo>
                  <a:cubicBezTo>
                    <a:pt x="72" y="685"/>
                    <a:pt x="144" y="709"/>
                    <a:pt x="216" y="709"/>
                  </a:cubicBezTo>
                  <a:cubicBezTo>
                    <a:pt x="360" y="697"/>
                    <a:pt x="504" y="649"/>
                    <a:pt x="624" y="577"/>
                  </a:cubicBezTo>
                  <a:cubicBezTo>
                    <a:pt x="732" y="517"/>
                    <a:pt x="840" y="433"/>
                    <a:pt x="912" y="325"/>
                  </a:cubicBezTo>
                  <a:cubicBezTo>
                    <a:pt x="972" y="265"/>
                    <a:pt x="996" y="169"/>
                    <a:pt x="960" y="85"/>
                  </a:cubicBezTo>
                  <a:cubicBezTo>
                    <a:pt x="912" y="25"/>
                    <a:pt x="840" y="1"/>
                    <a:pt x="7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662;p78"/>
            <p:cNvSpPr/>
            <p:nvPr/>
          </p:nvSpPr>
          <p:spPr>
            <a:xfrm>
              <a:off x="2642417" y="1193354"/>
              <a:ext cx="108081" cy="156782"/>
            </a:xfrm>
            <a:custGeom>
              <a:avLst/>
              <a:gdLst/>
              <a:ahLst/>
              <a:cxnLst/>
              <a:rect l="l" t="t" r="r" b="b"/>
              <a:pathLst>
                <a:path w="1083" h="1571" extrusionOk="0">
                  <a:moveTo>
                    <a:pt x="866" y="1"/>
                  </a:moveTo>
                  <a:cubicBezTo>
                    <a:pt x="782" y="1"/>
                    <a:pt x="741" y="80"/>
                    <a:pt x="764" y="170"/>
                  </a:cubicBezTo>
                  <a:cubicBezTo>
                    <a:pt x="812" y="314"/>
                    <a:pt x="836" y="458"/>
                    <a:pt x="824" y="602"/>
                  </a:cubicBezTo>
                  <a:cubicBezTo>
                    <a:pt x="800" y="698"/>
                    <a:pt x="740" y="794"/>
                    <a:pt x="656" y="842"/>
                  </a:cubicBezTo>
                  <a:cubicBezTo>
                    <a:pt x="572" y="926"/>
                    <a:pt x="488" y="986"/>
                    <a:pt x="392" y="1058"/>
                  </a:cubicBezTo>
                  <a:cubicBezTo>
                    <a:pt x="224" y="1166"/>
                    <a:pt x="80" y="1334"/>
                    <a:pt x="8" y="1526"/>
                  </a:cubicBezTo>
                  <a:cubicBezTo>
                    <a:pt x="0" y="1555"/>
                    <a:pt x="19" y="1571"/>
                    <a:pt x="38" y="1571"/>
                  </a:cubicBezTo>
                  <a:cubicBezTo>
                    <a:pt x="51" y="1571"/>
                    <a:pt x="63" y="1564"/>
                    <a:pt x="68" y="1550"/>
                  </a:cubicBezTo>
                  <a:cubicBezTo>
                    <a:pt x="128" y="1334"/>
                    <a:pt x="332" y="1190"/>
                    <a:pt x="500" y="1058"/>
                  </a:cubicBezTo>
                  <a:cubicBezTo>
                    <a:pt x="668" y="926"/>
                    <a:pt x="860" y="806"/>
                    <a:pt x="896" y="602"/>
                  </a:cubicBezTo>
                  <a:cubicBezTo>
                    <a:pt x="896" y="446"/>
                    <a:pt x="872" y="302"/>
                    <a:pt x="824" y="158"/>
                  </a:cubicBezTo>
                  <a:cubicBezTo>
                    <a:pt x="812" y="134"/>
                    <a:pt x="812" y="110"/>
                    <a:pt x="824" y="86"/>
                  </a:cubicBezTo>
                  <a:cubicBezTo>
                    <a:pt x="829" y="70"/>
                    <a:pt x="844" y="63"/>
                    <a:pt x="862" y="63"/>
                  </a:cubicBezTo>
                  <a:cubicBezTo>
                    <a:pt x="882" y="63"/>
                    <a:pt x="906" y="73"/>
                    <a:pt x="920" y="86"/>
                  </a:cubicBezTo>
                  <a:cubicBezTo>
                    <a:pt x="968" y="110"/>
                    <a:pt x="992" y="158"/>
                    <a:pt x="1016" y="206"/>
                  </a:cubicBezTo>
                  <a:cubicBezTo>
                    <a:pt x="1021" y="221"/>
                    <a:pt x="1034" y="228"/>
                    <a:pt x="1047" y="228"/>
                  </a:cubicBezTo>
                  <a:cubicBezTo>
                    <a:pt x="1065" y="228"/>
                    <a:pt x="1083" y="215"/>
                    <a:pt x="1076" y="194"/>
                  </a:cubicBezTo>
                  <a:lnTo>
                    <a:pt x="1064" y="182"/>
                  </a:lnTo>
                  <a:cubicBezTo>
                    <a:pt x="1040" y="110"/>
                    <a:pt x="980" y="14"/>
                    <a:pt x="884" y="2"/>
                  </a:cubicBezTo>
                  <a:cubicBezTo>
                    <a:pt x="877" y="1"/>
                    <a:pt x="871" y="1"/>
                    <a:pt x="866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663;p78"/>
            <p:cNvSpPr/>
            <p:nvPr/>
          </p:nvSpPr>
          <p:spPr>
            <a:xfrm>
              <a:off x="3746668" y="1166223"/>
              <a:ext cx="120056" cy="148499"/>
            </a:xfrm>
            <a:custGeom>
              <a:avLst/>
              <a:gdLst/>
              <a:ahLst/>
              <a:cxnLst/>
              <a:rect l="l" t="t" r="r" b="b"/>
              <a:pathLst>
                <a:path w="1203" h="1488" extrusionOk="0">
                  <a:moveTo>
                    <a:pt x="210" y="1"/>
                  </a:moveTo>
                  <a:cubicBezTo>
                    <a:pt x="118" y="1"/>
                    <a:pt x="30" y="114"/>
                    <a:pt x="7" y="206"/>
                  </a:cubicBezTo>
                  <a:cubicBezTo>
                    <a:pt x="0" y="227"/>
                    <a:pt x="19" y="245"/>
                    <a:pt x="38" y="245"/>
                  </a:cubicBezTo>
                  <a:cubicBezTo>
                    <a:pt x="50" y="245"/>
                    <a:pt x="62" y="237"/>
                    <a:pt x="67" y="218"/>
                  </a:cubicBezTo>
                  <a:lnTo>
                    <a:pt x="79" y="230"/>
                  </a:lnTo>
                  <a:cubicBezTo>
                    <a:pt x="91" y="182"/>
                    <a:pt x="115" y="134"/>
                    <a:pt x="151" y="98"/>
                  </a:cubicBezTo>
                  <a:cubicBezTo>
                    <a:pt x="160" y="89"/>
                    <a:pt x="191" y="75"/>
                    <a:pt x="217" y="75"/>
                  </a:cubicBezTo>
                  <a:cubicBezTo>
                    <a:pt x="229" y="75"/>
                    <a:pt x="240" y="78"/>
                    <a:pt x="247" y="86"/>
                  </a:cubicBezTo>
                  <a:cubicBezTo>
                    <a:pt x="271" y="110"/>
                    <a:pt x="247" y="134"/>
                    <a:pt x="247" y="146"/>
                  </a:cubicBezTo>
                  <a:cubicBezTo>
                    <a:pt x="211" y="290"/>
                    <a:pt x="199" y="446"/>
                    <a:pt x="223" y="602"/>
                  </a:cubicBezTo>
                  <a:cubicBezTo>
                    <a:pt x="271" y="806"/>
                    <a:pt x="475" y="914"/>
                    <a:pt x="643" y="1022"/>
                  </a:cubicBezTo>
                  <a:cubicBezTo>
                    <a:pt x="811" y="1130"/>
                    <a:pt x="1051" y="1250"/>
                    <a:pt x="1135" y="1466"/>
                  </a:cubicBezTo>
                  <a:cubicBezTo>
                    <a:pt x="1140" y="1481"/>
                    <a:pt x="1154" y="1488"/>
                    <a:pt x="1167" y="1488"/>
                  </a:cubicBezTo>
                  <a:cubicBezTo>
                    <a:pt x="1185" y="1488"/>
                    <a:pt x="1202" y="1475"/>
                    <a:pt x="1195" y="1454"/>
                  </a:cubicBezTo>
                  <a:cubicBezTo>
                    <a:pt x="1123" y="1298"/>
                    <a:pt x="1003" y="1166"/>
                    <a:pt x="859" y="1070"/>
                  </a:cubicBezTo>
                  <a:cubicBezTo>
                    <a:pt x="763" y="1010"/>
                    <a:pt x="667" y="962"/>
                    <a:pt x="583" y="902"/>
                  </a:cubicBezTo>
                  <a:cubicBezTo>
                    <a:pt x="475" y="842"/>
                    <a:pt x="391" y="770"/>
                    <a:pt x="331" y="686"/>
                  </a:cubicBezTo>
                  <a:cubicBezTo>
                    <a:pt x="259" y="542"/>
                    <a:pt x="247" y="374"/>
                    <a:pt x="295" y="218"/>
                  </a:cubicBezTo>
                  <a:cubicBezTo>
                    <a:pt x="307" y="146"/>
                    <a:pt x="331" y="26"/>
                    <a:pt x="223" y="2"/>
                  </a:cubicBezTo>
                  <a:cubicBezTo>
                    <a:pt x="219" y="1"/>
                    <a:pt x="214" y="1"/>
                    <a:pt x="210" y="1"/>
                  </a:cubicBezTo>
                  <a:close/>
                </a:path>
              </a:pathLst>
            </a:custGeom>
            <a:solidFill>
              <a:srgbClr val="000000">
                <a:alpha val="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762000" y="3943350"/>
            <a:ext cx="3733800" cy="738664"/>
          </a:xfrm>
          <a:prstGeom prst="rect">
            <a:avLst/>
          </a:prstGeom>
        </p:spPr>
        <p:style>
          <a:lnRef idx="1">
            <a:schemeClr val="accent1"/>
          </a:lnRef>
          <a:fillRef idx="1001">
            <a:schemeClr val="dk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Lexend Deca" charset="0"/>
              </a:rPr>
              <a:t>*</a:t>
            </a:r>
            <a:r>
              <a:rPr lang="sr-Latn-RS" dirty="0" smtClean="0">
                <a:latin typeface="Lexend Deca" charset="0"/>
              </a:rPr>
              <a:t>Srbija naglašava vrednosti tradicionalne porodice uz blago prihvatanje izmenjenog položaja žena </a:t>
            </a:r>
            <a:endParaRPr lang="en-US" dirty="0">
              <a:latin typeface="Lexend Dec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09600" y="895350"/>
            <a:ext cx="7772400" cy="36012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D</a:t>
            </a:r>
            <a:r>
              <a:rPr lang="sr-Latn-RS" sz="2000" dirty="0" smtClean="0"/>
              <a:t>aljom analizom formirane:</a:t>
            </a:r>
          </a:p>
          <a:p>
            <a:r>
              <a:rPr lang="sr-Latn-RS" sz="2000" dirty="0" smtClean="0"/>
              <a:t>Bivše komunističke zemlje, Portugal i Turska (nekritički odnos prema roditeljskom autoritetu, preferiranje marljivosti i odgovornosti kod dece, blago neprihvatanje izmenjene uloge žena)</a:t>
            </a:r>
          </a:p>
          <a:p>
            <a:r>
              <a:rPr lang="sr-Latn-RS" sz="2000" dirty="0" smtClean="0"/>
              <a:t>Drugu grupu čine zemlje Zapadne Evrope, Grčka, Britanija, BiH i Makedonija (nešto niže vrednovanje porodice, ne toliko poštovanje porodičnog autoriteta)</a:t>
            </a:r>
          </a:p>
          <a:p>
            <a:r>
              <a:rPr lang="sr-Latn-RS" sz="2000" dirty="0" smtClean="0"/>
              <a:t>Treća grupa sačinjena je od zemalja Severne Evrope (kritični prema roditeljskom autoritetu, preferiranje toleracije kod dece, odbacivanje klasične ideje braka, izrazito prihvatanje žena u novoj ulozi). 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Tri grupe zemalja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RS" sz="1400" dirty="0" smtClean="0"/>
              <a:t>Između dva posmatrana talasa (1996-2001) desile se </a:t>
            </a:r>
            <a:r>
              <a:rPr lang="sr-Latn-RS" sz="1400" u="sng" dirty="0" smtClean="0"/>
              <a:t>kritične društvene promene 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Promene su se u toku pet godina odvijale u istom smeru-raste broj onih koji apsolutno vrednuju porodicu, onih koji bezuslovno poštuju roditeljski autoritet, raste odgovornost roditelja prema deci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Osobine marljivost i odgovornost ostaju najpoželjnije, a religioznost i maštovitost najmanje poželjne dok se sve više vrednuje tolerancija a naglašavanje poslušnosti opada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Kako raste </a:t>
            </a:r>
            <a:r>
              <a:rPr lang="sr-Latn-RS" sz="1400" b="1" dirty="0" smtClean="0"/>
              <a:t>stepen obrazovanja </a:t>
            </a:r>
            <a:r>
              <a:rPr lang="sr-Latn-RS" sz="1400" dirty="0" smtClean="0"/>
              <a:t>ispitanika, opada vrednovanje porodice i porodičnog autoriteta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U Srbiji se 2001.mnogo </a:t>
            </a:r>
            <a:r>
              <a:rPr lang="sr-Latn-RS" sz="1400" u="sng" dirty="0" smtClean="0"/>
              <a:t>više prihvata abortus, razvod, ideja o samohranoj majci, izmenjena uloga žene</a:t>
            </a:r>
            <a:r>
              <a:rPr lang="sr-Latn-RS" sz="1400" dirty="0" smtClean="0"/>
              <a:t>, u poređenju sa 1996.godinom</a:t>
            </a:r>
          </a:p>
          <a:p>
            <a:pPr>
              <a:buFont typeface="Arial" pitchFamily="34" charset="0"/>
              <a:buChar char="•"/>
            </a:pPr>
            <a:r>
              <a:rPr lang="sr-Latn-RS" sz="1400" u="sng" dirty="0" smtClean="0"/>
              <a:t>Manje se prihvata klasičan brak</a:t>
            </a:r>
            <a:r>
              <a:rPr lang="sr-Latn-RS" sz="1400" dirty="0" smtClean="0"/>
              <a:t>, više druge forme heteroseksualnih odnosa</a:t>
            </a:r>
          </a:p>
          <a:p>
            <a:pPr>
              <a:buFont typeface="Arial" pitchFamily="34" charset="0"/>
              <a:buChar char="•"/>
            </a:pPr>
            <a:r>
              <a:rPr lang="sr-Latn-RS" sz="1400" b="1" dirty="0" smtClean="0"/>
              <a:t>Ideja o zapošljenoj ženi </a:t>
            </a:r>
            <a:r>
              <a:rPr lang="sr-Latn-RS" sz="1400" dirty="0" smtClean="0"/>
              <a:t>više je prihvatana usled ekonomske nesigurnosti, niskog standarda i mogućnosti zadovoljavanja samo osnovnih potreba</a:t>
            </a:r>
          </a:p>
          <a:p>
            <a:pPr>
              <a:buFont typeface="Arial" pitchFamily="34" charset="0"/>
              <a:buChar char="•"/>
            </a:pPr>
            <a:r>
              <a:rPr lang="sr-Latn-RS" sz="1400" dirty="0" smtClean="0"/>
              <a:t>Obrazovanje je pozitivno vezano sa </a:t>
            </a:r>
            <a:r>
              <a:rPr lang="sr-Latn-RS" sz="1400" u="sng" dirty="0" smtClean="0"/>
              <a:t>prihvatanjem žena u novoj ulozi </a:t>
            </a:r>
            <a:r>
              <a:rPr lang="sr-Latn-RS" sz="1400" dirty="0" smtClean="0"/>
              <a:t>i njenom ravnopravnijom ulogom u ekonomskom smislu, a negativno sa većim prihvatanjem tradicionalne ideje braka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Srbija između dva talasa</a:t>
            </a:r>
            <a:br>
              <a:rPr lang="sr-Latn-R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ial Studies Subject for Pre-K: My Family by Slidesgo">
  <a:themeElements>
    <a:clrScheme name="Simple Light">
      <a:dk1>
        <a:srgbClr val="1F1F1F"/>
      </a:dk1>
      <a:lt1>
        <a:srgbClr val="FFF6EE"/>
      </a:lt1>
      <a:dk2>
        <a:srgbClr val="F886A8"/>
      </a:dk2>
      <a:lt2>
        <a:srgbClr val="F4BDC2"/>
      </a:lt2>
      <a:accent1>
        <a:srgbClr val="FE8D6F"/>
      </a:accent1>
      <a:accent2>
        <a:srgbClr val="FDC453"/>
      </a:accent2>
      <a:accent3>
        <a:srgbClr val="FFD966"/>
      </a:accent3>
      <a:accent4>
        <a:srgbClr val="DFDD6C"/>
      </a:accent4>
      <a:accent5>
        <a:srgbClr val="9ADBC5"/>
      </a:accent5>
      <a:accent6>
        <a:srgbClr val="A0DDE0"/>
      </a:accent6>
      <a:hlink>
        <a:srgbClr val="1F1F1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1001</Words>
  <PresentationFormat>On-screen Show (16:9)</PresentationFormat>
  <Paragraphs>71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Lexend Deca</vt:lpstr>
      <vt:lpstr>Chau Philomene One</vt:lpstr>
      <vt:lpstr>Delius Swash Caps</vt:lpstr>
      <vt:lpstr>Roboto Condensed Light</vt:lpstr>
      <vt:lpstr>Social Studies Subject for Pre-K: My Family by Slidesgo</vt:lpstr>
      <vt:lpstr>Porodične vrednosti u tranziciji: Srbija u komparativnoj perspektivi</vt:lpstr>
      <vt:lpstr>UVOD</vt:lpstr>
      <vt:lpstr>Sedam faktora porodičnih vrednosti</vt:lpstr>
      <vt:lpstr>Srbija</vt:lpstr>
      <vt:lpstr>Važnost porodice</vt:lpstr>
      <vt:lpstr>Osobine kod dece</vt:lpstr>
      <vt:lpstr>Žena u izmenjenoj ulozi</vt:lpstr>
      <vt:lpstr>Tri grupe zemalja</vt:lpstr>
      <vt:lpstr>Srbija između dva talasa </vt:lpstr>
      <vt:lpstr>Rezime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Porodične vrednosti u tranziciji: Srbija u komparativnoj perspektivi</dc:title>
  <dc:creator>user</dc:creator>
  <cp:lastModifiedBy>user</cp:lastModifiedBy>
  <cp:revision>3</cp:revision>
  <dcterms:modified xsi:type="dcterms:W3CDTF">2023-03-09T21:10:11Z</dcterms:modified>
</cp:coreProperties>
</file>