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00B5F-1DBF-48D4-B407-B7E11151E2F2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8BA421-0F38-4075-BEAE-76F30327C2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Извођење</a:t>
            </a:r>
            <a:r>
              <a:rPr lang="en-US" dirty="0"/>
              <a:t> </a:t>
            </a:r>
            <a:r>
              <a:rPr lang="en-US" dirty="0" err="1"/>
              <a:t>разговора</a:t>
            </a:r>
            <a:r>
              <a:rPr lang="en-US" dirty="0"/>
              <a:t>, </a:t>
            </a:r>
            <a:r>
              <a:rPr lang="en-US" dirty="0" err="1"/>
              <a:t>анкетарска</a:t>
            </a:r>
            <a:r>
              <a:rPr lang="en-US" dirty="0"/>
              <a:t> </a:t>
            </a:r>
            <a:r>
              <a:rPr lang="en-US" dirty="0" err="1"/>
              <a:t>грешка</a:t>
            </a:r>
            <a:r>
              <a:rPr lang="en-US" dirty="0"/>
              <a:t> и </a:t>
            </a:r>
            <a:r>
              <a:rPr lang="en-US" dirty="0" err="1"/>
              <a:t>писмени</a:t>
            </a:r>
            <a:r>
              <a:rPr lang="en-US" dirty="0"/>
              <a:t> </a:t>
            </a:r>
            <a:r>
              <a:rPr lang="en-US" dirty="0" err="1"/>
              <a:t>упитник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/>
              <a:t>Милош Марковић СО16/03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Мане: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Могуће је вршити испитивање само где је становништво писмено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Недостатак анкетара може довести до проблема у разумевању питања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Сумња у аутентичност упитника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Писмени упитник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Друштвени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 </a:t>
            </a:r>
            <a:r>
              <a:rPr lang="en-US" dirty="0" err="1"/>
              <a:t>непосредно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групе</a:t>
            </a:r>
            <a:r>
              <a:rPr lang="en-US" dirty="0"/>
              <a:t> </a:t>
            </a:r>
            <a:r>
              <a:rPr lang="en-US" dirty="0" err="1"/>
              <a:t>чинилаца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Рада</a:t>
            </a:r>
            <a:r>
              <a:rPr lang="en-US" dirty="0"/>
              <a:t> и </a:t>
            </a:r>
            <a:r>
              <a:rPr lang="en-US" dirty="0" err="1"/>
              <a:t>разних</a:t>
            </a:r>
            <a:r>
              <a:rPr lang="en-US" dirty="0"/>
              <a:t> </a:t>
            </a:r>
            <a:r>
              <a:rPr lang="en-US" dirty="0" err="1"/>
              <a:t>особина</a:t>
            </a:r>
            <a:r>
              <a:rPr lang="en-US" dirty="0"/>
              <a:t> </a:t>
            </a:r>
            <a:r>
              <a:rPr lang="en-US" dirty="0" err="1"/>
              <a:t>испитивача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анкетара</a:t>
            </a:r>
            <a:endParaRPr lang="en-US" dirty="0"/>
          </a:p>
          <a:p>
            <a:pPr lvl="0"/>
            <a:r>
              <a:rPr lang="en-US" dirty="0" err="1"/>
              <a:t>Става</a:t>
            </a:r>
            <a:r>
              <a:rPr lang="en-US" dirty="0"/>
              <a:t> </a:t>
            </a:r>
            <a:r>
              <a:rPr lang="en-US" dirty="0" err="1"/>
              <a:t>испитаника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истраживању</a:t>
            </a:r>
            <a:r>
              <a:rPr lang="en-US" dirty="0"/>
              <a:t> и </a:t>
            </a:r>
            <a:r>
              <a:rPr lang="en-US" dirty="0" err="1"/>
              <a:t>њихових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дају</a:t>
            </a:r>
            <a:r>
              <a:rPr lang="en-US" dirty="0"/>
              <a:t> </a:t>
            </a:r>
            <a:r>
              <a:rPr lang="en-US" dirty="0" err="1"/>
              <a:t>тражена</a:t>
            </a:r>
            <a:r>
              <a:rPr lang="en-US" dirty="0"/>
              <a:t> </a:t>
            </a:r>
            <a:r>
              <a:rPr lang="en-US" dirty="0" err="1"/>
              <a:t>обавештења</a:t>
            </a:r>
            <a:r>
              <a:rPr lang="en-US" dirty="0"/>
              <a:t> </a:t>
            </a:r>
            <a:r>
              <a:rPr lang="en-US" dirty="0" err="1"/>
              <a:t>задовољавајућег</a:t>
            </a:r>
            <a:r>
              <a:rPr lang="en-US" dirty="0"/>
              <a:t> </a:t>
            </a:r>
            <a:r>
              <a:rPr lang="en-US" dirty="0" err="1"/>
              <a:t>квалитета</a:t>
            </a:r>
            <a:r>
              <a:rPr lang="en-US" dirty="0"/>
              <a:t> и</a:t>
            </a:r>
          </a:p>
          <a:p>
            <a:r>
              <a:rPr lang="en-US" dirty="0" err="1"/>
              <a:t>Услова</a:t>
            </a:r>
            <a:r>
              <a:rPr lang="en-US" dirty="0"/>
              <a:t> у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разговор</a:t>
            </a:r>
            <a:r>
              <a:rPr lang="en-US" dirty="0"/>
              <a:t> </a:t>
            </a:r>
            <a:r>
              <a:rPr lang="en-US" dirty="0" err="1"/>
              <a:t>води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Друштвени однос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5400" dirty="0">
                <a:latin typeface="Times New Roman" pitchFamily="18" charset="0"/>
                <a:cs typeface="Times New Roman" pitchFamily="18" charset="0"/>
              </a:rPr>
              <a:t>По Шојху, три начина рада:</a:t>
            </a:r>
          </a:p>
          <a:p>
            <a:r>
              <a:rPr lang="sr-Cyrl-RS" sz="5400" dirty="0">
                <a:latin typeface="Times New Roman" pitchFamily="18" charset="0"/>
                <a:cs typeface="Times New Roman" pitchFamily="18" charset="0"/>
              </a:rPr>
              <a:t>1. благо испитивање</a:t>
            </a:r>
          </a:p>
          <a:p>
            <a:r>
              <a:rPr lang="sr-Cyrl-BA" sz="5400" dirty="0">
                <a:latin typeface="Times New Roman" pitchFamily="18" charset="0"/>
                <a:cs typeface="Times New Roman" pitchFamily="18" charset="0"/>
              </a:rPr>
              <a:t>2. неутрално анкетирање</a:t>
            </a:r>
          </a:p>
          <a:p>
            <a:r>
              <a:rPr lang="sr-Cyrl-BA" sz="5400" dirty="0">
                <a:latin typeface="Times New Roman" pitchFamily="18" charset="0"/>
                <a:cs typeface="Times New Roman" pitchFamily="18" charset="0"/>
              </a:rPr>
              <a:t>Оштро испитивање</a:t>
            </a:r>
            <a:endParaRPr lang="sr-Cyrl-R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3200" dirty="0"/>
              <a:t>П</a:t>
            </a:r>
            <a:r>
              <a:rPr lang="sr-Cyrl-RS" sz="3200" dirty="0"/>
              <a:t>рисан однос са испитаником</a:t>
            </a:r>
          </a:p>
          <a:p>
            <a:r>
              <a:rPr lang="sr-Cyrl-BA" sz="3200" dirty="0"/>
              <a:t>П</a:t>
            </a:r>
            <a:r>
              <a:rPr lang="sr-Cyrl-RS" sz="3200" dirty="0"/>
              <a:t>оверење</a:t>
            </a:r>
          </a:p>
          <a:p>
            <a:r>
              <a:rPr lang="sr-Cyrl-BA" sz="3200" dirty="0"/>
              <a:t>В</a:t>
            </a:r>
            <a:r>
              <a:rPr lang="sr-Cyrl-RS" sz="3200" dirty="0"/>
              <a:t>ажан је контекст</a:t>
            </a:r>
          </a:p>
          <a:p>
            <a:r>
              <a:rPr lang="sr-Cyrl-BA" sz="3200" dirty="0"/>
              <a:t>А</a:t>
            </a:r>
            <a:r>
              <a:rPr lang="sr-Cyrl-RS" sz="3200" dirty="0"/>
              <a:t>ктивност анкетара</a:t>
            </a:r>
          </a:p>
          <a:p>
            <a:r>
              <a:rPr lang="sr-Cyrl-RS" sz="3200" dirty="0"/>
              <a:t>Неопходно је искуство за вођење ове врсте разговора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Благо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испитивање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редвиђен за масовна истраживања</a:t>
            </a:r>
          </a:p>
          <a:p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овршан однос са испитаником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Приснији однос може бити штетан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Анкетар је посредник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Стандардизација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Јасно стављање до знања ако анкетар примети да га испитаник обмањује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Неутрално анкетирање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Ретко се користи за научне потребе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Константна активност испитаника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Сагласност испитаника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Поступак сличан истражном саслушању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Уколико испитаник није искрен испитивање се обуставља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Користи се само за прикупљање чињеничних података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Оштро испитивање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Кан и Канел деле побуде на спољашње и унутрашње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Спољашње побуде имају за циљ постизање одређеног циља или на основу искуства и знања допринос науци</a:t>
            </a:r>
          </a:p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Унутрашње побуде настају у току разговора, заснива се на занимању анкетара за одређен став или мишљење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Испитаник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Чести узроци анкетарских грешака су: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Недостатак стручности анкетара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Сугестивност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Недостатак испитаника</a:t>
            </a:r>
          </a:p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Фингирање података од стране анкетара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sr-Cyrl-RS" dirty="0">
                <a:latin typeface="Times New Roman" pitchFamily="18" charset="0"/>
                <a:cs typeface="Times New Roman" pitchFamily="18" charset="0"/>
              </a:rPr>
              <a:t>Анкетарска грешка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Предности:</a:t>
            </a:r>
          </a:p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Лакше је обезбедити анонимност и дискрецију</a:t>
            </a:r>
          </a:p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Непостојање посредника</a:t>
            </a:r>
          </a:p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Непостојање тешкоћа у смислу да је анкетар нижег друштвеног статуса од испитаника</a:t>
            </a:r>
          </a:p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Јефтиније</a:t>
            </a:r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Писмени упитник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267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Lucida Sans Unicode</vt:lpstr>
      <vt:lpstr>Times New Roman</vt:lpstr>
      <vt:lpstr>Verdana</vt:lpstr>
      <vt:lpstr>Wingdings 2</vt:lpstr>
      <vt:lpstr>Wingdings 3</vt:lpstr>
      <vt:lpstr>Concourse</vt:lpstr>
      <vt:lpstr>Извођење разговора, анкетарска грешка и писмени упитник </vt:lpstr>
      <vt:lpstr>Друштвени однос</vt:lpstr>
      <vt:lpstr>PowerPoint Presentation</vt:lpstr>
      <vt:lpstr>Благо испитивање</vt:lpstr>
      <vt:lpstr>Неутрално анкетирање</vt:lpstr>
      <vt:lpstr>Оштро испитивање</vt:lpstr>
      <vt:lpstr>Испитаник</vt:lpstr>
      <vt:lpstr>Анкетарска грешка</vt:lpstr>
      <vt:lpstr>Писмени упитник</vt:lpstr>
      <vt:lpstr>Писмени упитник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Извођење разговора, анкетарска грешка и писмени упитник</dc:title>
  <dc:creator>PC</dc:creator>
  <cp:lastModifiedBy>Zeljka Manic</cp:lastModifiedBy>
  <cp:revision>5</cp:revision>
  <dcterms:created xsi:type="dcterms:W3CDTF">2020-06-05T18:38:12Z</dcterms:created>
  <dcterms:modified xsi:type="dcterms:W3CDTF">2020-06-12T19:11:07Z</dcterms:modified>
</cp:coreProperties>
</file>