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1" r:id="rId5"/>
    <p:sldId id="275" r:id="rId6"/>
    <p:sldId id="269" r:id="rId7"/>
    <p:sldId id="270" r:id="rId8"/>
    <p:sldId id="268" r:id="rId9"/>
    <p:sldId id="259" r:id="rId10"/>
    <p:sldId id="260" r:id="rId11"/>
    <p:sldId id="262" r:id="rId12"/>
    <p:sldId id="263" r:id="rId13"/>
    <p:sldId id="261" r:id="rId14"/>
    <p:sldId id="265" r:id="rId15"/>
    <p:sldId id="266" r:id="rId16"/>
    <p:sldId id="26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1C66-FDA9-454A-A2B9-E2D4894D5B6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5066-C0C9-4797-BA35-47156BED2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art/artworks/dali-lobster-telephone-t0325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GOIysVl8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ilmska.lzmk.hr/natuknica.aspx?id=3665" TargetMode="External"/><Relationship Id="rId4" Type="http://schemas.openxmlformats.org/officeDocument/2006/relationships/hyperlink" Target="https://www.youtube.com/watch?v=369IEhNjVX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2164h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LuisBunuelUnChienAndalou1928YouTub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6bSygUuU9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n</a:t>
            </a:r>
            <a:r>
              <a:rPr lang="sr-Latn-RS" dirty="0" smtClean="0"/>
              <a:t>adrealizam i film; nadrealizam i odevanje/moda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937 – Elsa Schiaparelli, Lobster Dinner D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839201" cy="44196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cap="all" dirty="0"/>
              <a:t>1937 – ELSA </a:t>
            </a:r>
            <a:r>
              <a:rPr lang="en-US" cap="all" dirty="0" smtClean="0"/>
              <a:t>SCHIAPARELLI</a:t>
            </a:r>
            <a:r>
              <a:rPr lang="sr-Latn-RS" cap="all" dirty="0" smtClean="0"/>
              <a:t>&amp;SALVADOR DALI</a:t>
            </a:r>
            <a:r>
              <a:rPr lang="en-US" cap="all" dirty="0" smtClean="0"/>
              <a:t>, </a:t>
            </a:r>
            <a:r>
              <a:rPr lang="en-US" cap="all" dirty="0"/>
              <a:t>LOBSTER DINNER DRESS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tate.org.uk/art/images/work/T/T03/T03257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553200" cy="51879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57912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Salvador Dali, L</a:t>
            </a:r>
            <a:r>
              <a:rPr lang="en-US" dirty="0" err="1" smtClean="0"/>
              <a:t>obster</a:t>
            </a:r>
            <a:r>
              <a:rPr lang="en-US" dirty="0" smtClean="0"/>
              <a:t> Telephone</a:t>
            </a:r>
            <a:r>
              <a:rPr lang="sr-Latn-RS" dirty="0" smtClean="0"/>
              <a:t>, </a:t>
            </a:r>
            <a:r>
              <a:rPr lang="en-US" dirty="0" smtClean="0"/>
              <a:t>1936</a:t>
            </a:r>
            <a:endParaRPr lang="sr-Latn-RS" dirty="0" smtClean="0"/>
          </a:p>
          <a:p>
            <a:pPr algn="ctr"/>
            <a:r>
              <a:rPr lang="en-US" dirty="0" smtClean="0"/>
              <a:t>V</a:t>
            </a:r>
            <a:r>
              <a:rPr lang="sr-Latn-RS" dirty="0" smtClean="0"/>
              <a:t>ideti na: </a:t>
            </a:r>
            <a:r>
              <a:rPr lang="en-US" dirty="0" smtClean="0">
                <a:hlinkClick r:id="rId3"/>
              </a:rPr>
              <a:t>https://www.tate.org.uk/art/artworks/dali-lobster-telephone-t03257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allis Simpson in Vogue 1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268979" cy="640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29200" y="5228272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Wallis </a:t>
            </a:r>
            <a:r>
              <a:rPr lang="en-US" dirty="0" smtClean="0"/>
              <a:t>Simpson</a:t>
            </a:r>
            <a:r>
              <a:rPr lang="sr-Latn-RS" dirty="0" smtClean="0"/>
              <a:t>, 1937</a:t>
            </a:r>
            <a:r>
              <a:rPr lang="en-US" dirty="0"/>
              <a:t>  "The Future Duchess of Windsor". </a:t>
            </a:r>
            <a:r>
              <a:rPr lang="en-US" i="1" dirty="0"/>
              <a:t>Vogue (NY)</a:t>
            </a:r>
            <a:r>
              <a:rPr lang="en-US" dirty="0"/>
              <a:t>, Vol. 89, </a:t>
            </a:r>
            <a:r>
              <a:rPr lang="en-US" dirty="0" err="1"/>
              <a:t>Iss</a:t>
            </a:r>
            <a:r>
              <a:rPr lang="en-US" dirty="0"/>
              <a:t>. 11, (Jun 1, 1937): 54. </a:t>
            </a:r>
            <a:r>
              <a:rPr lang="en-US" dirty="0" smtClean="0"/>
              <a:t>, </a:t>
            </a:r>
            <a:r>
              <a:rPr lang="sr-Latn-RS" dirty="0" smtClean="0"/>
              <a:t>photo</a:t>
            </a:r>
            <a:r>
              <a:rPr lang="en-US" dirty="0" smtClean="0"/>
              <a:t>: </a:t>
            </a:r>
            <a:r>
              <a:rPr lang="en-US" dirty="0"/>
              <a:t>Cecil Beaton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edia.vam.ac.uk/media/thira/collection_images/2006BK/2006BK4755_jpg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57912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Elsa Schiaparelli</a:t>
            </a:r>
            <a:r>
              <a:rPr lang="sr-Latn-RS" dirty="0" smtClean="0"/>
              <a:t>, </a:t>
            </a:r>
            <a:r>
              <a:rPr lang="en-US" dirty="0" smtClean="0"/>
              <a:t>Shoe Hat</a:t>
            </a:r>
            <a:r>
              <a:rPr lang="sr-Latn-RS" dirty="0" smtClean="0"/>
              <a:t>, 1938-39 (prema crtežu S. Dalija)</a:t>
            </a:r>
            <a:endParaRPr lang="en-US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155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7625"/>
            <a:ext cx="5143500" cy="52863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550527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kjapareli, Zimske ženske rukavice</a:t>
            </a:r>
            <a:r>
              <a:rPr lang="en-US" dirty="0" smtClean="0"/>
              <a:t> (</a:t>
            </a:r>
            <a:r>
              <a:rPr lang="sr-Latn-RS" dirty="0" smtClean="0"/>
              <a:t>zima</a:t>
            </a:r>
            <a:r>
              <a:rPr lang="en-US" dirty="0" smtClean="0"/>
              <a:t> </a:t>
            </a:r>
            <a:r>
              <a:rPr lang="en-US" dirty="0"/>
              <a:t>1936/37, </a:t>
            </a:r>
            <a:r>
              <a:rPr lang="sr-Latn-RS" dirty="0" smtClean="0"/>
              <a:t>gore levo</a:t>
            </a:r>
            <a:r>
              <a:rPr lang="en-US" dirty="0" smtClean="0"/>
              <a:t>). </a:t>
            </a:r>
            <a:endParaRPr lang="sr-Latn-RS" dirty="0" smtClean="0"/>
          </a:p>
          <a:p>
            <a:r>
              <a:rPr lang="en-US" dirty="0" smtClean="0"/>
              <a:t>S</a:t>
            </a:r>
            <a:r>
              <a:rPr lang="sr-Latn-RS" dirty="0" smtClean="0"/>
              <a:t>kjapareli, Rukavice </a:t>
            </a:r>
            <a:r>
              <a:rPr lang="en-US" dirty="0" smtClean="0"/>
              <a:t>(</a:t>
            </a:r>
            <a:r>
              <a:rPr lang="sr-Latn-RS" dirty="0" smtClean="0"/>
              <a:t>oko</a:t>
            </a:r>
            <a:r>
              <a:rPr lang="en-US" dirty="0" smtClean="0"/>
              <a:t> </a:t>
            </a:r>
            <a:r>
              <a:rPr lang="en-US" dirty="0"/>
              <a:t>1936, </a:t>
            </a:r>
            <a:r>
              <a:rPr lang="sr-Latn-RS" dirty="0" smtClean="0"/>
              <a:t>dole levo</a:t>
            </a:r>
            <a:r>
              <a:rPr lang="en-US" dirty="0" smtClean="0"/>
              <a:t>). </a:t>
            </a:r>
            <a:r>
              <a:rPr lang="en-US" dirty="0"/>
              <a:t> </a:t>
            </a:r>
            <a:endParaRPr lang="sr-Latn-RS" dirty="0" smtClean="0"/>
          </a:p>
          <a:p>
            <a:r>
              <a:rPr lang="sr-Latn-RS" dirty="0" smtClean="0"/>
              <a:t>Ruke koje je islikao Pikaso, foto: </a:t>
            </a:r>
            <a:r>
              <a:rPr lang="en-US" dirty="0" smtClean="0"/>
              <a:t>Man R</a:t>
            </a:r>
            <a:r>
              <a:rPr lang="sr-Latn-RS" dirty="0" smtClean="0"/>
              <a:t>ej</a:t>
            </a:r>
            <a:r>
              <a:rPr lang="en-US" dirty="0" smtClean="0"/>
              <a:t> </a:t>
            </a:r>
            <a:r>
              <a:rPr lang="en-US" dirty="0"/>
              <a:t>(1935, </a:t>
            </a:r>
            <a:r>
              <a:rPr lang="sr-Latn-RS" dirty="0" smtClean="0"/>
              <a:t>gore desno</a:t>
            </a:r>
            <a:r>
              <a:rPr lang="en-US" dirty="0" smtClean="0"/>
              <a:t>). </a:t>
            </a:r>
            <a:endParaRPr lang="sr-Latn-RS" dirty="0" smtClean="0"/>
          </a:p>
          <a:p>
            <a:r>
              <a:rPr lang="en-US" dirty="0" err="1" smtClean="0"/>
              <a:t>Meret</a:t>
            </a:r>
            <a:r>
              <a:rPr lang="en-US" dirty="0" smtClean="0"/>
              <a:t> Op</a:t>
            </a:r>
            <a:r>
              <a:rPr lang="sr-Latn-RS" dirty="0" smtClean="0"/>
              <a:t>enhajm, Krznene rukavice sa drvenim prstima</a:t>
            </a:r>
            <a:r>
              <a:rPr lang="en-US" dirty="0" smtClean="0"/>
              <a:t> (</a:t>
            </a:r>
            <a:r>
              <a:rPr lang="en-US" dirty="0"/>
              <a:t>1936, </a:t>
            </a:r>
            <a:r>
              <a:rPr lang="sr-Latn-RS" dirty="0" smtClean="0"/>
              <a:t>dole desno</a:t>
            </a:r>
            <a:r>
              <a:rPr lang="en-US" dirty="0" smtClean="0"/>
              <a:t>).</a:t>
            </a:r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172200" cy="42862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57150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Skjapareli, Večernje toalete u saradnji sa Žanom Koktoom</a:t>
            </a:r>
            <a:r>
              <a:rPr lang="en-US" dirty="0" smtClean="0"/>
              <a:t> (</a:t>
            </a:r>
            <a:r>
              <a:rPr lang="sr-Latn-RS" dirty="0" smtClean="0"/>
              <a:t>jesen</a:t>
            </a:r>
            <a:r>
              <a:rPr lang="en-US" dirty="0" smtClean="0"/>
              <a:t> </a:t>
            </a:r>
            <a:r>
              <a:rPr lang="en-US" dirty="0"/>
              <a:t>1937)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28575"/>
            <a:ext cx="4572000" cy="6886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57912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Elsa Schiaparelli in an evening dress of her own design, with painted details by Jean </a:t>
            </a:r>
            <a:r>
              <a:rPr lang="en-US" i="1" dirty="0" err="1"/>
              <a:t>Dunand</a:t>
            </a:r>
            <a:r>
              <a:rPr lang="en-US" i="1" dirty="0"/>
              <a:t>, photography by Man Ray, 1934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ME A–S DÅVIK / MAN RAY PORTRAYING ELSA SCHIAPARELLI 19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619500" cy="4762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61722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MAN RAY Elsa </a:t>
            </a:r>
            <a:r>
              <a:rPr lang="it-IT" dirty="0" smtClean="0"/>
              <a:t>Schiaparelli, </a:t>
            </a:r>
            <a:r>
              <a:rPr lang="sr-Latn-RS" dirty="0" smtClean="0"/>
              <a:t>jesen</a:t>
            </a:r>
            <a:r>
              <a:rPr lang="it-IT" dirty="0" smtClean="0"/>
              <a:t> </a:t>
            </a:r>
            <a:r>
              <a:rPr lang="it-IT" dirty="0"/>
              <a:t>1932</a:t>
            </a:r>
            <a:endParaRPr lang="en-US" dirty="0"/>
          </a:p>
        </p:txBody>
      </p:sp>
      <p:pic>
        <p:nvPicPr>
          <p:cNvPr id="24580" name="Picture 4" descr="Portrait of Elsa Schiaparelli, photographed by Man Ray, 1934 Elsa Schiaparelli, Salvador Dali, Man Ray Photography, Frances Movie, Francis Picabia, Jean Cocteau, Alberto Giacometti, Portrait Photographers, Portra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4648200" cy="59182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410200"/>
            <a:ext cx="319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MAN RAY Elsa Schiaparelli, 193</a:t>
            </a:r>
            <a:r>
              <a:rPr lang="sr-Latn-RS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ntr'acte (192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4762500" cy="64484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57800" y="53340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Rene Kler </a:t>
            </a:r>
            <a:r>
              <a:rPr lang="sr-Latn-RS" i="1" dirty="0" smtClean="0"/>
              <a:t>Međučin</a:t>
            </a:r>
            <a:r>
              <a:rPr lang="sr-Latn-RS" dirty="0" smtClean="0"/>
              <a:t> (Entr’acte), 1924</a:t>
            </a:r>
          </a:p>
          <a:p>
            <a:r>
              <a:rPr lang="sr-Latn-RS" dirty="0" smtClean="0"/>
              <a:t>Film dostupan na: </a:t>
            </a:r>
            <a:r>
              <a:rPr lang="en-US" dirty="0" smtClean="0">
                <a:hlinkClick r:id="rId3"/>
              </a:rPr>
              <a:t>https://www.youtube.com/watch?v=2kGOIysVl8I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304800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o nadrealističkom filmu pogledati na:</a:t>
            </a:r>
            <a:endParaRPr lang="sr-Latn-R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https://www.youtube.com/watch?v=369IEhNjVXM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/>
              <a:t>i</a:t>
            </a:r>
            <a:r>
              <a:rPr lang="sr-Latn-RS" dirty="0" smtClean="0"/>
              <a:t> pročitati na:</a:t>
            </a:r>
          </a:p>
          <a:p>
            <a:r>
              <a:rPr lang="en-US" dirty="0" smtClean="0">
                <a:hlinkClick r:id="rId5"/>
              </a:rPr>
              <a:t>https://filmska.lzmk.hr/natuknica.aspx?id=3665</a:t>
            </a:r>
            <a:r>
              <a:rPr lang="sr-Latn-R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.media-amazon.com/images/M/MV5BOTQ1YTlhNjMtMGE3Mi00ZDQ3LTk0Y2QtNDM3YzlkYjkzOGMyXkEyXkFqcGdeQXVyNTQ1NDQ3NDc@._V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"/>
            <a:ext cx="9144000" cy="51435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4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dirty="0" smtClean="0"/>
              <a:t>Marsel Dišan i Man Rej, kadar iz filma Rene Klera </a:t>
            </a:r>
            <a:r>
              <a:rPr lang="sr-Latn-RS" i="1" dirty="0" smtClean="0"/>
              <a:t>Međučin</a:t>
            </a:r>
            <a:r>
              <a:rPr lang="sr-Latn-RS" dirty="0" smtClean="0"/>
              <a:t> (Entr’acte), 1924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né Clair in Entr'acte (192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2172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dirty="0" smtClean="0"/>
              <a:t>kadar iz filma Rene Klera </a:t>
            </a:r>
            <a:r>
              <a:rPr lang="sr-Latn-RS" i="1" dirty="0" smtClean="0"/>
              <a:t>Međučin</a:t>
            </a:r>
            <a:r>
              <a:rPr lang="sr-Latn-RS" dirty="0" smtClean="0"/>
              <a:t> (Entr’acte), 1924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'âge d'or (193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"/>
            <a:ext cx="6934200" cy="58598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6019800"/>
            <a:ext cx="8521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/>
              <a:t>Zlatno</a:t>
            </a:r>
            <a:r>
              <a:rPr lang="en-US" i="1" dirty="0" smtClean="0"/>
              <a:t> </a:t>
            </a:r>
            <a:r>
              <a:rPr lang="en-US" i="1" dirty="0" err="1"/>
              <a:t>doba</a:t>
            </a:r>
            <a:r>
              <a:rPr lang="en-US" i="1" dirty="0"/>
              <a:t> </a:t>
            </a:r>
            <a:r>
              <a:rPr lang="sr-Latn-RS" i="1" dirty="0" smtClean="0"/>
              <a:t>(</a:t>
            </a:r>
            <a:r>
              <a:rPr lang="en-US" i="1" dirty="0" err="1" smtClean="0"/>
              <a:t>L'Age</a:t>
            </a:r>
            <a:r>
              <a:rPr lang="en-US" i="1" dirty="0" smtClean="0"/>
              <a:t> d'Or</a:t>
            </a:r>
            <a:r>
              <a:rPr lang="sr-Latn-RS" i="1" dirty="0" smtClean="0"/>
              <a:t>), </a:t>
            </a:r>
            <a:r>
              <a:rPr lang="sr-Latn-RS" dirty="0" smtClean="0"/>
              <a:t>1930, režija: Luis Bunjuel, scenario: Luis Bunjuel i Salvador Dali</a:t>
            </a:r>
            <a:r>
              <a:rPr lang="en-US" dirty="0" smtClean="0"/>
              <a:t> </a:t>
            </a:r>
            <a:r>
              <a:rPr lang="en-US" dirty="0"/>
              <a:t> </a:t>
            </a:r>
            <a:endParaRPr lang="sr-Latn-RS" dirty="0" smtClean="0"/>
          </a:p>
          <a:p>
            <a:pPr algn="ctr"/>
            <a:r>
              <a:rPr lang="sr-Latn-RS" dirty="0" smtClean="0"/>
              <a:t>film dostupan na: </a:t>
            </a:r>
            <a:r>
              <a:rPr lang="en-US" dirty="0" smtClean="0">
                <a:hlinkClick r:id="rId3"/>
              </a:rPr>
              <a:t>https://www.dailymotion.com/video/x2164hu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40820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Rectangle 2"/>
          <p:cNvSpPr>
            <a:spLocks noChangeArrowheads="1"/>
          </p:cNvSpPr>
          <p:nvPr/>
        </p:nvSpPr>
        <p:spPr bwMode="auto">
          <a:xfrm>
            <a:off x="1905000" y="152400"/>
            <a:ext cx="526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/>
              <a:t>Luis Bunuel, </a:t>
            </a:r>
            <a:r>
              <a:rPr lang="it-IT" dirty="0"/>
              <a:t>1928, </a:t>
            </a:r>
            <a:r>
              <a:rPr lang="sr-Latn-CS" dirty="0"/>
              <a:t>A</a:t>
            </a:r>
            <a:r>
              <a:rPr lang="it-IT" dirty="0"/>
              <a:t>ndaluzijski pas, scenario </a:t>
            </a:r>
            <a:r>
              <a:rPr lang="sr-Latn-CS" dirty="0"/>
              <a:t>D</a:t>
            </a:r>
            <a:r>
              <a:rPr lang="it-IT" dirty="0"/>
              <a:t>ali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593467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</a:t>
            </a:r>
            <a:r>
              <a:rPr lang="sr-Latn-RS" dirty="0" smtClean="0"/>
              <a:t>ilm dostupan na: </a:t>
            </a:r>
            <a:r>
              <a:rPr lang="en-US" dirty="0" smtClean="0">
                <a:hlinkClick r:id="rId3"/>
              </a:rPr>
              <a:t>https://archive.org/details/LuisBunuelUnChienAndalou1928YouTube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layer.slideplayer.com/80/13366012/slides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es mystères du château de Dé (192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581400" cy="5372100"/>
          </a:xfrm>
          <a:prstGeom prst="rect">
            <a:avLst/>
          </a:prstGeom>
          <a:noFill/>
        </p:spPr>
      </p:pic>
      <p:pic>
        <p:nvPicPr>
          <p:cNvPr id="28676" name="Picture 4" descr="Les mystères du Château...(The Mysteries of the Castle) 1929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"/>
            <a:ext cx="4324350" cy="33813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91000" y="3962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Man Ray (1929) </a:t>
            </a:r>
            <a:r>
              <a:rPr lang="fr-FR" dirty="0" smtClean="0"/>
              <a:t>– </a:t>
            </a:r>
            <a:r>
              <a:rPr lang="sr-Latn-RS" dirty="0" smtClean="0"/>
              <a:t>Misterije dvorca Kocke (</a:t>
            </a:r>
            <a:r>
              <a:rPr lang="fr-FR" dirty="0" smtClean="0"/>
              <a:t>"</a:t>
            </a:r>
            <a:r>
              <a:rPr lang="fr-FR" b="1" dirty="0" smtClean="0"/>
              <a:t>Les </a:t>
            </a:r>
            <a:r>
              <a:rPr lang="fr-FR" b="1" dirty="0"/>
              <a:t>Mystères du Château du Dé</a:t>
            </a:r>
            <a:r>
              <a:rPr lang="fr-FR" dirty="0"/>
              <a:t>" [The </a:t>
            </a:r>
            <a:r>
              <a:rPr lang="fr-FR" dirty="0" err="1"/>
              <a:t>Mysteries</a:t>
            </a:r>
            <a:r>
              <a:rPr lang="fr-FR" dirty="0"/>
              <a:t> of the </a:t>
            </a:r>
            <a:r>
              <a:rPr lang="fr-FR" dirty="0" err="1"/>
              <a:t>Chateau</a:t>
            </a:r>
            <a:r>
              <a:rPr lang="fr-FR" dirty="0"/>
              <a:t> of </a:t>
            </a:r>
            <a:r>
              <a:rPr lang="fr-FR" dirty="0" err="1"/>
              <a:t>Dice</a:t>
            </a:r>
            <a:r>
              <a:rPr lang="fr-FR" dirty="0" smtClean="0"/>
              <a:t>]</a:t>
            </a: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dostupan na: </a:t>
            </a:r>
            <a:r>
              <a:rPr lang="en-US" dirty="0" smtClean="0">
                <a:hlinkClick r:id="rId4"/>
              </a:rPr>
              <a:t>https://www.youtube.com/watch?v=V6bSygUuU9o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ctfassets.net/nonm77rtn1g8/2HUZFBSnBnRf384SGFNPh2/b9ab5183e9e5bb3479b2e3a7c0ed9059/Salvador_Dali__Night_and_Day_Clothes__1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620000" cy="56959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cap="all" dirty="0"/>
              <a:t>SALVADOR </a:t>
            </a:r>
            <a:r>
              <a:rPr lang="en-US" cap="all" dirty="0" smtClean="0"/>
              <a:t>DALI</a:t>
            </a:r>
            <a:r>
              <a:rPr lang="sr-Latn-RS" cap="all" dirty="0" smtClean="0"/>
              <a:t>, </a:t>
            </a:r>
            <a:endParaRPr lang="en-US" cap="all" dirty="0"/>
          </a:p>
          <a:p>
            <a:pPr algn="ctr" fontAlgn="base"/>
            <a:r>
              <a:rPr lang="en-US" i="1" dirty="0"/>
              <a:t>Night and Day Clothes, 1936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263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nadrealizam i film; nadrealizam i odevanje/moda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nadrealizam i film; nadrealizam i odevanje/moda</dc:title>
  <dc:creator>User</dc:creator>
  <cp:lastModifiedBy>User</cp:lastModifiedBy>
  <cp:revision>6</cp:revision>
  <dcterms:created xsi:type="dcterms:W3CDTF">2020-04-14T09:51:42Z</dcterms:created>
  <dcterms:modified xsi:type="dcterms:W3CDTF">2020-04-14T10:48:29Z</dcterms:modified>
</cp:coreProperties>
</file>