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1" r:id="rId6"/>
    <p:sldId id="263" r:id="rId7"/>
    <p:sldId id="260" r:id="rId8"/>
  </p:sldIdLst>
  <p:sldSz cx="9144000" cy="5143500" type="screen16x9"/>
  <p:notesSz cx="6858000" cy="9144000"/>
  <p:embeddedFontLst>
    <p:embeddedFont>
      <p:font typeface="Archivo Black" panose="020B0604020202020204" charset="0"/>
      <p:regular r:id="rId10"/>
    </p:embeddedFont>
    <p:embeddedFont>
      <p:font typeface="Crimson Text" panose="020B0604020202020204" charset="0"/>
      <p:regular r:id="rId11"/>
      <p:bold r:id="rId12"/>
      <p:italic r:id="rId13"/>
      <p:boldItalic r:id="rId14"/>
    </p:embeddedFont>
    <p:embeddedFont>
      <p:font typeface="Open Sans SemiBold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7A4B2EE-592D-4DB0-B520-03D692167E32}">
  <a:tblStyle styleId="{C7A4B2EE-592D-4DB0-B520-03D692167E3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7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7" name="Google Shape;9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gd72c822f85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9" name="Google Shape;1009;gd72c822f85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031;gd1622c6e8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2" name="Google Shape;1032;gd1622c6e8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gd1622c6e8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5" name="Google Shape;1015;gd1622c6e8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d72c822f85_0_5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d72c822f85_0_5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Google Shape;1112;gd72c822f85_0_5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3" name="Google Shape;1113;gd72c822f85_0_5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d72c822f85_0_5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d72c822f85_0_5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816025"/>
            <a:ext cx="4909800" cy="140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25" y="2216725"/>
            <a:ext cx="4698900" cy="4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703100" y="3160376"/>
            <a:ext cx="10742975" cy="2376546"/>
          </a:xfrm>
          <a:custGeom>
            <a:avLst/>
            <a:gdLst/>
            <a:ahLst/>
            <a:cxnLst/>
            <a:rect l="l" t="t" r="r" b="b"/>
            <a:pathLst>
              <a:path w="429719" h="118857" extrusionOk="0">
                <a:moveTo>
                  <a:pt x="7753" y="76887"/>
                </a:moveTo>
                <a:cubicBezTo>
                  <a:pt x="19183" y="64298"/>
                  <a:pt x="86394" y="39278"/>
                  <a:pt x="118366" y="38646"/>
                </a:cubicBezTo>
                <a:cubicBezTo>
                  <a:pt x="150338" y="38014"/>
                  <a:pt x="165929" y="76886"/>
                  <a:pt x="199587" y="73094"/>
                </a:cubicBezTo>
                <a:cubicBezTo>
                  <a:pt x="233245" y="69302"/>
                  <a:pt x="285970" y="27111"/>
                  <a:pt x="320313" y="15892"/>
                </a:cubicBezTo>
                <a:cubicBezTo>
                  <a:pt x="354656" y="4673"/>
                  <a:pt x="387682" y="-7284"/>
                  <a:pt x="405643" y="5779"/>
                </a:cubicBezTo>
                <a:cubicBezTo>
                  <a:pt x="423605" y="18842"/>
                  <a:pt x="433771" y="75886"/>
                  <a:pt x="428082" y="94269"/>
                </a:cubicBezTo>
                <a:cubicBezTo>
                  <a:pt x="422393" y="112652"/>
                  <a:pt x="434560" y="112758"/>
                  <a:pt x="371511" y="116076"/>
                </a:cubicBezTo>
                <a:cubicBezTo>
                  <a:pt x="308462" y="119394"/>
                  <a:pt x="110412" y="120711"/>
                  <a:pt x="49786" y="114179"/>
                </a:cubicBezTo>
                <a:cubicBezTo>
                  <a:pt x="-10840" y="107648"/>
                  <a:pt x="-3677" y="89476"/>
                  <a:pt x="7753" y="7688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Google Shape;12;p2"/>
          <p:cNvSpPr/>
          <p:nvPr/>
        </p:nvSpPr>
        <p:spPr>
          <a:xfrm rot="1345671">
            <a:off x="3535678" y="3696249"/>
            <a:ext cx="764312" cy="5864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>
            <a:off x="4990551" y="1540674"/>
            <a:ext cx="3705004" cy="3900182"/>
            <a:chOff x="4990551" y="1540674"/>
            <a:chExt cx="3705004" cy="3900182"/>
          </a:xfrm>
        </p:grpSpPr>
        <p:sp>
          <p:nvSpPr>
            <p:cNvPr id="14" name="Google Shape;14;p2"/>
            <p:cNvSpPr/>
            <p:nvPr/>
          </p:nvSpPr>
          <p:spPr>
            <a:xfrm>
              <a:off x="7430513" y="4968646"/>
              <a:ext cx="64684" cy="47581"/>
            </a:xfrm>
            <a:custGeom>
              <a:avLst/>
              <a:gdLst/>
              <a:ahLst/>
              <a:cxnLst/>
              <a:rect l="l" t="t" r="r" b="b"/>
              <a:pathLst>
                <a:path w="1267" h="932" extrusionOk="0">
                  <a:moveTo>
                    <a:pt x="671" y="1"/>
                  </a:moveTo>
                  <a:cubicBezTo>
                    <a:pt x="75" y="1"/>
                    <a:pt x="1" y="931"/>
                    <a:pt x="596" y="931"/>
                  </a:cubicBezTo>
                  <a:cubicBezTo>
                    <a:pt x="1211" y="931"/>
                    <a:pt x="1266" y="1"/>
                    <a:pt x="671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095146" y="4974364"/>
              <a:ext cx="64632" cy="47581"/>
            </a:xfrm>
            <a:custGeom>
              <a:avLst/>
              <a:gdLst/>
              <a:ahLst/>
              <a:cxnLst/>
              <a:rect l="l" t="t" r="r" b="b"/>
              <a:pathLst>
                <a:path w="1266" h="932" extrusionOk="0">
                  <a:moveTo>
                    <a:pt x="670" y="1"/>
                  </a:moveTo>
                  <a:cubicBezTo>
                    <a:pt x="75" y="1"/>
                    <a:pt x="0" y="931"/>
                    <a:pt x="596" y="931"/>
                  </a:cubicBezTo>
                  <a:cubicBezTo>
                    <a:pt x="1210" y="931"/>
                    <a:pt x="1266" y="1"/>
                    <a:pt x="670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812925" y="4938218"/>
              <a:ext cx="60242" cy="47632"/>
            </a:xfrm>
            <a:custGeom>
              <a:avLst/>
              <a:gdLst/>
              <a:ahLst/>
              <a:cxnLst/>
              <a:rect l="l" t="t" r="r" b="b"/>
              <a:pathLst>
                <a:path w="1180" h="933" extrusionOk="0">
                  <a:moveTo>
                    <a:pt x="470" y="0"/>
                  </a:moveTo>
                  <a:cubicBezTo>
                    <a:pt x="241" y="0"/>
                    <a:pt x="37" y="181"/>
                    <a:pt x="19" y="429"/>
                  </a:cubicBezTo>
                  <a:cubicBezTo>
                    <a:pt x="1" y="690"/>
                    <a:pt x="187" y="913"/>
                    <a:pt x="448" y="932"/>
                  </a:cubicBezTo>
                  <a:lnTo>
                    <a:pt x="503" y="932"/>
                  </a:lnTo>
                  <a:cubicBezTo>
                    <a:pt x="515" y="933"/>
                    <a:pt x="527" y="933"/>
                    <a:pt x="539" y="933"/>
                  </a:cubicBezTo>
                  <a:cubicBezTo>
                    <a:pt x="1120" y="933"/>
                    <a:pt x="1180" y="38"/>
                    <a:pt x="578" y="1"/>
                  </a:cubicBezTo>
                  <a:lnTo>
                    <a:pt x="503" y="1"/>
                  </a:lnTo>
                  <a:cubicBezTo>
                    <a:pt x="492" y="1"/>
                    <a:pt x="481" y="0"/>
                    <a:pt x="470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7589186" y="5096942"/>
              <a:ext cx="64684" cy="47530"/>
            </a:xfrm>
            <a:custGeom>
              <a:avLst/>
              <a:gdLst/>
              <a:ahLst/>
              <a:cxnLst/>
              <a:rect l="l" t="t" r="r" b="b"/>
              <a:pathLst>
                <a:path w="1267" h="931" extrusionOk="0">
                  <a:moveTo>
                    <a:pt x="671" y="0"/>
                  </a:moveTo>
                  <a:cubicBezTo>
                    <a:pt x="75" y="0"/>
                    <a:pt x="1" y="931"/>
                    <a:pt x="596" y="931"/>
                  </a:cubicBezTo>
                  <a:cubicBezTo>
                    <a:pt x="1192" y="931"/>
                    <a:pt x="1266" y="0"/>
                    <a:pt x="671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711764" y="4956291"/>
              <a:ext cx="64684" cy="47581"/>
            </a:xfrm>
            <a:custGeom>
              <a:avLst/>
              <a:gdLst/>
              <a:ahLst/>
              <a:cxnLst/>
              <a:rect l="l" t="t" r="r" b="b"/>
              <a:pathLst>
                <a:path w="1267" h="932" extrusionOk="0">
                  <a:moveTo>
                    <a:pt x="671" y="1"/>
                  </a:moveTo>
                  <a:cubicBezTo>
                    <a:pt x="75" y="1"/>
                    <a:pt x="1" y="932"/>
                    <a:pt x="596" y="932"/>
                  </a:cubicBezTo>
                  <a:cubicBezTo>
                    <a:pt x="1210" y="932"/>
                    <a:pt x="1266" y="1"/>
                    <a:pt x="671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7846698" y="5099801"/>
              <a:ext cx="64632" cy="47530"/>
            </a:xfrm>
            <a:custGeom>
              <a:avLst/>
              <a:gdLst/>
              <a:ahLst/>
              <a:cxnLst/>
              <a:rect l="l" t="t" r="r" b="b"/>
              <a:pathLst>
                <a:path w="1266" h="931" extrusionOk="0">
                  <a:moveTo>
                    <a:pt x="670" y="0"/>
                  </a:moveTo>
                  <a:cubicBezTo>
                    <a:pt x="75" y="0"/>
                    <a:pt x="0" y="931"/>
                    <a:pt x="596" y="931"/>
                  </a:cubicBezTo>
                  <a:cubicBezTo>
                    <a:pt x="1191" y="931"/>
                    <a:pt x="1266" y="0"/>
                    <a:pt x="670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6685650" y="5102660"/>
              <a:ext cx="64632" cy="47530"/>
            </a:xfrm>
            <a:custGeom>
              <a:avLst/>
              <a:gdLst/>
              <a:ahLst/>
              <a:cxnLst/>
              <a:rect l="l" t="t" r="r" b="b"/>
              <a:pathLst>
                <a:path w="1266" h="931" extrusionOk="0">
                  <a:moveTo>
                    <a:pt x="651" y="0"/>
                  </a:moveTo>
                  <a:cubicBezTo>
                    <a:pt x="56" y="0"/>
                    <a:pt x="0" y="931"/>
                    <a:pt x="596" y="931"/>
                  </a:cubicBezTo>
                  <a:cubicBezTo>
                    <a:pt x="1191" y="931"/>
                    <a:pt x="1266" y="0"/>
                    <a:pt x="651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6325697" y="2606946"/>
              <a:ext cx="407027" cy="372173"/>
            </a:xfrm>
            <a:custGeom>
              <a:avLst/>
              <a:gdLst/>
              <a:ahLst/>
              <a:cxnLst/>
              <a:rect l="l" t="t" r="r" b="b"/>
              <a:pathLst>
                <a:path w="9027" h="8254" extrusionOk="0">
                  <a:moveTo>
                    <a:pt x="9027" y="0"/>
                  </a:moveTo>
                  <a:lnTo>
                    <a:pt x="9027" y="0"/>
                  </a:lnTo>
                  <a:cubicBezTo>
                    <a:pt x="7747" y="718"/>
                    <a:pt x="5990" y="965"/>
                    <a:pt x="4238" y="965"/>
                  </a:cubicBezTo>
                  <a:cubicBezTo>
                    <a:pt x="2856" y="965"/>
                    <a:pt x="1476" y="811"/>
                    <a:pt x="335" y="614"/>
                  </a:cubicBezTo>
                  <a:lnTo>
                    <a:pt x="335" y="614"/>
                  </a:lnTo>
                  <a:cubicBezTo>
                    <a:pt x="410" y="1284"/>
                    <a:pt x="428" y="1973"/>
                    <a:pt x="410" y="2643"/>
                  </a:cubicBezTo>
                  <a:cubicBezTo>
                    <a:pt x="354" y="4188"/>
                    <a:pt x="224" y="5714"/>
                    <a:pt x="0" y="7240"/>
                  </a:cubicBezTo>
                  <a:cubicBezTo>
                    <a:pt x="1540" y="7846"/>
                    <a:pt x="3203" y="8253"/>
                    <a:pt x="4811" y="8253"/>
                  </a:cubicBezTo>
                  <a:cubicBezTo>
                    <a:pt x="6314" y="8253"/>
                    <a:pt x="7768" y="7898"/>
                    <a:pt x="9027" y="7017"/>
                  </a:cubicBezTo>
                  <a:cubicBezTo>
                    <a:pt x="8952" y="6440"/>
                    <a:pt x="8896" y="5844"/>
                    <a:pt x="8878" y="5267"/>
                  </a:cubicBezTo>
                  <a:cubicBezTo>
                    <a:pt x="8822" y="3518"/>
                    <a:pt x="8878" y="1750"/>
                    <a:pt x="9027" y="0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990551" y="2813869"/>
              <a:ext cx="2511648" cy="2626898"/>
            </a:xfrm>
            <a:custGeom>
              <a:avLst/>
              <a:gdLst/>
              <a:ahLst/>
              <a:cxnLst/>
              <a:rect l="l" t="t" r="r" b="b"/>
              <a:pathLst>
                <a:path w="55703" h="58259" extrusionOk="0">
                  <a:moveTo>
                    <a:pt x="29217" y="0"/>
                  </a:moveTo>
                  <a:cubicBezTo>
                    <a:pt x="27576" y="0"/>
                    <a:pt x="23499" y="1477"/>
                    <a:pt x="22836" y="1739"/>
                  </a:cubicBezTo>
                  <a:cubicBezTo>
                    <a:pt x="19598" y="3042"/>
                    <a:pt x="16546" y="4773"/>
                    <a:pt x="13773" y="6876"/>
                  </a:cubicBezTo>
                  <a:cubicBezTo>
                    <a:pt x="8189" y="11063"/>
                    <a:pt x="3295" y="16907"/>
                    <a:pt x="1806" y="23886"/>
                  </a:cubicBezTo>
                  <a:cubicBezTo>
                    <a:pt x="1" y="32391"/>
                    <a:pt x="5677" y="36727"/>
                    <a:pt x="9864" y="38737"/>
                  </a:cubicBezTo>
                  <a:cubicBezTo>
                    <a:pt x="9942" y="38741"/>
                    <a:pt x="10019" y="38743"/>
                    <a:pt x="10096" y="38743"/>
                  </a:cubicBezTo>
                  <a:cubicBezTo>
                    <a:pt x="12010" y="38743"/>
                    <a:pt x="13685" y="37430"/>
                    <a:pt x="14759" y="35927"/>
                  </a:cubicBezTo>
                  <a:lnTo>
                    <a:pt x="14759" y="35927"/>
                  </a:lnTo>
                  <a:cubicBezTo>
                    <a:pt x="14573" y="37434"/>
                    <a:pt x="14070" y="38942"/>
                    <a:pt x="14145" y="40468"/>
                  </a:cubicBezTo>
                  <a:cubicBezTo>
                    <a:pt x="15522" y="42552"/>
                    <a:pt x="25572" y="57217"/>
                    <a:pt x="38618" y="58241"/>
                  </a:cubicBezTo>
                  <a:cubicBezTo>
                    <a:pt x="38770" y="58253"/>
                    <a:pt x="38921" y="58259"/>
                    <a:pt x="39070" y="58259"/>
                  </a:cubicBezTo>
                  <a:cubicBezTo>
                    <a:pt x="52734" y="58259"/>
                    <a:pt x="55703" y="9127"/>
                    <a:pt x="55703" y="9127"/>
                  </a:cubicBezTo>
                  <a:cubicBezTo>
                    <a:pt x="55703" y="9127"/>
                    <a:pt x="50864" y="2651"/>
                    <a:pt x="38488" y="678"/>
                  </a:cubicBezTo>
                  <a:cubicBezTo>
                    <a:pt x="38488" y="678"/>
                    <a:pt x="37352" y="2763"/>
                    <a:pt x="34300" y="2763"/>
                  </a:cubicBezTo>
                  <a:cubicBezTo>
                    <a:pt x="31248" y="2763"/>
                    <a:pt x="29871" y="213"/>
                    <a:pt x="29871" y="213"/>
                  </a:cubicBezTo>
                  <a:cubicBezTo>
                    <a:pt x="29791" y="63"/>
                    <a:pt x="29556" y="0"/>
                    <a:pt x="292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7154786" y="2060530"/>
              <a:ext cx="1107771" cy="1397249"/>
            </a:xfrm>
            <a:custGeom>
              <a:avLst/>
              <a:gdLst/>
              <a:ahLst/>
              <a:cxnLst/>
              <a:rect l="l" t="t" r="r" b="b"/>
              <a:pathLst>
                <a:path w="24568" h="30988" extrusionOk="0">
                  <a:moveTo>
                    <a:pt x="13833" y="1"/>
                  </a:moveTo>
                  <a:cubicBezTo>
                    <a:pt x="13788" y="1"/>
                    <a:pt x="13743" y="1"/>
                    <a:pt x="13698" y="3"/>
                  </a:cubicBezTo>
                  <a:cubicBezTo>
                    <a:pt x="11428" y="96"/>
                    <a:pt x="9269" y="1045"/>
                    <a:pt x="7687" y="2664"/>
                  </a:cubicBezTo>
                  <a:cubicBezTo>
                    <a:pt x="6310" y="4116"/>
                    <a:pt x="5417" y="5958"/>
                    <a:pt x="5119" y="7931"/>
                  </a:cubicBezTo>
                  <a:cubicBezTo>
                    <a:pt x="4821" y="9904"/>
                    <a:pt x="5082" y="11969"/>
                    <a:pt x="4319" y="13812"/>
                  </a:cubicBezTo>
                  <a:cubicBezTo>
                    <a:pt x="3518" y="15785"/>
                    <a:pt x="1657" y="17199"/>
                    <a:pt x="913" y="19190"/>
                  </a:cubicBezTo>
                  <a:cubicBezTo>
                    <a:pt x="1" y="21628"/>
                    <a:pt x="1006" y="24457"/>
                    <a:pt x="2830" y="26318"/>
                  </a:cubicBezTo>
                  <a:cubicBezTo>
                    <a:pt x="4635" y="28179"/>
                    <a:pt x="7110" y="29240"/>
                    <a:pt x="9585" y="30022"/>
                  </a:cubicBezTo>
                  <a:cubicBezTo>
                    <a:pt x="11201" y="30550"/>
                    <a:pt x="12882" y="30988"/>
                    <a:pt x="14563" y="30988"/>
                  </a:cubicBezTo>
                  <a:cubicBezTo>
                    <a:pt x="14896" y="30988"/>
                    <a:pt x="15228" y="30971"/>
                    <a:pt x="15559" y="30934"/>
                  </a:cubicBezTo>
                  <a:cubicBezTo>
                    <a:pt x="17588" y="30710"/>
                    <a:pt x="19598" y="29631"/>
                    <a:pt x="20491" y="27807"/>
                  </a:cubicBezTo>
                  <a:cubicBezTo>
                    <a:pt x="21161" y="26430"/>
                    <a:pt x="21124" y="24829"/>
                    <a:pt x="21068" y="23303"/>
                  </a:cubicBezTo>
                  <a:cubicBezTo>
                    <a:pt x="20994" y="21386"/>
                    <a:pt x="20957" y="19805"/>
                    <a:pt x="20882" y="17888"/>
                  </a:cubicBezTo>
                  <a:cubicBezTo>
                    <a:pt x="22036" y="16269"/>
                    <a:pt x="23078" y="14538"/>
                    <a:pt x="23730" y="12658"/>
                  </a:cubicBezTo>
                  <a:cubicBezTo>
                    <a:pt x="24362" y="10778"/>
                    <a:pt x="24567" y="8694"/>
                    <a:pt x="24009" y="6796"/>
                  </a:cubicBezTo>
                  <a:cubicBezTo>
                    <a:pt x="23432" y="4879"/>
                    <a:pt x="22036" y="3185"/>
                    <a:pt x="20175" y="2497"/>
                  </a:cubicBezTo>
                  <a:cubicBezTo>
                    <a:pt x="18114" y="1749"/>
                    <a:pt x="16018" y="1"/>
                    <a:pt x="138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341959" y="2985396"/>
              <a:ext cx="465735" cy="373435"/>
            </a:xfrm>
            <a:custGeom>
              <a:avLst/>
              <a:gdLst/>
              <a:ahLst/>
              <a:cxnLst/>
              <a:rect l="l" t="t" r="r" b="b"/>
              <a:pathLst>
                <a:path w="10329" h="8282" extrusionOk="0">
                  <a:moveTo>
                    <a:pt x="2438" y="1"/>
                  </a:moveTo>
                  <a:cubicBezTo>
                    <a:pt x="2326" y="392"/>
                    <a:pt x="2215" y="801"/>
                    <a:pt x="2084" y="1210"/>
                  </a:cubicBezTo>
                  <a:cubicBezTo>
                    <a:pt x="2010" y="1452"/>
                    <a:pt x="1936" y="1676"/>
                    <a:pt x="1861" y="1918"/>
                  </a:cubicBezTo>
                  <a:lnTo>
                    <a:pt x="1787" y="2122"/>
                  </a:lnTo>
                  <a:cubicBezTo>
                    <a:pt x="1266" y="3518"/>
                    <a:pt x="614" y="4914"/>
                    <a:pt x="0" y="6161"/>
                  </a:cubicBezTo>
                  <a:cubicBezTo>
                    <a:pt x="1678" y="7583"/>
                    <a:pt x="3833" y="8282"/>
                    <a:pt x="6014" y="8282"/>
                  </a:cubicBezTo>
                  <a:cubicBezTo>
                    <a:pt x="7002" y="8282"/>
                    <a:pt x="7995" y="8139"/>
                    <a:pt x="8952" y="7854"/>
                  </a:cubicBezTo>
                  <a:cubicBezTo>
                    <a:pt x="8970" y="7278"/>
                    <a:pt x="9008" y="6701"/>
                    <a:pt x="9082" y="6124"/>
                  </a:cubicBezTo>
                  <a:lnTo>
                    <a:pt x="9082" y="6012"/>
                  </a:lnTo>
                  <a:cubicBezTo>
                    <a:pt x="9287" y="4374"/>
                    <a:pt x="9715" y="2774"/>
                    <a:pt x="10329" y="1248"/>
                  </a:cubicBezTo>
                  <a:lnTo>
                    <a:pt x="10329" y="1248"/>
                  </a:lnTo>
                  <a:cubicBezTo>
                    <a:pt x="9636" y="1362"/>
                    <a:pt x="8939" y="1419"/>
                    <a:pt x="8243" y="1419"/>
                  </a:cubicBezTo>
                  <a:cubicBezTo>
                    <a:pt x="6230" y="1419"/>
                    <a:pt x="4236" y="941"/>
                    <a:pt x="2438" y="1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7065010" y="3203592"/>
              <a:ext cx="1630545" cy="1980714"/>
            </a:xfrm>
            <a:custGeom>
              <a:avLst/>
              <a:gdLst/>
              <a:ahLst/>
              <a:cxnLst/>
              <a:rect l="l" t="t" r="r" b="b"/>
              <a:pathLst>
                <a:path w="36162" h="43928" extrusionOk="0">
                  <a:moveTo>
                    <a:pt x="6775" y="1"/>
                  </a:moveTo>
                  <a:cubicBezTo>
                    <a:pt x="1396" y="968"/>
                    <a:pt x="0" y="2439"/>
                    <a:pt x="0" y="2439"/>
                  </a:cubicBezTo>
                  <a:lnTo>
                    <a:pt x="615" y="8320"/>
                  </a:lnTo>
                  <a:lnTo>
                    <a:pt x="2103" y="43922"/>
                  </a:lnTo>
                  <a:cubicBezTo>
                    <a:pt x="3700" y="43926"/>
                    <a:pt x="5060" y="43927"/>
                    <a:pt x="6280" y="43927"/>
                  </a:cubicBezTo>
                  <a:cubicBezTo>
                    <a:pt x="9614" y="43927"/>
                    <a:pt x="11904" y="43916"/>
                    <a:pt x="15132" y="43916"/>
                  </a:cubicBezTo>
                  <a:cubicBezTo>
                    <a:pt x="16314" y="43916"/>
                    <a:pt x="17621" y="43918"/>
                    <a:pt x="19151" y="43922"/>
                  </a:cubicBezTo>
                  <a:cubicBezTo>
                    <a:pt x="23487" y="43494"/>
                    <a:pt x="27600" y="41074"/>
                    <a:pt x="30932" y="38301"/>
                  </a:cubicBezTo>
                  <a:cubicBezTo>
                    <a:pt x="35770" y="34281"/>
                    <a:pt x="36050" y="30299"/>
                    <a:pt x="36087" y="28810"/>
                  </a:cubicBezTo>
                  <a:cubicBezTo>
                    <a:pt x="36161" y="26763"/>
                    <a:pt x="34561" y="19225"/>
                    <a:pt x="29480" y="11186"/>
                  </a:cubicBezTo>
                  <a:cubicBezTo>
                    <a:pt x="24399" y="3127"/>
                    <a:pt x="15261" y="1024"/>
                    <a:pt x="15261" y="1024"/>
                  </a:cubicBezTo>
                  <a:cubicBezTo>
                    <a:pt x="14428" y="2058"/>
                    <a:pt x="13287" y="3080"/>
                    <a:pt x="11446" y="3080"/>
                  </a:cubicBezTo>
                  <a:cubicBezTo>
                    <a:pt x="11068" y="3080"/>
                    <a:pt x="10659" y="3036"/>
                    <a:pt x="10218" y="2941"/>
                  </a:cubicBezTo>
                  <a:cubicBezTo>
                    <a:pt x="7612" y="2383"/>
                    <a:pt x="6775" y="1"/>
                    <a:pt x="67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510000" y="3169774"/>
              <a:ext cx="1138793" cy="1041940"/>
            </a:xfrm>
            <a:custGeom>
              <a:avLst/>
              <a:gdLst/>
              <a:ahLst/>
              <a:cxnLst/>
              <a:rect l="l" t="t" r="r" b="b"/>
              <a:pathLst>
                <a:path w="25256" h="23108" extrusionOk="0">
                  <a:moveTo>
                    <a:pt x="13114" y="1"/>
                  </a:moveTo>
                  <a:cubicBezTo>
                    <a:pt x="13048" y="1"/>
                    <a:pt x="12983" y="2"/>
                    <a:pt x="12917" y="6"/>
                  </a:cubicBezTo>
                  <a:cubicBezTo>
                    <a:pt x="11893" y="81"/>
                    <a:pt x="10907" y="416"/>
                    <a:pt x="10050" y="974"/>
                  </a:cubicBezTo>
                  <a:cubicBezTo>
                    <a:pt x="9920" y="1048"/>
                    <a:pt x="8524" y="2258"/>
                    <a:pt x="8617" y="2295"/>
                  </a:cubicBezTo>
                  <a:cubicBezTo>
                    <a:pt x="8101" y="2117"/>
                    <a:pt x="7572" y="2032"/>
                    <a:pt x="7050" y="2032"/>
                  </a:cubicBezTo>
                  <a:cubicBezTo>
                    <a:pt x="5389" y="2032"/>
                    <a:pt x="3796" y="2897"/>
                    <a:pt x="2904" y="4398"/>
                  </a:cubicBezTo>
                  <a:cubicBezTo>
                    <a:pt x="2327" y="5347"/>
                    <a:pt x="2625" y="5999"/>
                    <a:pt x="2550" y="7060"/>
                  </a:cubicBezTo>
                  <a:cubicBezTo>
                    <a:pt x="2476" y="8195"/>
                    <a:pt x="1787" y="9181"/>
                    <a:pt x="1192" y="10149"/>
                  </a:cubicBezTo>
                  <a:cubicBezTo>
                    <a:pt x="578" y="11098"/>
                    <a:pt x="1" y="12178"/>
                    <a:pt x="131" y="13313"/>
                  </a:cubicBezTo>
                  <a:cubicBezTo>
                    <a:pt x="336" y="14932"/>
                    <a:pt x="1955" y="16104"/>
                    <a:pt x="2104" y="17742"/>
                  </a:cubicBezTo>
                  <a:cubicBezTo>
                    <a:pt x="2197" y="18673"/>
                    <a:pt x="1787" y="19622"/>
                    <a:pt x="1936" y="20552"/>
                  </a:cubicBezTo>
                  <a:cubicBezTo>
                    <a:pt x="2122" y="21632"/>
                    <a:pt x="3053" y="22432"/>
                    <a:pt x="4076" y="22786"/>
                  </a:cubicBezTo>
                  <a:cubicBezTo>
                    <a:pt x="4723" y="23014"/>
                    <a:pt x="5369" y="23108"/>
                    <a:pt x="6013" y="23108"/>
                  </a:cubicBezTo>
                  <a:cubicBezTo>
                    <a:pt x="7205" y="23108"/>
                    <a:pt x="8388" y="22788"/>
                    <a:pt x="9548" y="22413"/>
                  </a:cubicBezTo>
                  <a:cubicBezTo>
                    <a:pt x="11577" y="21762"/>
                    <a:pt x="13568" y="20813"/>
                    <a:pt x="15690" y="20738"/>
                  </a:cubicBezTo>
                  <a:cubicBezTo>
                    <a:pt x="15776" y="20736"/>
                    <a:pt x="15862" y="20735"/>
                    <a:pt x="15949" y="20735"/>
                  </a:cubicBezTo>
                  <a:cubicBezTo>
                    <a:pt x="16818" y="20735"/>
                    <a:pt x="17702" y="20851"/>
                    <a:pt x="18577" y="20851"/>
                  </a:cubicBezTo>
                  <a:cubicBezTo>
                    <a:pt x="18894" y="20851"/>
                    <a:pt x="19210" y="20836"/>
                    <a:pt x="19523" y="20794"/>
                  </a:cubicBezTo>
                  <a:cubicBezTo>
                    <a:pt x="23171" y="20273"/>
                    <a:pt x="25256" y="16309"/>
                    <a:pt x="23581" y="13015"/>
                  </a:cubicBezTo>
                  <a:cubicBezTo>
                    <a:pt x="22911" y="11731"/>
                    <a:pt x="21738" y="10651"/>
                    <a:pt x="21552" y="9218"/>
                  </a:cubicBezTo>
                  <a:cubicBezTo>
                    <a:pt x="21422" y="8195"/>
                    <a:pt x="21850" y="7115"/>
                    <a:pt x="21552" y="6129"/>
                  </a:cubicBezTo>
                  <a:cubicBezTo>
                    <a:pt x="21254" y="5105"/>
                    <a:pt x="20249" y="4435"/>
                    <a:pt x="19281" y="3989"/>
                  </a:cubicBezTo>
                  <a:cubicBezTo>
                    <a:pt x="18314" y="3524"/>
                    <a:pt x="17253" y="3133"/>
                    <a:pt x="16546" y="2314"/>
                  </a:cubicBezTo>
                  <a:cubicBezTo>
                    <a:pt x="16192" y="1923"/>
                    <a:pt x="15950" y="1421"/>
                    <a:pt x="15578" y="1030"/>
                  </a:cubicBezTo>
                  <a:cubicBezTo>
                    <a:pt x="14935" y="369"/>
                    <a:pt x="14047" y="1"/>
                    <a:pt x="131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942197" y="4013385"/>
              <a:ext cx="367574" cy="365996"/>
            </a:xfrm>
            <a:custGeom>
              <a:avLst/>
              <a:gdLst/>
              <a:ahLst/>
              <a:cxnLst/>
              <a:rect l="l" t="t" r="r" b="b"/>
              <a:pathLst>
                <a:path w="8152" h="8117" extrusionOk="0">
                  <a:moveTo>
                    <a:pt x="7500" y="1"/>
                  </a:moveTo>
                  <a:cubicBezTo>
                    <a:pt x="6737" y="522"/>
                    <a:pt x="5751" y="783"/>
                    <a:pt x="4672" y="894"/>
                  </a:cubicBezTo>
                  <a:cubicBezTo>
                    <a:pt x="4216" y="932"/>
                    <a:pt x="3758" y="951"/>
                    <a:pt x="3301" y="951"/>
                  </a:cubicBezTo>
                  <a:cubicBezTo>
                    <a:pt x="2190" y="951"/>
                    <a:pt x="1081" y="839"/>
                    <a:pt x="0" y="615"/>
                  </a:cubicBezTo>
                  <a:lnTo>
                    <a:pt x="0" y="615"/>
                  </a:lnTo>
                  <a:cubicBezTo>
                    <a:pt x="93" y="1136"/>
                    <a:pt x="168" y="1694"/>
                    <a:pt x="224" y="2271"/>
                  </a:cubicBezTo>
                  <a:cubicBezTo>
                    <a:pt x="242" y="2532"/>
                    <a:pt x="261" y="2811"/>
                    <a:pt x="279" y="3072"/>
                  </a:cubicBezTo>
                  <a:cubicBezTo>
                    <a:pt x="298" y="3332"/>
                    <a:pt x="317" y="3574"/>
                    <a:pt x="317" y="3835"/>
                  </a:cubicBezTo>
                  <a:cubicBezTo>
                    <a:pt x="335" y="4151"/>
                    <a:pt x="335" y="4467"/>
                    <a:pt x="335" y="4784"/>
                  </a:cubicBezTo>
                  <a:cubicBezTo>
                    <a:pt x="354" y="5584"/>
                    <a:pt x="335" y="6384"/>
                    <a:pt x="335" y="7110"/>
                  </a:cubicBezTo>
                  <a:cubicBezTo>
                    <a:pt x="1717" y="7715"/>
                    <a:pt x="3197" y="8116"/>
                    <a:pt x="4593" y="8116"/>
                  </a:cubicBezTo>
                  <a:cubicBezTo>
                    <a:pt x="5905" y="8116"/>
                    <a:pt x="7142" y="7761"/>
                    <a:pt x="8152" y="6887"/>
                  </a:cubicBezTo>
                  <a:cubicBezTo>
                    <a:pt x="8021" y="6291"/>
                    <a:pt x="7928" y="5696"/>
                    <a:pt x="7854" y="5119"/>
                  </a:cubicBezTo>
                  <a:cubicBezTo>
                    <a:pt x="7817" y="4802"/>
                    <a:pt x="7780" y="4505"/>
                    <a:pt x="7742" y="4188"/>
                  </a:cubicBezTo>
                  <a:cubicBezTo>
                    <a:pt x="7612" y="2979"/>
                    <a:pt x="7556" y="1787"/>
                    <a:pt x="7519" y="615"/>
                  </a:cubicBezTo>
                  <a:cubicBezTo>
                    <a:pt x="7500" y="410"/>
                    <a:pt x="7500" y="206"/>
                    <a:pt x="7500" y="1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483982" y="4211426"/>
              <a:ext cx="1247866" cy="1229424"/>
            </a:xfrm>
            <a:custGeom>
              <a:avLst/>
              <a:gdLst/>
              <a:ahLst/>
              <a:cxnLst/>
              <a:rect l="l" t="t" r="r" b="b"/>
              <a:pathLst>
                <a:path w="27675" h="27266" extrusionOk="0">
                  <a:moveTo>
                    <a:pt x="17923" y="1"/>
                  </a:moveTo>
                  <a:lnTo>
                    <a:pt x="17923" y="1"/>
                  </a:lnTo>
                  <a:cubicBezTo>
                    <a:pt x="17923" y="1"/>
                    <a:pt x="18165" y="2402"/>
                    <a:pt x="14461" y="2402"/>
                  </a:cubicBezTo>
                  <a:cubicBezTo>
                    <a:pt x="10776" y="2402"/>
                    <a:pt x="10516" y="410"/>
                    <a:pt x="10516" y="410"/>
                  </a:cubicBezTo>
                  <a:cubicBezTo>
                    <a:pt x="10516" y="410"/>
                    <a:pt x="6124" y="876"/>
                    <a:pt x="3053" y="5659"/>
                  </a:cubicBezTo>
                  <a:cubicBezTo>
                    <a:pt x="1" y="10460"/>
                    <a:pt x="1694" y="27266"/>
                    <a:pt x="1694" y="27266"/>
                  </a:cubicBezTo>
                  <a:lnTo>
                    <a:pt x="27675" y="27266"/>
                  </a:lnTo>
                  <a:cubicBezTo>
                    <a:pt x="27675" y="27266"/>
                    <a:pt x="26354" y="9083"/>
                    <a:pt x="25181" y="5119"/>
                  </a:cubicBezTo>
                  <a:cubicBezTo>
                    <a:pt x="23990" y="1174"/>
                    <a:pt x="17923" y="1"/>
                    <a:pt x="179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04711" y="3460387"/>
              <a:ext cx="909691" cy="928178"/>
            </a:xfrm>
            <a:custGeom>
              <a:avLst/>
              <a:gdLst/>
              <a:ahLst/>
              <a:cxnLst/>
              <a:rect l="l" t="t" r="r" b="b"/>
              <a:pathLst>
                <a:path w="20175" h="20585" extrusionOk="0">
                  <a:moveTo>
                    <a:pt x="11839" y="0"/>
                  </a:moveTo>
                  <a:cubicBezTo>
                    <a:pt x="10703" y="0"/>
                    <a:pt x="9575" y="283"/>
                    <a:pt x="8599" y="875"/>
                  </a:cubicBezTo>
                  <a:cubicBezTo>
                    <a:pt x="8213" y="673"/>
                    <a:pt x="7762" y="588"/>
                    <a:pt x="7289" y="588"/>
                  </a:cubicBezTo>
                  <a:cubicBezTo>
                    <a:pt x="6326" y="588"/>
                    <a:pt x="5272" y="941"/>
                    <a:pt x="4486" y="1378"/>
                  </a:cubicBezTo>
                  <a:cubicBezTo>
                    <a:pt x="3332" y="2029"/>
                    <a:pt x="2476" y="3127"/>
                    <a:pt x="1899" y="4318"/>
                  </a:cubicBezTo>
                  <a:cubicBezTo>
                    <a:pt x="1322" y="5528"/>
                    <a:pt x="1006" y="6831"/>
                    <a:pt x="727" y="8133"/>
                  </a:cubicBezTo>
                  <a:cubicBezTo>
                    <a:pt x="336" y="9994"/>
                    <a:pt x="1" y="11930"/>
                    <a:pt x="261" y="13828"/>
                  </a:cubicBezTo>
                  <a:cubicBezTo>
                    <a:pt x="541" y="15726"/>
                    <a:pt x="727" y="16918"/>
                    <a:pt x="2327" y="17941"/>
                  </a:cubicBezTo>
                  <a:cubicBezTo>
                    <a:pt x="4761" y="19515"/>
                    <a:pt x="7573" y="20585"/>
                    <a:pt x="10461" y="20585"/>
                  </a:cubicBezTo>
                  <a:cubicBezTo>
                    <a:pt x="10511" y="20585"/>
                    <a:pt x="10560" y="20584"/>
                    <a:pt x="10609" y="20584"/>
                  </a:cubicBezTo>
                  <a:cubicBezTo>
                    <a:pt x="13531" y="20547"/>
                    <a:pt x="16527" y="19262"/>
                    <a:pt x="18221" y="16862"/>
                  </a:cubicBezTo>
                  <a:cubicBezTo>
                    <a:pt x="19319" y="15317"/>
                    <a:pt x="19821" y="13419"/>
                    <a:pt x="19989" y="11539"/>
                  </a:cubicBezTo>
                  <a:cubicBezTo>
                    <a:pt x="20175" y="9417"/>
                    <a:pt x="19952" y="7203"/>
                    <a:pt x="19095" y="5230"/>
                  </a:cubicBezTo>
                  <a:cubicBezTo>
                    <a:pt x="18239" y="3257"/>
                    <a:pt x="16732" y="1545"/>
                    <a:pt x="14778" y="652"/>
                  </a:cubicBezTo>
                  <a:cubicBezTo>
                    <a:pt x="13859" y="223"/>
                    <a:pt x="12846" y="0"/>
                    <a:pt x="118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192572" y="4245019"/>
              <a:ext cx="317253" cy="361036"/>
            </a:xfrm>
            <a:custGeom>
              <a:avLst/>
              <a:gdLst/>
              <a:ahLst/>
              <a:cxnLst/>
              <a:rect l="l" t="t" r="r" b="b"/>
              <a:pathLst>
                <a:path w="7036" h="8007" extrusionOk="0">
                  <a:moveTo>
                    <a:pt x="56" y="0"/>
                  </a:moveTo>
                  <a:cubicBezTo>
                    <a:pt x="56" y="56"/>
                    <a:pt x="75" y="131"/>
                    <a:pt x="75" y="205"/>
                  </a:cubicBezTo>
                  <a:cubicBezTo>
                    <a:pt x="112" y="522"/>
                    <a:pt x="131" y="838"/>
                    <a:pt x="149" y="1154"/>
                  </a:cubicBezTo>
                  <a:cubicBezTo>
                    <a:pt x="168" y="1694"/>
                    <a:pt x="168" y="2234"/>
                    <a:pt x="168" y="2792"/>
                  </a:cubicBezTo>
                  <a:lnTo>
                    <a:pt x="168" y="3481"/>
                  </a:lnTo>
                  <a:cubicBezTo>
                    <a:pt x="149" y="4504"/>
                    <a:pt x="75" y="5509"/>
                    <a:pt x="0" y="6440"/>
                  </a:cubicBezTo>
                  <a:cubicBezTo>
                    <a:pt x="1468" y="7352"/>
                    <a:pt x="3057" y="8007"/>
                    <a:pt x="4528" y="8007"/>
                  </a:cubicBezTo>
                  <a:cubicBezTo>
                    <a:pt x="5426" y="8007"/>
                    <a:pt x="6280" y="7763"/>
                    <a:pt x="7035" y="7184"/>
                  </a:cubicBezTo>
                  <a:cubicBezTo>
                    <a:pt x="6961" y="6700"/>
                    <a:pt x="6905" y="6198"/>
                    <a:pt x="6868" y="5695"/>
                  </a:cubicBezTo>
                  <a:cubicBezTo>
                    <a:pt x="6830" y="5156"/>
                    <a:pt x="6812" y="4634"/>
                    <a:pt x="6793" y="4095"/>
                  </a:cubicBezTo>
                  <a:cubicBezTo>
                    <a:pt x="6756" y="2997"/>
                    <a:pt x="6775" y="1917"/>
                    <a:pt x="6793" y="857"/>
                  </a:cubicBezTo>
                  <a:lnTo>
                    <a:pt x="6793" y="317"/>
                  </a:lnTo>
                  <a:cubicBezTo>
                    <a:pt x="6138" y="699"/>
                    <a:pt x="5306" y="849"/>
                    <a:pt x="4415" y="849"/>
                  </a:cubicBezTo>
                  <a:cubicBezTo>
                    <a:pt x="3052" y="849"/>
                    <a:pt x="1551" y="499"/>
                    <a:pt x="335" y="93"/>
                  </a:cubicBezTo>
                  <a:lnTo>
                    <a:pt x="56" y="0"/>
                  </a:ln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7786692" y="4796980"/>
              <a:ext cx="251783" cy="71693"/>
            </a:xfrm>
            <a:custGeom>
              <a:avLst/>
              <a:gdLst/>
              <a:ahLst/>
              <a:cxnLst/>
              <a:rect l="l" t="t" r="r" b="b"/>
              <a:pathLst>
                <a:path w="5584" h="1590" extrusionOk="0">
                  <a:moveTo>
                    <a:pt x="875" y="1"/>
                  </a:moveTo>
                  <a:cubicBezTo>
                    <a:pt x="768" y="1"/>
                    <a:pt x="661" y="15"/>
                    <a:pt x="559" y="42"/>
                  </a:cubicBezTo>
                  <a:cubicBezTo>
                    <a:pt x="94" y="98"/>
                    <a:pt x="1" y="731"/>
                    <a:pt x="429" y="936"/>
                  </a:cubicBezTo>
                  <a:cubicBezTo>
                    <a:pt x="578" y="1029"/>
                    <a:pt x="764" y="1085"/>
                    <a:pt x="950" y="1103"/>
                  </a:cubicBezTo>
                  <a:lnTo>
                    <a:pt x="2402" y="1420"/>
                  </a:lnTo>
                  <a:cubicBezTo>
                    <a:pt x="2831" y="1531"/>
                    <a:pt x="3281" y="1590"/>
                    <a:pt x="3729" y="1590"/>
                  </a:cubicBezTo>
                  <a:cubicBezTo>
                    <a:pt x="3883" y="1590"/>
                    <a:pt x="4036" y="1583"/>
                    <a:pt x="4188" y="1569"/>
                  </a:cubicBezTo>
                  <a:cubicBezTo>
                    <a:pt x="4523" y="1531"/>
                    <a:pt x="5212" y="1345"/>
                    <a:pt x="5379" y="992"/>
                  </a:cubicBezTo>
                  <a:cubicBezTo>
                    <a:pt x="5584" y="489"/>
                    <a:pt x="4858" y="452"/>
                    <a:pt x="4560" y="415"/>
                  </a:cubicBezTo>
                  <a:lnTo>
                    <a:pt x="1192" y="42"/>
                  </a:lnTo>
                  <a:cubicBezTo>
                    <a:pt x="1089" y="15"/>
                    <a:pt x="982" y="1"/>
                    <a:pt x="875" y="1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6777148" y="4425429"/>
              <a:ext cx="1150562" cy="1015427"/>
            </a:xfrm>
            <a:custGeom>
              <a:avLst/>
              <a:gdLst/>
              <a:ahLst/>
              <a:cxnLst/>
              <a:rect l="l" t="t" r="r" b="b"/>
              <a:pathLst>
                <a:path w="25517" h="22520" extrusionOk="0">
                  <a:moveTo>
                    <a:pt x="9362" y="1"/>
                  </a:moveTo>
                  <a:cubicBezTo>
                    <a:pt x="9362" y="1"/>
                    <a:pt x="5063" y="987"/>
                    <a:pt x="2644" y="4560"/>
                  </a:cubicBezTo>
                  <a:cubicBezTo>
                    <a:pt x="243" y="8134"/>
                    <a:pt x="1" y="22501"/>
                    <a:pt x="1" y="22501"/>
                  </a:cubicBezTo>
                  <a:lnTo>
                    <a:pt x="25516" y="22520"/>
                  </a:lnTo>
                  <a:cubicBezTo>
                    <a:pt x="25516" y="22520"/>
                    <a:pt x="25405" y="9622"/>
                    <a:pt x="23041" y="4988"/>
                  </a:cubicBezTo>
                  <a:cubicBezTo>
                    <a:pt x="21664" y="2271"/>
                    <a:pt x="19021" y="410"/>
                    <a:pt x="16006" y="1"/>
                  </a:cubicBezTo>
                  <a:cubicBezTo>
                    <a:pt x="16006" y="1"/>
                    <a:pt x="15597" y="2290"/>
                    <a:pt x="12694" y="2290"/>
                  </a:cubicBezTo>
                  <a:cubicBezTo>
                    <a:pt x="9790" y="2290"/>
                    <a:pt x="9362" y="1"/>
                    <a:pt x="93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106133" y="2290586"/>
              <a:ext cx="338220" cy="887010"/>
            </a:xfrm>
            <a:custGeom>
              <a:avLst/>
              <a:gdLst/>
              <a:ahLst/>
              <a:cxnLst/>
              <a:rect l="l" t="t" r="r" b="b"/>
              <a:pathLst>
                <a:path w="7501" h="19672" extrusionOk="0">
                  <a:moveTo>
                    <a:pt x="7501" y="0"/>
                  </a:moveTo>
                  <a:cubicBezTo>
                    <a:pt x="6719" y="521"/>
                    <a:pt x="6216" y="1377"/>
                    <a:pt x="5919" y="2252"/>
                  </a:cubicBezTo>
                  <a:cubicBezTo>
                    <a:pt x="5658" y="3164"/>
                    <a:pt x="5472" y="4076"/>
                    <a:pt x="5360" y="5006"/>
                  </a:cubicBezTo>
                  <a:cubicBezTo>
                    <a:pt x="5230" y="5918"/>
                    <a:pt x="5063" y="6849"/>
                    <a:pt x="4690" y="7686"/>
                  </a:cubicBezTo>
                  <a:cubicBezTo>
                    <a:pt x="4299" y="8505"/>
                    <a:pt x="3648" y="9175"/>
                    <a:pt x="2997" y="9845"/>
                  </a:cubicBezTo>
                  <a:cubicBezTo>
                    <a:pt x="2345" y="10515"/>
                    <a:pt x="1638" y="11148"/>
                    <a:pt x="1098" y="11948"/>
                  </a:cubicBezTo>
                  <a:cubicBezTo>
                    <a:pt x="838" y="12339"/>
                    <a:pt x="633" y="12767"/>
                    <a:pt x="466" y="13214"/>
                  </a:cubicBezTo>
                  <a:cubicBezTo>
                    <a:pt x="391" y="13437"/>
                    <a:pt x="317" y="13660"/>
                    <a:pt x="280" y="13902"/>
                  </a:cubicBezTo>
                  <a:cubicBezTo>
                    <a:pt x="242" y="14014"/>
                    <a:pt x="242" y="14126"/>
                    <a:pt x="224" y="14256"/>
                  </a:cubicBezTo>
                  <a:cubicBezTo>
                    <a:pt x="186" y="14368"/>
                    <a:pt x="186" y="14479"/>
                    <a:pt x="168" y="14609"/>
                  </a:cubicBezTo>
                  <a:cubicBezTo>
                    <a:pt x="0" y="16489"/>
                    <a:pt x="708" y="18443"/>
                    <a:pt x="2141" y="19672"/>
                  </a:cubicBezTo>
                  <a:cubicBezTo>
                    <a:pt x="1471" y="19020"/>
                    <a:pt x="968" y="18220"/>
                    <a:pt x="670" y="17345"/>
                  </a:cubicBezTo>
                  <a:cubicBezTo>
                    <a:pt x="503" y="16899"/>
                    <a:pt x="410" y="16452"/>
                    <a:pt x="354" y="15987"/>
                  </a:cubicBezTo>
                  <a:cubicBezTo>
                    <a:pt x="298" y="15540"/>
                    <a:pt x="298" y="15075"/>
                    <a:pt x="354" y="14609"/>
                  </a:cubicBezTo>
                  <a:cubicBezTo>
                    <a:pt x="447" y="13698"/>
                    <a:pt x="763" y="12823"/>
                    <a:pt x="1285" y="12060"/>
                  </a:cubicBezTo>
                  <a:cubicBezTo>
                    <a:pt x="1806" y="11297"/>
                    <a:pt x="2494" y="10683"/>
                    <a:pt x="3164" y="10013"/>
                  </a:cubicBezTo>
                  <a:cubicBezTo>
                    <a:pt x="3816" y="9361"/>
                    <a:pt x="4467" y="8654"/>
                    <a:pt x="4876" y="7779"/>
                  </a:cubicBezTo>
                  <a:cubicBezTo>
                    <a:pt x="5230" y="6905"/>
                    <a:pt x="5472" y="5974"/>
                    <a:pt x="5546" y="5044"/>
                  </a:cubicBezTo>
                  <a:cubicBezTo>
                    <a:pt x="5621" y="4113"/>
                    <a:pt x="5788" y="3183"/>
                    <a:pt x="6030" y="2289"/>
                  </a:cubicBezTo>
                  <a:cubicBezTo>
                    <a:pt x="6254" y="1396"/>
                    <a:pt x="6775" y="577"/>
                    <a:pt x="7501" y="0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6069760" y="1540674"/>
              <a:ext cx="960868" cy="896209"/>
            </a:xfrm>
            <a:custGeom>
              <a:avLst/>
              <a:gdLst/>
              <a:ahLst/>
              <a:cxnLst/>
              <a:rect l="l" t="t" r="r" b="b"/>
              <a:pathLst>
                <a:path w="21310" h="19876" extrusionOk="0">
                  <a:moveTo>
                    <a:pt x="12007" y="1"/>
                  </a:moveTo>
                  <a:cubicBezTo>
                    <a:pt x="11639" y="1"/>
                    <a:pt x="11271" y="12"/>
                    <a:pt x="10906" y="30"/>
                  </a:cubicBezTo>
                  <a:cubicBezTo>
                    <a:pt x="9212" y="49"/>
                    <a:pt x="7537" y="328"/>
                    <a:pt x="5918" y="831"/>
                  </a:cubicBezTo>
                  <a:cubicBezTo>
                    <a:pt x="4336" y="1389"/>
                    <a:pt x="2829" y="2301"/>
                    <a:pt x="1787" y="3641"/>
                  </a:cubicBezTo>
                  <a:cubicBezTo>
                    <a:pt x="521" y="5223"/>
                    <a:pt x="0" y="7288"/>
                    <a:pt x="0" y="9298"/>
                  </a:cubicBezTo>
                  <a:cubicBezTo>
                    <a:pt x="19" y="11327"/>
                    <a:pt x="540" y="13300"/>
                    <a:pt x="1210" y="15217"/>
                  </a:cubicBezTo>
                  <a:cubicBezTo>
                    <a:pt x="2366" y="18534"/>
                    <a:pt x="6606" y="19876"/>
                    <a:pt x="10596" y="19876"/>
                  </a:cubicBezTo>
                  <a:cubicBezTo>
                    <a:pt x="12001" y="19876"/>
                    <a:pt x="13375" y="19709"/>
                    <a:pt x="14572" y="19404"/>
                  </a:cubicBezTo>
                  <a:cubicBezTo>
                    <a:pt x="16508" y="18902"/>
                    <a:pt x="18369" y="17859"/>
                    <a:pt x="19486" y="16203"/>
                  </a:cubicBezTo>
                  <a:lnTo>
                    <a:pt x="19486" y="16203"/>
                  </a:lnTo>
                  <a:lnTo>
                    <a:pt x="19411" y="16538"/>
                  </a:lnTo>
                  <a:cubicBezTo>
                    <a:pt x="20509" y="13802"/>
                    <a:pt x="21309" y="10862"/>
                    <a:pt x="20974" y="7940"/>
                  </a:cubicBezTo>
                  <a:cubicBezTo>
                    <a:pt x="20658" y="5018"/>
                    <a:pt x="19058" y="2096"/>
                    <a:pt x="16396" y="831"/>
                  </a:cubicBezTo>
                  <a:cubicBezTo>
                    <a:pt x="15035" y="187"/>
                    <a:pt x="13517" y="1"/>
                    <a:pt x="120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7365451" y="2238145"/>
              <a:ext cx="756971" cy="919295"/>
            </a:xfrm>
            <a:custGeom>
              <a:avLst/>
              <a:gdLst/>
              <a:ahLst/>
              <a:cxnLst/>
              <a:rect l="l" t="t" r="r" b="b"/>
              <a:pathLst>
                <a:path w="16788" h="20388" extrusionOk="0">
                  <a:moveTo>
                    <a:pt x="8926" y="0"/>
                  </a:moveTo>
                  <a:cubicBezTo>
                    <a:pt x="7111" y="0"/>
                    <a:pt x="5370" y="751"/>
                    <a:pt x="4113" y="2075"/>
                  </a:cubicBezTo>
                  <a:cubicBezTo>
                    <a:pt x="1340" y="4997"/>
                    <a:pt x="0" y="9184"/>
                    <a:pt x="205" y="13204"/>
                  </a:cubicBezTo>
                  <a:cubicBezTo>
                    <a:pt x="242" y="14358"/>
                    <a:pt x="484" y="15493"/>
                    <a:pt x="912" y="16573"/>
                  </a:cubicBezTo>
                  <a:cubicBezTo>
                    <a:pt x="1080" y="17001"/>
                    <a:pt x="1284" y="17429"/>
                    <a:pt x="1545" y="17801"/>
                  </a:cubicBezTo>
                  <a:cubicBezTo>
                    <a:pt x="1656" y="17969"/>
                    <a:pt x="1768" y="18117"/>
                    <a:pt x="1898" y="18266"/>
                  </a:cubicBezTo>
                  <a:cubicBezTo>
                    <a:pt x="3015" y="19588"/>
                    <a:pt x="4634" y="20369"/>
                    <a:pt x="6346" y="20388"/>
                  </a:cubicBezTo>
                  <a:cubicBezTo>
                    <a:pt x="7314" y="20388"/>
                    <a:pt x="8263" y="20165"/>
                    <a:pt x="9138" y="19755"/>
                  </a:cubicBezTo>
                  <a:cubicBezTo>
                    <a:pt x="9641" y="19532"/>
                    <a:pt x="10106" y="19253"/>
                    <a:pt x="10552" y="18936"/>
                  </a:cubicBezTo>
                  <a:cubicBezTo>
                    <a:pt x="11074" y="18564"/>
                    <a:pt x="11557" y="18136"/>
                    <a:pt x="12004" y="17671"/>
                  </a:cubicBezTo>
                  <a:cubicBezTo>
                    <a:pt x="12767" y="16871"/>
                    <a:pt x="13437" y="15996"/>
                    <a:pt x="13995" y="15047"/>
                  </a:cubicBezTo>
                  <a:cubicBezTo>
                    <a:pt x="14535" y="14135"/>
                    <a:pt x="15168" y="13223"/>
                    <a:pt x="15559" y="12236"/>
                  </a:cubicBezTo>
                  <a:cubicBezTo>
                    <a:pt x="16526" y="9817"/>
                    <a:pt x="16787" y="7156"/>
                    <a:pt x="15708" y="4680"/>
                  </a:cubicBezTo>
                  <a:cubicBezTo>
                    <a:pt x="14647" y="2187"/>
                    <a:pt x="12227" y="270"/>
                    <a:pt x="9529" y="28"/>
                  </a:cubicBezTo>
                  <a:cubicBezTo>
                    <a:pt x="9327" y="9"/>
                    <a:pt x="9126" y="0"/>
                    <a:pt x="8926" y="0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7025555" y="3516480"/>
              <a:ext cx="686495" cy="895758"/>
            </a:xfrm>
            <a:custGeom>
              <a:avLst/>
              <a:gdLst/>
              <a:ahLst/>
              <a:cxnLst/>
              <a:rect l="l" t="t" r="r" b="b"/>
              <a:pathLst>
                <a:path w="15225" h="19866" extrusionOk="0">
                  <a:moveTo>
                    <a:pt x="7384" y="1"/>
                  </a:moveTo>
                  <a:cubicBezTo>
                    <a:pt x="6911" y="1"/>
                    <a:pt x="6439" y="50"/>
                    <a:pt x="5975" y="152"/>
                  </a:cubicBezTo>
                  <a:cubicBezTo>
                    <a:pt x="4095" y="599"/>
                    <a:pt x="2513" y="1864"/>
                    <a:pt x="1676" y="3595"/>
                  </a:cubicBezTo>
                  <a:cubicBezTo>
                    <a:pt x="1" y="7075"/>
                    <a:pt x="38" y="11281"/>
                    <a:pt x="1397" y="14855"/>
                  </a:cubicBezTo>
                  <a:cubicBezTo>
                    <a:pt x="2011" y="16492"/>
                    <a:pt x="2960" y="18074"/>
                    <a:pt x="4412" y="19005"/>
                  </a:cubicBezTo>
                  <a:cubicBezTo>
                    <a:pt x="5329" y="19568"/>
                    <a:pt x="6384" y="19865"/>
                    <a:pt x="7444" y="19865"/>
                  </a:cubicBezTo>
                  <a:cubicBezTo>
                    <a:pt x="7995" y="19865"/>
                    <a:pt x="8548" y="19785"/>
                    <a:pt x="9083" y="19619"/>
                  </a:cubicBezTo>
                  <a:cubicBezTo>
                    <a:pt x="11093" y="18986"/>
                    <a:pt x="12526" y="17311"/>
                    <a:pt x="13419" y="15469"/>
                  </a:cubicBezTo>
                  <a:cubicBezTo>
                    <a:pt x="13884" y="14538"/>
                    <a:pt x="14219" y="13533"/>
                    <a:pt x="14461" y="12510"/>
                  </a:cubicBezTo>
                  <a:cubicBezTo>
                    <a:pt x="14685" y="11505"/>
                    <a:pt x="14982" y="10518"/>
                    <a:pt x="15057" y="9495"/>
                  </a:cubicBezTo>
                  <a:cubicBezTo>
                    <a:pt x="15224" y="7001"/>
                    <a:pt x="14703" y="4526"/>
                    <a:pt x="12991" y="2572"/>
                  </a:cubicBezTo>
                  <a:cubicBezTo>
                    <a:pt x="11593" y="976"/>
                    <a:pt x="9487" y="1"/>
                    <a:pt x="7384" y="1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663580" y="3277181"/>
              <a:ext cx="723379" cy="923308"/>
            </a:xfrm>
            <a:custGeom>
              <a:avLst/>
              <a:gdLst/>
              <a:ahLst/>
              <a:cxnLst/>
              <a:rect l="l" t="t" r="r" b="b"/>
              <a:pathLst>
                <a:path w="16043" h="20477" extrusionOk="0">
                  <a:moveTo>
                    <a:pt x="7485" y="0"/>
                  </a:moveTo>
                  <a:cubicBezTo>
                    <a:pt x="6380" y="0"/>
                    <a:pt x="5283" y="236"/>
                    <a:pt x="4300" y="732"/>
                  </a:cubicBezTo>
                  <a:cubicBezTo>
                    <a:pt x="2513" y="1644"/>
                    <a:pt x="1229" y="3338"/>
                    <a:pt x="801" y="5310"/>
                  </a:cubicBezTo>
                  <a:cubicBezTo>
                    <a:pt x="0" y="9237"/>
                    <a:pt x="1098" y="13499"/>
                    <a:pt x="3388" y="16775"/>
                  </a:cubicBezTo>
                  <a:cubicBezTo>
                    <a:pt x="4430" y="18263"/>
                    <a:pt x="5788" y="19603"/>
                    <a:pt x="7501" y="20180"/>
                  </a:cubicBezTo>
                  <a:cubicBezTo>
                    <a:pt x="8103" y="20379"/>
                    <a:pt x="8725" y="20476"/>
                    <a:pt x="9344" y="20476"/>
                  </a:cubicBezTo>
                  <a:cubicBezTo>
                    <a:pt x="10409" y="20476"/>
                    <a:pt x="11465" y="20187"/>
                    <a:pt x="12395" y="19622"/>
                  </a:cubicBezTo>
                  <a:cubicBezTo>
                    <a:pt x="14256" y="18468"/>
                    <a:pt x="15280" y="16421"/>
                    <a:pt x="15727" y="14337"/>
                  </a:cubicBezTo>
                  <a:cubicBezTo>
                    <a:pt x="15950" y="13257"/>
                    <a:pt x="16043" y="12159"/>
                    <a:pt x="16024" y="11080"/>
                  </a:cubicBezTo>
                  <a:cubicBezTo>
                    <a:pt x="16006" y="10019"/>
                    <a:pt x="16043" y="8921"/>
                    <a:pt x="15857" y="7879"/>
                  </a:cubicBezTo>
                  <a:cubicBezTo>
                    <a:pt x="15392" y="5310"/>
                    <a:pt x="14219" y="2928"/>
                    <a:pt x="12004" y="1402"/>
                  </a:cubicBezTo>
                  <a:cubicBezTo>
                    <a:pt x="10686" y="490"/>
                    <a:pt x="9076" y="0"/>
                    <a:pt x="7485" y="0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6176310" y="1696464"/>
              <a:ext cx="756114" cy="1070211"/>
            </a:xfrm>
            <a:custGeom>
              <a:avLst/>
              <a:gdLst/>
              <a:ahLst/>
              <a:cxnLst/>
              <a:rect l="l" t="t" r="r" b="b"/>
              <a:pathLst>
                <a:path w="16769" h="23735" extrusionOk="0">
                  <a:moveTo>
                    <a:pt x="7923" y="0"/>
                  </a:moveTo>
                  <a:cubicBezTo>
                    <a:pt x="7382" y="0"/>
                    <a:pt x="6842" y="54"/>
                    <a:pt x="6310" y="167"/>
                  </a:cubicBezTo>
                  <a:cubicBezTo>
                    <a:pt x="4021" y="688"/>
                    <a:pt x="2085" y="2196"/>
                    <a:pt x="1043" y="4280"/>
                  </a:cubicBezTo>
                  <a:cubicBezTo>
                    <a:pt x="689" y="4950"/>
                    <a:pt x="391" y="5639"/>
                    <a:pt x="187" y="6365"/>
                  </a:cubicBezTo>
                  <a:cubicBezTo>
                    <a:pt x="1" y="7072"/>
                    <a:pt x="94" y="7891"/>
                    <a:pt x="94" y="8616"/>
                  </a:cubicBezTo>
                  <a:cubicBezTo>
                    <a:pt x="94" y="10180"/>
                    <a:pt x="150" y="11743"/>
                    <a:pt x="243" y="13288"/>
                  </a:cubicBezTo>
                  <a:cubicBezTo>
                    <a:pt x="354" y="15149"/>
                    <a:pt x="522" y="17010"/>
                    <a:pt x="1173" y="18759"/>
                  </a:cubicBezTo>
                  <a:cubicBezTo>
                    <a:pt x="1731" y="20323"/>
                    <a:pt x="2941" y="22146"/>
                    <a:pt x="4467" y="22909"/>
                  </a:cubicBezTo>
                  <a:cubicBezTo>
                    <a:pt x="5544" y="23459"/>
                    <a:pt x="6726" y="23734"/>
                    <a:pt x="7914" y="23734"/>
                  </a:cubicBezTo>
                  <a:cubicBezTo>
                    <a:pt x="8657" y="23734"/>
                    <a:pt x="9402" y="23627"/>
                    <a:pt x="10125" y="23412"/>
                  </a:cubicBezTo>
                  <a:cubicBezTo>
                    <a:pt x="14554" y="22072"/>
                    <a:pt x="16304" y="17289"/>
                    <a:pt x="16564" y="13102"/>
                  </a:cubicBezTo>
                  <a:cubicBezTo>
                    <a:pt x="16601" y="12599"/>
                    <a:pt x="16620" y="12078"/>
                    <a:pt x="16639" y="11576"/>
                  </a:cubicBezTo>
                  <a:cubicBezTo>
                    <a:pt x="16676" y="10831"/>
                    <a:pt x="16695" y="10087"/>
                    <a:pt x="16713" y="9342"/>
                  </a:cubicBezTo>
                  <a:cubicBezTo>
                    <a:pt x="16769" y="8133"/>
                    <a:pt x="16769" y="6718"/>
                    <a:pt x="16266" y="5583"/>
                  </a:cubicBezTo>
                  <a:cubicBezTo>
                    <a:pt x="16062" y="5136"/>
                    <a:pt x="15838" y="4708"/>
                    <a:pt x="15578" y="4299"/>
                  </a:cubicBezTo>
                  <a:cubicBezTo>
                    <a:pt x="15448" y="4094"/>
                    <a:pt x="14759" y="3424"/>
                    <a:pt x="14759" y="3201"/>
                  </a:cubicBezTo>
                  <a:cubicBezTo>
                    <a:pt x="13067" y="1232"/>
                    <a:pt x="10497" y="0"/>
                    <a:pt x="7923" y="0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7779974" y="1884269"/>
              <a:ext cx="449863" cy="349763"/>
            </a:xfrm>
            <a:custGeom>
              <a:avLst/>
              <a:gdLst/>
              <a:ahLst/>
              <a:cxnLst/>
              <a:rect l="l" t="t" r="r" b="b"/>
              <a:pathLst>
                <a:path w="9977" h="7757" extrusionOk="0">
                  <a:moveTo>
                    <a:pt x="5859" y="1"/>
                  </a:moveTo>
                  <a:cubicBezTo>
                    <a:pt x="4438" y="1"/>
                    <a:pt x="3010" y="584"/>
                    <a:pt x="2104" y="1604"/>
                  </a:cubicBezTo>
                  <a:cubicBezTo>
                    <a:pt x="1" y="3986"/>
                    <a:pt x="1229" y="7448"/>
                    <a:pt x="4598" y="7727"/>
                  </a:cubicBezTo>
                  <a:cubicBezTo>
                    <a:pt x="4799" y="7746"/>
                    <a:pt x="5002" y="7756"/>
                    <a:pt x="5204" y="7756"/>
                  </a:cubicBezTo>
                  <a:cubicBezTo>
                    <a:pt x="5973" y="7756"/>
                    <a:pt x="6742" y="7616"/>
                    <a:pt x="7464" y="7336"/>
                  </a:cubicBezTo>
                  <a:cubicBezTo>
                    <a:pt x="8376" y="7001"/>
                    <a:pt x="9102" y="6331"/>
                    <a:pt x="9548" y="5475"/>
                  </a:cubicBezTo>
                  <a:cubicBezTo>
                    <a:pt x="9753" y="5010"/>
                    <a:pt x="9865" y="4526"/>
                    <a:pt x="9883" y="4023"/>
                  </a:cubicBezTo>
                  <a:cubicBezTo>
                    <a:pt x="9976" y="3186"/>
                    <a:pt x="9772" y="2348"/>
                    <a:pt x="9343" y="1623"/>
                  </a:cubicBezTo>
                  <a:cubicBezTo>
                    <a:pt x="8748" y="711"/>
                    <a:pt x="7631" y="171"/>
                    <a:pt x="6496" y="41"/>
                  </a:cubicBezTo>
                  <a:cubicBezTo>
                    <a:pt x="6285" y="14"/>
                    <a:pt x="6072" y="1"/>
                    <a:pt x="58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100571" y="2205814"/>
              <a:ext cx="177114" cy="1147991"/>
            </a:xfrm>
            <a:custGeom>
              <a:avLst/>
              <a:gdLst/>
              <a:ahLst/>
              <a:cxnLst/>
              <a:rect l="l" t="t" r="r" b="b"/>
              <a:pathLst>
                <a:path w="3928" h="25460" extrusionOk="0">
                  <a:moveTo>
                    <a:pt x="596" y="0"/>
                  </a:moveTo>
                  <a:lnTo>
                    <a:pt x="596" y="0"/>
                  </a:lnTo>
                  <a:cubicBezTo>
                    <a:pt x="2289" y="1601"/>
                    <a:pt x="3350" y="3741"/>
                    <a:pt x="3611" y="6049"/>
                  </a:cubicBezTo>
                  <a:cubicBezTo>
                    <a:pt x="3741" y="7184"/>
                    <a:pt x="3648" y="8338"/>
                    <a:pt x="3331" y="9436"/>
                  </a:cubicBezTo>
                  <a:cubicBezTo>
                    <a:pt x="2959" y="10534"/>
                    <a:pt x="2438" y="11558"/>
                    <a:pt x="1768" y="12488"/>
                  </a:cubicBezTo>
                  <a:cubicBezTo>
                    <a:pt x="1452" y="12953"/>
                    <a:pt x="1098" y="13419"/>
                    <a:pt x="745" y="13884"/>
                  </a:cubicBezTo>
                  <a:cubicBezTo>
                    <a:pt x="652" y="13996"/>
                    <a:pt x="577" y="14107"/>
                    <a:pt x="503" y="14238"/>
                  </a:cubicBezTo>
                  <a:cubicBezTo>
                    <a:pt x="410" y="14368"/>
                    <a:pt x="335" y="14498"/>
                    <a:pt x="279" y="14628"/>
                  </a:cubicBezTo>
                  <a:cubicBezTo>
                    <a:pt x="223" y="14777"/>
                    <a:pt x="168" y="14908"/>
                    <a:pt x="130" y="15056"/>
                  </a:cubicBezTo>
                  <a:cubicBezTo>
                    <a:pt x="93" y="15205"/>
                    <a:pt x="75" y="15354"/>
                    <a:pt x="56" y="15503"/>
                  </a:cubicBezTo>
                  <a:cubicBezTo>
                    <a:pt x="0" y="16080"/>
                    <a:pt x="56" y="16676"/>
                    <a:pt x="205" y="17253"/>
                  </a:cubicBezTo>
                  <a:cubicBezTo>
                    <a:pt x="317" y="17829"/>
                    <a:pt x="503" y="18369"/>
                    <a:pt x="689" y="18927"/>
                  </a:cubicBezTo>
                  <a:cubicBezTo>
                    <a:pt x="856" y="19467"/>
                    <a:pt x="1042" y="20026"/>
                    <a:pt x="1173" y="20584"/>
                  </a:cubicBezTo>
                  <a:cubicBezTo>
                    <a:pt x="1303" y="21142"/>
                    <a:pt x="1359" y="21719"/>
                    <a:pt x="1322" y="22277"/>
                  </a:cubicBezTo>
                  <a:cubicBezTo>
                    <a:pt x="1284" y="23431"/>
                    <a:pt x="931" y="24585"/>
                    <a:pt x="168" y="25460"/>
                  </a:cubicBezTo>
                  <a:cubicBezTo>
                    <a:pt x="558" y="25032"/>
                    <a:pt x="875" y="24529"/>
                    <a:pt x="1080" y="23990"/>
                  </a:cubicBezTo>
                  <a:cubicBezTo>
                    <a:pt x="1284" y="23450"/>
                    <a:pt x="1396" y="22873"/>
                    <a:pt x="1433" y="22296"/>
                  </a:cubicBezTo>
                  <a:cubicBezTo>
                    <a:pt x="1470" y="21700"/>
                    <a:pt x="1433" y="21124"/>
                    <a:pt x="1322" y="20547"/>
                  </a:cubicBezTo>
                  <a:cubicBezTo>
                    <a:pt x="1191" y="19970"/>
                    <a:pt x="1024" y="19430"/>
                    <a:pt x="856" y="18872"/>
                  </a:cubicBezTo>
                  <a:cubicBezTo>
                    <a:pt x="670" y="18313"/>
                    <a:pt x="503" y="17774"/>
                    <a:pt x="391" y="17215"/>
                  </a:cubicBezTo>
                  <a:cubicBezTo>
                    <a:pt x="242" y="16657"/>
                    <a:pt x="205" y="16080"/>
                    <a:pt x="261" y="15522"/>
                  </a:cubicBezTo>
                  <a:cubicBezTo>
                    <a:pt x="261" y="15391"/>
                    <a:pt x="298" y="15243"/>
                    <a:pt x="335" y="15112"/>
                  </a:cubicBezTo>
                  <a:cubicBezTo>
                    <a:pt x="372" y="14982"/>
                    <a:pt x="410" y="14852"/>
                    <a:pt x="465" y="14721"/>
                  </a:cubicBezTo>
                  <a:cubicBezTo>
                    <a:pt x="521" y="14591"/>
                    <a:pt x="596" y="14461"/>
                    <a:pt x="670" y="14349"/>
                  </a:cubicBezTo>
                  <a:cubicBezTo>
                    <a:pt x="745" y="14238"/>
                    <a:pt x="819" y="14126"/>
                    <a:pt x="912" y="14014"/>
                  </a:cubicBezTo>
                  <a:cubicBezTo>
                    <a:pt x="1266" y="13549"/>
                    <a:pt x="1601" y="13084"/>
                    <a:pt x="1936" y="12618"/>
                  </a:cubicBezTo>
                  <a:cubicBezTo>
                    <a:pt x="2624" y="11669"/>
                    <a:pt x="3164" y="10608"/>
                    <a:pt x="3518" y="9510"/>
                  </a:cubicBezTo>
                  <a:cubicBezTo>
                    <a:pt x="3853" y="8375"/>
                    <a:pt x="3927" y="7184"/>
                    <a:pt x="3778" y="6030"/>
                  </a:cubicBezTo>
                  <a:cubicBezTo>
                    <a:pt x="3629" y="4876"/>
                    <a:pt x="3276" y="3741"/>
                    <a:pt x="2736" y="2718"/>
                  </a:cubicBezTo>
                  <a:cubicBezTo>
                    <a:pt x="2196" y="1694"/>
                    <a:pt x="1470" y="763"/>
                    <a:pt x="596" y="0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7912586" y="2823203"/>
              <a:ext cx="233341" cy="165796"/>
            </a:xfrm>
            <a:custGeom>
              <a:avLst/>
              <a:gdLst/>
              <a:ahLst/>
              <a:cxnLst/>
              <a:rect l="l" t="t" r="r" b="b"/>
              <a:pathLst>
                <a:path w="5175" h="3677" extrusionOk="0">
                  <a:moveTo>
                    <a:pt x="0" y="3263"/>
                  </a:moveTo>
                  <a:cubicBezTo>
                    <a:pt x="1" y="3263"/>
                    <a:pt x="1" y="3263"/>
                    <a:pt x="2" y="3263"/>
                  </a:cubicBezTo>
                  <a:lnTo>
                    <a:pt x="2" y="3263"/>
                  </a:lnTo>
                  <a:cubicBezTo>
                    <a:pt x="1" y="3263"/>
                    <a:pt x="1" y="3263"/>
                    <a:pt x="0" y="3263"/>
                  </a:cubicBezTo>
                  <a:close/>
                  <a:moveTo>
                    <a:pt x="3333" y="1"/>
                  </a:moveTo>
                  <a:cubicBezTo>
                    <a:pt x="2890" y="1"/>
                    <a:pt x="2446" y="127"/>
                    <a:pt x="2141" y="378"/>
                  </a:cubicBezTo>
                  <a:cubicBezTo>
                    <a:pt x="1713" y="732"/>
                    <a:pt x="1378" y="1402"/>
                    <a:pt x="1061" y="1848"/>
                  </a:cubicBezTo>
                  <a:cubicBezTo>
                    <a:pt x="933" y="1995"/>
                    <a:pt x="135" y="3264"/>
                    <a:pt x="5" y="3264"/>
                  </a:cubicBezTo>
                  <a:cubicBezTo>
                    <a:pt x="4" y="3264"/>
                    <a:pt x="3" y="3263"/>
                    <a:pt x="2" y="3263"/>
                  </a:cubicBezTo>
                  <a:lnTo>
                    <a:pt x="2" y="3263"/>
                  </a:lnTo>
                  <a:cubicBezTo>
                    <a:pt x="742" y="3470"/>
                    <a:pt x="1499" y="3676"/>
                    <a:pt x="2256" y="3676"/>
                  </a:cubicBezTo>
                  <a:cubicBezTo>
                    <a:pt x="2317" y="3676"/>
                    <a:pt x="2378" y="3675"/>
                    <a:pt x="2438" y="3672"/>
                  </a:cubicBezTo>
                  <a:cubicBezTo>
                    <a:pt x="3257" y="3635"/>
                    <a:pt x="4113" y="3337"/>
                    <a:pt x="4616" y="2686"/>
                  </a:cubicBezTo>
                  <a:cubicBezTo>
                    <a:pt x="5118" y="2053"/>
                    <a:pt x="5174" y="1011"/>
                    <a:pt x="4579" y="434"/>
                  </a:cubicBezTo>
                  <a:cubicBezTo>
                    <a:pt x="4280" y="145"/>
                    <a:pt x="3808" y="1"/>
                    <a:pt x="3333" y="1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7273962" y="2537280"/>
              <a:ext cx="160340" cy="235866"/>
            </a:xfrm>
            <a:custGeom>
              <a:avLst/>
              <a:gdLst/>
              <a:ahLst/>
              <a:cxnLst/>
              <a:rect l="l" t="t" r="r" b="b"/>
              <a:pathLst>
                <a:path w="3556" h="5231" extrusionOk="0">
                  <a:moveTo>
                    <a:pt x="1676" y="1"/>
                  </a:moveTo>
                  <a:cubicBezTo>
                    <a:pt x="838" y="1"/>
                    <a:pt x="168" y="801"/>
                    <a:pt x="75" y="1620"/>
                  </a:cubicBezTo>
                  <a:cubicBezTo>
                    <a:pt x="1" y="2439"/>
                    <a:pt x="410" y="3239"/>
                    <a:pt x="987" y="3834"/>
                  </a:cubicBezTo>
                  <a:cubicBezTo>
                    <a:pt x="1601" y="4393"/>
                    <a:pt x="2271" y="4858"/>
                    <a:pt x="3015" y="5230"/>
                  </a:cubicBezTo>
                  <a:cubicBezTo>
                    <a:pt x="2922" y="5174"/>
                    <a:pt x="3220" y="3648"/>
                    <a:pt x="3257" y="3462"/>
                  </a:cubicBezTo>
                  <a:cubicBezTo>
                    <a:pt x="3332" y="2923"/>
                    <a:pt x="3555" y="2197"/>
                    <a:pt x="3481" y="1657"/>
                  </a:cubicBezTo>
                  <a:cubicBezTo>
                    <a:pt x="3388" y="838"/>
                    <a:pt x="2476" y="1"/>
                    <a:pt x="1676" y="1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6351714" y="3685617"/>
              <a:ext cx="148572" cy="190190"/>
            </a:xfrm>
            <a:custGeom>
              <a:avLst/>
              <a:gdLst/>
              <a:ahLst/>
              <a:cxnLst/>
              <a:rect l="l" t="t" r="r" b="b"/>
              <a:pathLst>
                <a:path w="3295" h="4218" extrusionOk="0">
                  <a:moveTo>
                    <a:pt x="1880" y="0"/>
                  </a:moveTo>
                  <a:cubicBezTo>
                    <a:pt x="1236" y="0"/>
                    <a:pt x="494" y="500"/>
                    <a:pt x="298" y="1072"/>
                  </a:cubicBezTo>
                  <a:cubicBezTo>
                    <a:pt x="131" y="1538"/>
                    <a:pt x="186" y="2189"/>
                    <a:pt x="149" y="2673"/>
                  </a:cubicBezTo>
                  <a:cubicBezTo>
                    <a:pt x="131" y="2822"/>
                    <a:pt x="94" y="4192"/>
                    <a:pt x="1" y="4218"/>
                  </a:cubicBezTo>
                  <a:lnTo>
                    <a:pt x="1" y="4218"/>
                  </a:lnTo>
                  <a:cubicBezTo>
                    <a:pt x="708" y="4050"/>
                    <a:pt x="1378" y="3790"/>
                    <a:pt x="2010" y="3417"/>
                  </a:cubicBezTo>
                  <a:cubicBezTo>
                    <a:pt x="2606" y="3027"/>
                    <a:pt x="3108" y="2412"/>
                    <a:pt x="3201" y="1687"/>
                  </a:cubicBezTo>
                  <a:cubicBezTo>
                    <a:pt x="3294" y="979"/>
                    <a:pt x="2848" y="179"/>
                    <a:pt x="2141" y="30"/>
                  </a:cubicBezTo>
                  <a:cubicBezTo>
                    <a:pt x="2057" y="10"/>
                    <a:pt x="1969" y="0"/>
                    <a:pt x="1880" y="0"/>
                  </a:cubicBezTo>
                  <a:close/>
                  <a:moveTo>
                    <a:pt x="1" y="4218"/>
                  </a:moveTo>
                  <a:lnTo>
                    <a:pt x="1" y="4218"/>
                  </a:lnTo>
                  <a:cubicBezTo>
                    <a:pt x="1" y="4218"/>
                    <a:pt x="1" y="4218"/>
                    <a:pt x="0" y="4218"/>
                  </a:cubicBezTo>
                  <a:cubicBezTo>
                    <a:pt x="1" y="4218"/>
                    <a:pt x="1" y="4218"/>
                    <a:pt x="1" y="4218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614070" y="3836447"/>
              <a:ext cx="187169" cy="157680"/>
            </a:xfrm>
            <a:custGeom>
              <a:avLst/>
              <a:gdLst/>
              <a:ahLst/>
              <a:cxnLst/>
              <a:rect l="l" t="t" r="r" b="b"/>
              <a:pathLst>
                <a:path w="4151" h="3497" extrusionOk="0">
                  <a:moveTo>
                    <a:pt x="1502" y="1"/>
                  </a:moveTo>
                  <a:cubicBezTo>
                    <a:pt x="1237" y="1"/>
                    <a:pt x="983" y="59"/>
                    <a:pt x="782" y="184"/>
                  </a:cubicBezTo>
                  <a:cubicBezTo>
                    <a:pt x="168" y="556"/>
                    <a:pt x="0" y="1450"/>
                    <a:pt x="317" y="2101"/>
                  </a:cubicBezTo>
                  <a:cubicBezTo>
                    <a:pt x="615" y="2752"/>
                    <a:pt x="1303" y="3180"/>
                    <a:pt x="1992" y="3348"/>
                  </a:cubicBezTo>
                  <a:cubicBezTo>
                    <a:pt x="2463" y="3447"/>
                    <a:pt x="2943" y="3497"/>
                    <a:pt x="3425" y="3497"/>
                  </a:cubicBezTo>
                  <a:cubicBezTo>
                    <a:pt x="3667" y="3497"/>
                    <a:pt x="3909" y="3484"/>
                    <a:pt x="4151" y="3460"/>
                  </a:cubicBezTo>
                  <a:cubicBezTo>
                    <a:pt x="4058" y="3460"/>
                    <a:pt x="3592" y="2194"/>
                    <a:pt x="3518" y="2045"/>
                  </a:cubicBezTo>
                  <a:cubicBezTo>
                    <a:pt x="3332" y="1599"/>
                    <a:pt x="3164" y="966"/>
                    <a:pt x="2866" y="594"/>
                  </a:cubicBezTo>
                  <a:cubicBezTo>
                    <a:pt x="2583" y="224"/>
                    <a:pt x="2021" y="1"/>
                    <a:pt x="1502" y="1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7618863" y="3991516"/>
              <a:ext cx="171252" cy="173822"/>
            </a:xfrm>
            <a:custGeom>
              <a:avLst/>
              <a:gdLst/>
              <a:ahLst/>
              <a:cxnLst/>
              <a:rect l="l" t="t" r="r" b="b"/>
              <a:pathLst>
                <a:path w="3798" h="3855" extrusionOk="0">
                  <a:moveTo>
                    <a:pt x="2352" y="1"/>
                  </a:moveTo>
                  <a:cubicBezTo>
                    <a:pt x="1767" y="1"/>
                    <a:pt x="1110" y="330"/>
                    <a:pt x="838" y="802"/>
                  </a:cubicBezTo>
                  <a:cubicBezTo>
                    <a:pt x="596" y="1230"/>
                    <a:pt x="540" y="1900"/>
                    <a:pt x="410" y="2366"/>
                  </a:cubicBezTo>
                  <a:cubicBezTo>
                    <a:pt x="373" y="2514"/>
                    <a:pt x="97" y="3840"/>
                    <a:pt x="2" y="3854"/>
                  </a:cubicBezTo>
                  <a:lnTo>
                    <a:pt x="2" y="3854"/>
                  </a:lnTo>
                  <a:cubicBezTo>
                    <a:pt x="727" y="3798"/>
                    <a:pt x="1434" y="3668"/>
                    <a:pt x="2122" y="3408"/>
                  </a:cubicBezTo>
                  <a:cubicBezTo>
                    <a:pt x="2792" y="3129"/>
                    <a:pt x="3388" y="2607"/>
                    <a:pt x="3592" y="1919"/>
                  </a:cubicBezTo>
                  <a:cubicBezTo>
                    <a:pt x="3797" y="1230"/>
                    <a:pt x="3518" y="374"/>
                    <a:pt x="2848" y="95"/>
                  </a:cubicBezTo>
                  <a:cubicBezTo>
                    <a:pt x="2698" y="31"/>
                    <a:pt x="2528" y="1"/>
                    <a:pt x="2352" y="1"/>
                  </a:cubicBezTo>
                  <a:close/>
                  <a:moveTo>
                    <a:pt x="2" y="3854"/>
                  </a:moveTo>
                  <a:cubicBezTo>
                    <a:pt x="2" y="3854"/>
                    <a:pt x="1" y="3854"/>
                    <a:pt x="1" y="3854"/>
                  </a:cubicBezTo>
                  <a:cubicBezTo>
                    <a:pt x="1" y="3854"/>
                    <a:pt x="2" y="3854"/>
                    <a:pt x="2" y="3854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952553" y="3994718"/>
              <a:ext cx="167870" cy="176482"/>
            </a:xfrm>
            <a:custGeom>
              <a:avLst/>
              <a:gdLst/>
              <a:ahLst/>
              <a:cxnLst/>
              <a:rect l="l" t="t" r="r" b="b"/>
              <a:pathLst>
                <a:path w="3723" h="3914" extrusionOk="0">
                  <a:moveTo>
                    <a:pt x="1425" y="0"/>
                  </a:moveTo>
                  <a:cubicBezTo>
                    <a:pt x="1264" y="0"/>
                    <a:pt x="1109" y="25"/>
                    <a:pt x="968" y="80"/>
                  </a:cubicBezTo>
                  <a:cubicBezTo>
                    <a:pt x="298" y="359"/>
                    <a:pt x="1" y="1197"/>
                    <a:pt x="187" y="1904"/>
                  </a:cubicBezTo>
                  <a:cubicBezTo>
                    <a:pt x="373" y="2592"/>
                    <a:pt x="968" y="3113"/>
                    <a:pt x="1620" y="3411"/>
                  </a:cubicBezTo>
                  <a:cubicBezTo>
                    <a:pt x="2290" y="3690"/>
                    <a:pt x="2997" y="3858"/>
                    <a:pt x="3723" y="3914"/>
                  </a:cubicBezTo>
                  <a:cubicBezTo>
                    <a:pt x="3630" y="3895"/>
                    <a:pt x="3388" y="2555"/>
                    <a:pt x="3351" y="2406"/>
                  </a:cubicBezTo>
                  <a:cubicBezTo>
                    <a:pt x="3239" y="1941"/>
                    <a:pt x="3183" y="1271"/>
                    <a:pt x="2960" y="843"/>
                  </a:cubicBezTo>
                  <a:cubicBezTo>
                    <a:pt x="2710" y="358"/>
                    <a:pt x="2030" y="0"/>
                    <a:pt x="1425" y="0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875357" y="2182592"/>
              <a:ext cx="195555" cy="198667"/>
            </a:xfrm>
            <a:custGeom>
              <a:avLst/>
              <a:gdLst/>
              <a:ahLst/>
              <a:cxnLst/>
              <a:rect l="l" t="t" r="r" b="b"/>
              <a:pathLst>
                <a:path w="4337" h="4406" extrusionOk="0">
                  <a:moveTo>
                    <a:pt x="2696" y="0"/>
                  </a:moveTo>
                  <a:cubicBezTo>
                    <a:pt x="2024" y="0"/>
                    <a:pt x="1265" y="379"/>
                    <a:pt x="950" y="925"/>
                  </a:cubicBezTo>
                  <a:cubicBezTo>
                    <a:pt x="689" y="1409"/>
                    <a:pt x="615" y="2153"/>
                    <a:pt x="466" y="2693"/>
                  </a:cubicBezTo>
                  <a:cubicBezTo>
                    <a:pt x="428" y="2860"/>
                    <a:pt x="112" y="4386"/>
                    <a:pt x="0" y="4405"/>
                  </a:cubicBezTo>
                  <a:cubicBezTo>
                    <a:pt x="819" y="4312"/>
                    <a:pt x="1657" y="4219"/>
                    <a:pt x="2420" y="3903"/>
                  </a:cubicBezTo>
                  <a:cubicBezTo>
                    <a:pt x="3164" y="3586"/>
                    <a:pt x="3853" y="2991"/>
                    <a:pt x="4095" y="2209"/>
                  </a:cubicBezTo>
                  <a:cubicBezTo>
                    <a:pt x="4337" y="1409"/>
                    <a:pt x="4002" y="441"/>
                    <a:pt x="3257" y="106"/>
                  </a:cubicBezTo>
                  <a:cubicBezTo>
                    <a:pt x="3087" y="34"/>
                    <a:pt x="2895" y="0"/>
                    <a:pt x="2696" y="0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6034499" y="2179887"/>
              <a:ext cx="192219" cy="201372"/>
            </a:xfrm>
            <a:custGeom>
              <a:avLst/>
              <a:gdLst/>
              <a:ahLst/>
              <a:cxnLst/>
              <a:rect l="l" t="t" r="r" b="b"/>
              <a:pathLst>
                <a:path w="4263" h="4466" extrusionOk="0">
                  <a:moveTo>
                    <a:pt x="1648" y="0"/>
                  </a:moveTo>
                  <a:cubicBezTo>
                    <a:pt x="1467" y="0"/>
                    <a:pt x="1292" y="29"/>
                    <a:pt x="1136" y="92"/>
                  </a:cubicBezTo>
                  <a:cubicBezTo>
                    <a:pt x="373" y="389"/>
                    <a:pt x="0" y="1357"/>
                    <a:pt x="224" y="2157"/>
                  </a:cubicBezTo>
                  <a:cubicBezTo>
                    <a:pt x="447" y="2958"/>
                    <a:pt x="1117" y="3553"/>
                    <a:pt x="1861" y="3907"/>
                  </a:cubicBezTo>
                  <a:cubicBezTo>
                    <a:pt x="2625" y="4204"/>
                    <a:pt x="3443" y="4391"/>
                    <a:pt x="4262" y="4465"/>
                  </a:cubicBezTo>
                  <a:cubicBezTo>
                    <a:pt x="4151" y="4446"/>
                    <a:pt x="3890" y="2920"/>
                    <a:pt x="3834" y="2753"/>
                  </a:cubicBezTo>
                  <a:cubicBezTo>
                    <a:pt x="3704" y="2213"/>
                    <a:pt x="3667" y="1469"/>
                    <a:pt x="3406" y="966"/>
                  </a:cubicBezTo>
                  <a:cubicBezTo>
                    <a:pt x="3112" y="408"/>
                    <a:pt x="2331" y="0"/>
                    <a:pt x="1648" y="0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7421680" y="2206040"/>
              <a:ext cx="741821" cy="611556"/>
            </a:xfrm>
            <a:custGeom>
              <a:avLst/>
              <a:gdLst/>
              <a:ahLst/>
              <a:cxnLst/>
              <a:rect l="l" t="t" r="r" b="b"/>
              <a:pathLst>
                <a:path w="16452" h="13563" extrusionOk="0">
                  <a:moveTo>
                    <a:pt x="6603" y="1"/>
                  </a:moveTo>
                  <a:cubicBezTo>
                    <a:pt x="5671" y="1"/>
                    <a:pt x="4743" y="141"/>
                    <a:pt x="3908" y="535"/>
                  </a:cubicBezTo>
                  <a:cubicBezTo>
                    <a:pt x="2903" y="1056"/>
                    <a:pt x="2084" y="1838"/>
                    <a:pt x="1508" y="2806"/>
                  </a:cubicBezTo>
                  <a:cubicBezTo>
                    <a:pt x="893" y="3755"/>
                    <a:pt x="409" y="5076"/>
                    <a:pt x="0" y="6118"/>
                  </a:cubicBezTo>
                  <a:cubicBezTo>
                    <a:pt x="2401" y="6062"/>
                    <a:pt x="4876" y="5095"/>
                    <a:pt x="6793" y="3643"/>
                  </a:cubicBezTo>
                  <a:cubicBezTo>
                    <a:pt x="6917" y="3636"/>
                    <a:pt x="7041" y="3632"/>
                    <a:pt x="7164" y="3632"/>
                  </a:cubicBezTo>
                  <a:cubicBezTo>
                    <a:pt x="10371" y="3632"/>
                    <a:pt x="13052" y="6168"/>
                    <a:pt x="13195" y="9412"/>
                  </a:cubicBezTo>
                  <a:cubicBezTo>
                    <a:pt x="13251" y="10715"/>
                    <a:pt x="12953" y="12018"/>
                    <a:pt x="13642" y="13228"/>
                  </a:cubicBezTo>
                  <a:cubicBezTo>
                    <a:pt x="13716" y="13395"/>
                    <a:pt x="13865" y="13507"/>
                    <a:pt x="14033" y="13563"/>
                  </a:cubicBezTo>
                  <a:cubicBezTo>
                    <a:pt x="14237" y="13563"/>
                    <a:pt x="14423" y="13470"/>
                    <a:pt x="14554" y="13302"/>
                  </a:cubicBezTo>
                  <a:cubicBezTo>
                    <a:pt x="15205" y="12613"/>
                    <a:pt x="15968" y="11646"/>
                    <a:pt x="16210" y="10697"/>
                  </a:cubicBezTo>
                  <a:cubicBezTo>
                    <a:pt x="16229" y="10529"/>
                    <a:pt x="16247" y="10362"/>
                    <a:pt x="16247" y="10194"/>
                  </a:cubicBezTo>
                  <a:cubicBezTo>
                    <a:pt x="16284" y="9915"/>
                    <a:pt x="16359" y="9636"/>
                    <a:pt x="16396" y="9357"/>
                  </a:cubicBezTo>
                  <a:cubicBezTo>
                    <a:pt x="16452" y="8780"/>
                    <a:pt x="16452" y="8184"/>
                    <a:pt x="16396" y="7589"/>
                  </a:cubicBezTo>
                  <a:cubicBezTo>
                    <a:pt x="16061" y="5430"/>
                    <a:pt x="14907" y="3457"/>
                    <a:pt x="13158" y="2136"/>
                  </a:cubicBezTo>
                  <a:cubicBezTo>
                    <a:pt x="11390" y="833"/>
                    <a:pt x="9287" y="88"/>
                    <a:pt x="7109" y="14"/>
                  </a:cubicBezTo>
                  <a:cubicBezTo>
                    <a:pt x="6941" y="5"/>
                    <a:pt x="6772" y="1"/>
                    <a:pt x="66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6087346" y="1642670"/>
              <a:ext cx="889581" cy="500364"/>
            </a:xfrm>
            <a:custGeom>
              <a:avLst/>
              <a:gdLst/>
              <a:ahLst/>
              <a:cxnLst/>
              <a:rect l="l" t="t" r="r" b="b"/>
              <a:pathLst>
                <a:path w="19729" h="11097" extrusionOk="0">
                  <a:moveTo>
                    <a:pt x="9388" y="1"/>
                  </a:moveTo>
                  <a:cubicBezTo>
                    <a:pt x="8251" y="1"/>
                    <a:pt x="7121" y="210"/>
                    <a:pt x="6068" y="653"/>
                  </a:cubicBezTo>
                  <a:cubicBezTo>
                    <a:pt x="2029" y="2328"/>
                    <a:pt x="1" y="6869"/>
                    <a:pt x="1434" y="11001"/>
                  </a:cubicBezTo>
                  <a:cubicBezTo>
                    <a:pt x="1583" y="11056"/>
                    <a:pt x="1741" y="11084"/>
                    <a:pt x="1899" y="11084"/>
                  </a:cubicBezTo>
                  <a:cubicBezTo>
                    <a:pt x="2057" y="11084"/>
                    <a:pt x="2216" y="11056"/>
                    <a:pt x="2364" y="11001"/>
                  </a:cubicBezTo>
                  <a:cubicBezTo>
                    <a:pt x="2737" y="10833"/>
                    <a:pt x="3053" y="10572"/>
                    <a:pt x="3295" y="10219"/>
                  </a:cubicBezTo>
                  <a:cubicBezTo>
                    <a:pt x="4021" y="9270"/>
                    <a:pt x="4542" y="8172"/>
                    <a:pt x="4802" y="6999"/>
                  </a:cubicBezTo>
                  <a:cubicBezTo>
                    <a:pt x="5789" y="7967"/>
                    <a:pt x="6905" y="8711"/>
                    <a:pt x="8041" y="9493"/>
                  </a:cubicBezTo>
                  <a:cubicBezTo>
                    <a:pt x="9269" y="10312"/>
                    <a:pt x="10628" y="11038"/>
                    <a:pt x="12098" y="11094"/>
                  </a:cubicBezTo>
                  <a:cubicBezTo>
                    <a:pt x="12146" y="11095"/>
                    <a:pt x="12194" y="11096"/>
                    <a:pt x="12243" y="11096"/>
                  </a:cubicBezTo>
                  <a:cubicBezTo>
                    <a:pt x="13671" y="11096"/>
                    <a:pt x="15165" y="10303"/>
                    <a:pt x="15615" y="8953"/>
                  </a:cubicBezTo>
                  <a:cubicBezTo>
                    <a:pt x="15857" y="9437"/>
                    <a:pt x="16211" y="9977"/>
                    <a:pt x="16676" y="10256"/>
                  </a:cubicBezTo>
                  <a:cubicBezTo>
                    <a:pt x="16993" y="10479"/>
                    <a:pt x="17365" y="10591"/>
                    <a:pt x="17756" y="10591"/>
                  </a:cubicBezTo>
                  <a:cubicBezTo>
                    <a:pt x="18184" y="10591"/>
                    <a:pt x="18593" y="10442"/>
                    <a:pt x="18928" y="10163"/>
                  </a:cubicBezTo>
                  <a:cubicBezTo>
                    <a:pt x="19244" y="9903"/>
                    <a:pt x="19524" y="9568"/>
                    <a:pt x="19728" y="9214"/>
                  </a:cubicBezTo>
                  <a:cubicBezTo>
                    <a:pt x="18872" y="6255"/>
                    <a:pt x="17421" y="3333"/>
                    <a:pt x="14852" y="1658"/>
                  </a:cubicBezTo>
                  <a:cubicBezTo>
                    <a:pt x="13240" y="595"/>
                    <a:pt x="11305" y="1"/>
                    <a:pt x="93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6976902" y="3507733"/>
              <a:ext cx="789706" cy="454507"/>
            </a:xfrm>
            <a:custGeom>
              <a:avLst/>
              <a:gdLst/>
              <a:ahLst/>
              <a:cxnLst/>
              <a:rect l="l" t="t" r="r" b="b"/>
              <a:pathLst>
                <a:path w="17514" h="10080" extrusionOk="0">
                  <a:moveTo>
                    <a:pt x="8936" y="1"/>
                  </a:moveTo>
                  <a:cubicBezTo>
                    <a:pt x="7277" y="1"/>
                    <a:pt x="5622" y="497"/>
                    <a:pt x="4206" y="1481"/>
                  </a:cubicBezTo>
                  <a:cubicBezTo>
                    <a:pt x="1694" y="3305"/>
                    <a:pt x="0" y="7027"/>
                    <a:pt x="633" y="10080"/>
                  </a:cubicBezTo>
                  <a:cubicBezTo>
                    <a:pt x="3183" y="8721"/>
                    <a:pt x="5062" y="6357"/>
                    <a:pt x="5807" y="3566"/>
                  </a:cubicBezTo>
                  <a:cubicBezTo>
                    <a:pt x="6868" y="5557"/>
                    <a:pt x="8543" y="7437"/>
                    <a:pt x="10571" y="8423"/>
                  </a:cubicBezTo>
                  <a:cubicBezTo>
                    <a:pt x="12048" y="9155"/>
                    <a:pt x="13672" y="9531"/>
                    <a:pt x="15309" y="9531"/>
                  </a:cubicBezTo>
                  <a:cubicBezTo>
                    <a:pt x="15920" y="9531"/>
                    <a:pt x="16533" y="9479"/>
                    <a:pt x="17141" y="9372"/>
                  </a:cubicBezTo>
                  <a:cubicBezTo>
                    <a:pt x="17513" y="6283"/>
                    <a:pt x="15745" y="2673"/>
                    <a:pt x="13046" y="1091"/>
                  </a:cubicBezTo>
                  <a:cubicBezTo>
                    <a:pt x="11770" y="362"/>
                    <a:pt x="10351" y="1"/>
                    <a:pt x="89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5641756" y="3249946"/>
              <a:ext cx="764501" cy="586486"/>
            </a:xfrm>
            <a:custGeom>
              <a:avLst/>
              <a:gdLst/>
              <a:ahLst/>
              <a:cxnLst/>
              <a:rect l="l" t="t" r="r" b="b"/>
              <a:pathLst>
                <a:path w="16955" h="13007" extrusionOk="0">
                  <a:moveTo>
                    <a:pt x="8257" y="1"/>
                  </a:moveTo>
                  <a:cubicBezTo>
                    <a:pt x="5468" y="1"/>
                    <a:pt x="2710" y="1408"/>
                    <a:pt x="1154" y="4072"/>
                  </a:cubicBezTo>
                  <a:cubicBezTo>
                    <a:pt x="336" y="5542"/>
                    <a:pt x="1" y="7236"/>
                    <a:pt x="224" y="8892"/>
                  </a:cubicBezTo>
                  <a:cubicBezTo>
                    <a:pt x="354" y="10102"/>
                    <a:pt x="168" y="11218"/>
                    <a:pt x="745" y="12372"/>
                  </a:cubicBezTo>
                  <a:cubicBezTo>
                    <a:pt x="838" y="12614"/>
                    <a:pt x="1006" y="12819"/>
                    <a:pt x="1247" y="12949"/>
                  </a:cubicBezTo>
                  <a:cubicBezTo>
                    <a:pt x="1351" y="12988"/>
                    <a:pt x="1458" y="13006"/>
                    <a:pt x="1565" y="13006"/>
                  </a:cubicBezTo>
                  <a:cubicBezTo>
                    <a:pt x="1766" y="13006"/>
                    <a:pt x="1964" y="12940"/>
                    <a:pt x="2122" y="12819"/>
                  </a:cubicBezTo>
                  <a:cubicBezTo>
                    <a:pt x="2960" y="12205"/>
                    <a:pt x="3369" y="11293"/>
                    <a:pt x="4058" y="10604"/>
                  </a:cubicBezTo>
                  <a:cubicBezTo>
                    <a:pt x="4728" y="9953"/>
                    <a:pt x="5174" y="9115"/>
                    <a:pt x="5323" y="8203"/>
                  </a:cubicBezTo>
                  <a:cubicBezTo>
                    <a:pt x="5360" y="7701"/>
                    <a:pt x="5491" y="7198"/>
                    <a:pt x="5677" y="6733"/>
                  </a:cubicBezTo>
                  <a:cubicBezTo>
                    <a:pt x="5882" y="6323"/>
                    <a:pt x="5914" y="5866"/>
                    <a:pt x="6293" y="5866"/>
                  </a:cubicBezTo>
                  <a:cubicBezTo>
                    <a:pt x="6327" y="5866"/>
                    <a:pt x="6363" y="5869"/>
                    <a:pt x="6403" y="5877"/>
                  </a:cubicBezTo>
                  <a:cubicBezTo>
                    <a:pt x="7110" y="6007"/>
                    <a:pt x="7501" y="6770"/>
                    <a:pt x="7743" y="7440"/>
                  </a:cubicBezTo>
                  <a:cubicBezTo>
                    <a:pt x="8003" y="8129"/>
                    <a:pt x="8301" y="8892"/>
                    <a:pt x="8971" y="9134"/>
                  </a:cubicBezTo>
                  <a:cubicBezTo>
                    <a:pt x="9122" y="9192"/>
                    <a:pt x="9276" y="9218"/>
                    <a:pt x="9429" y="9218"/>
                  </a:cubicBezTo>
                  <a:cubicBezTo>
                    <a:pt x="10009" y="9218"/>
                    <a:pt x="10588" y="8847"/>
                    <a:pt x="11074" y="8464"/>
                  </a:cubicBezTo>
                  <a:cubicBezTo>
                    <a:pt x="11651" y="7995"/>
                    <a:pt x="12263" y="7439"/>
                    <a:pt x="12995" y="7439"/>
                  </a:cubicBezTo>
                  <a:cubicBezTo>
                    <a:pt x="13018" y="7439"/>
                    <a:pt x="13042" y="7439"/>
                    <a:pt x="13065" y="7440"/>
                  </a:cubicBezTo>
                  <a:cubicBezTo>
                    <a:pt x="14238" y="7496"/>
                    <a:pt x="15299" y="8948"/>
                    <a:pt x="16099" y="9692"/>
                  </a:cubicBezTo>
                  <a:cubicBezTo>
                    <a:pt x="16220" y="9798"/>
                    <a:pt x="16366" y="9917"/>
                    <a:pt x="16517" y="9917"/>
                  </a:cubicBezTo>
                  <a:cubicBezTo>
                    <a:pt x="16551" y="9917"/>
                    <a:pt x="16586" y="9911"/>
                    <a:pt x="16620" y="9897"/>
                  </a:cubicBezTo>
                  <a:cubicBezTo>
                    <a:pt x="16750" y="9823"/>
                    <a:pt x="16843" y="9674"/>
                    <a:pt x="16862" y="9525"/>
                  </a:cubicBezTo>
                  <a:cubicBezTo>
                    <a:pt x="16918" y="9227"/>
                    <a:pt x="16955" y="8948"/>
                    <a:pt x="16936" y="8650"/>
                  </a:cubicBezTo>
                  <a:cubicBezTo>
                    <a:pt x="16899" y="7664"/>
                    <a:pt x="16452" y="6715"/>
                    <a:pt x="16080" y="5765"/>
                  </a:cubicBezTo>
                  <a:cubicBezTo>
                    <a:pt x="15596" y="4556"/>
                    <a:pt x="15001" y="3346"/>
                    <a:pt x="14070" y="2416"/>
                  </a:cubicBezTo>
                  <a:cubicBezTo>
                    <a:pt x="12440" y="785"/>
                    <a:pt x="10340" y="1"/>
                    <a:pt x="82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8232327" y="3530864"/>
              <a:ext cx="271081" cy="448736"/>
            </a:xfrm>
            <a:custGeom>
              <a:avLst/>
              <a:gdLst/>
              <a:ahLst/>
              <a:cxnLst/>
              <a:rect l="l" t="t" r="r" b="b"/>
              <a:pathLst>
                <a:path w="6012" h="9952" extrusionOk="0">
                  <a:moveTo>
                    <a:pt x="391" y="1"/>
                  </a:moveTo>
                  <a:cubicBezTo>
                    <a:pt x="931" y="987"/>
                    <a:pt x="968" y="2141"/>
                    <a:pt x="763" y="3220"/>
                  </a:cubicBezTo>
                  <a:cubicBezTo>
                    <a:pt x="558" y="4300"/>
                    <a:pt x="186" y="5379"/>
                    <a:pt x="74" y="6477"/>
                  </a:cubicBezTo>
                  <a:cubicBezTo>
                    <a:pt x="0" y="6663"/>
                    <a:pt x="56" y="6868"/>
                    <a:pt x="186" y="7036"/>
                  </a:cubicBezTo>
                  <a:cubicBezTo>
                    <a:pt x="248" y="7067"/>
                    <a:pt x="314" y="7081"/>
                    <a:pt x="378" y="7081"/>
                  </a:cubicBezTo>
                  <a:cubicBezTo>
                    <a:pt x="468" y="7081"/>
                    <a:pt x="557" y="7053"/>
                    <a:pt x="633" y="6998"/>
                  </a:cubicBezTo>
                  <a:cubicBezTo>
                    <a:pt x="763" y="6887"/>
                    <a:pt x="856" y="6756"/>
                    <a:pt x="931" y="6608"/>
                  </a:cubicBezTo>
                  <a:cubicBezTo>
                    <a:pt x="1470" y="5696"/>
                    <a:pt x="2010" y="4728"/>
                    <a:pt x="2550" y="3816"/>
                  </a:cubicBezTo>
                  <a:lnTo>
                    <a:pt x="2550" y="3816"/>
                  </a:lnTo>
                  <a:cubicBezTo>
                    <a:pt x="1991" y="5286"/>
                    <a:pt x="1601" y="6794"/>
                    <a:pt x="1396" y="8357"/>
                  </a:cubicBezTo>
                  <a:cubicBezTo>
                    <a:pt x="1359" y="8599"/>
                    <a:pt x="1359" y="8915"/>
                    <a:pt x="1582" y="9027"/>
                  </a:cubicBezTo>
                  <a:cubicBezTo>
                    <a:pt x="1628" y="9044"/>
                    <a:pt x="1676" y="9053"/>
                    <a:pt x="1723" y="9053"/>
                  </a:cubicBezTo>
                  <a:cubicBezTo>
                    <a:pt x="1829" y="9053"/>
                    <a:pt x="1933" y="9011"/>
                    <a:pt x="2010" y="8934"/>
                  </a:cubicBezTo>
                  <a:cubicBezTo>
                    <a:pt x="2122" y="8822"/>
                    <a:pt x="2215" y="8673"/>
                    <a:pt x="2271" y="8543"/>
                  </a:cubicBezTo>
                  <a:cubicBezTo>
                    <a:pt x="2736" y="7557"/>
                    <a:pt x="3238" y="6459"/>
                    <a:pt x="3704" y="5491"/>
                  </a:cubicBezTo>
                  <a:lnTo>
                    <a:pt x="3704" y="5491"/>
                  </a:lnTo>
                  <a:cubicBezTo>
                    <a:pt x="3201" y="6719"/>
                    <a:pt x="2848" y="8003"/>
                    <a:pt x="2661" y="9306"/>
                  </a:cubicBezTo>
                  <a:cubicBezTo>
                    <a:pt x="2643" y="9548"/>
                    <a:pt x="2624" y="9846"/>
                    <a:pt x="2866" y="9939"/>
                  </a:cubicBezTo>
                  <a:cubicBezTo>
                    <a:pt x="2895" y="9948"/>
                    <a:pt x="2923" y="9952"/>
                    <a:pt x="2950" y="9952"/>
                  </a:cubicBezTo>
                  <a:cubicBezTo>
                    <a:pt x="3155" y="9952"/>
                    <a:pt x="3326" y="9724"/>
                    <a:pt x="3424" y="9511"/>
                  </a:cubicBezTo>
                  <a:cubicBezTo>
                    <a:pt x="3871" y="8636"/>
                    <a:pt x="4318" y="7724"/>
                    <a:pt x="4746" y="6831"/>
                  </a:cubicBezTo>
                  <a:lnTo>
                    <a:pt x="4746" y="6831"/>
                  </a:lnTo>
                  <a:cubicBezTo>
                    <a:pt x="4560" y="7389"/>
                    <a:pt x="4448" y="7966"/>
                    <a:pt x="4411" y="8543"/>
                  </a:cubicBezTo>
                  <a:cubicBezTo>
                    <a:pt x="4392" y="8841"/>
                    <a:pt x="4392" y="9139"/>
                    <a:pt x="4411" y="9436"/>
                  </a:cubicBezTo>
                  <a:cubicBezTo>
                    <a:pt x="4432" y="9751"/>
                    <a:pt x="4509" y="9868"/>
                    <a:pt x="4608" y="9868"/>
                  </a:cubicBezTo>
                  <a:cubicBezTo>
                    <a:pt x="4766" y="9868"/>
                    <a:pt x="4981" y="9569"/>
                    <a:pt x="5118" y="9306"/>
                  </a:cubicBezTo>
                  <a:cubicBezTo>
                    <a:pt x="5918" y="7650"/>
                    <a:pt x="6011" y="5714"/>
                    <a:pt x="5360" y="4002"/>
                  </a:cubicBezTo>
                  <a:cubicBezTo>
                    <a:pt x="4578" y="1936"/>
                    <a:pt x="2550" y="429"/>
                    <a:pt x="391" y="1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7659986" y="4817587"/>
              <a:ext cx="474166" cy="354994"/>
            </a:xfrm>
            <a:custGeom>
              <a:avLst/>
              <a:gdLst/>
              <a:ahLst/>
              <a:cxnLst/>
              <a:rect l="l" t="t" r="r" b="b"/>
              <a:pathLst>
                <a:path w="10516" h="7873" extrusionOk="0">
                  <a:moveTo>
                    <a:pt x="8205" y="0"/>
                  </a:moveTo>
                  <a:cubicBezTo>
                    <a:pt x="7998" y="0"/>
                    <a:pt x="7788" y="53"/>
                    <a:pt x="7594" y="162"/>
                  </a:cubicBezTo>
                  <a:cubicBezTo>
                    <a:pt x="5640" y="1391"/>
                    <a:pt x="3555" y="2358"/>
                    <a:pt x="1452" y="3345"/>
                  </a:cubicBezTo>
                  <a:cubicBezTo>
                    <a:pt x="1192" y="3457"/>
                    <a:pt x="1" y="3866"/>
                    <a:pt x="615" y="4127"/>
                  </a:cubicBezTo>
                  <a:cubicBezTo>
                    <a:pt x="750" y="4181"/>
                    <a:pt x="922" y="4202"/>
                    <a:pt x="1111" y="4202"/>
                  </a:cubicBezTo>
                  <a:cubicBezTo>
                    <a:pt x="1572" y="4202"/>
                    <a:pt x="2127" y="4075"/>
                    <a:pt x="2457" y="3996"/>
                  </a:cubicBezTo>
                  <a:cubicBezTo>
                    <a:pt x="2736" y="3939"/>
                    <a:pt x="3011" y="3860"/>
                    <a:pt x="3279" y="3762"/>
                  </a:cubicBezTo>
                  <a:lnTo>
                    <a:pt x="3279" y="3762"/>
                  </a:lnTo>
                  <a:cubicBezTo>
                    <a:pt x="2945" y="3922"/>
                    <a:pt x="2610" y="4087"/>
                    <a:pt x="2271" y="4257"/>
                  </a:cubicBezTo>
                  <a:lnTo>
                    <a:pt x="1285" y="4722"/>
                  </a:lnTo>
                  <a:cubicBezTo>
                    <a:pt x="1024" y="4834"/>
                    <a:pt x="745" y="4852"/>
                    <a:pt x="484" y="4983"/>
                  </a:cubicBezTo>
                  <a:cubicBezTo>
                    <a:pt x="317" y="5057"/>
                    <a:pt x="224" y="5243"/>
                    <a:pt x="280" y="5429"/>
                  </a:cubicBezTo>
                  <a:cubicBezTo>
                    <a:pt x="356" y="5597"/>
                    <a:pt x="556" y="5640"/>
                    <a:pt x="759" y="5640"/>
                  </a:cubicBezTo>
                  <a:cubicBezTo>
                    <a:pt x="804" y="5640"/>
                    <a:pt x="850" y="5637"/>
                    <a:pt x="894" y="5634"/>
                  </a:cubicBezTo>
                  <a:cubicBezTo>
                    <a:pt x="2178" y="5522"/>
                    <a:pt x="3443" y="5206"/>
                    <a:pt x="4635" y="4703"/>
                  </a:cubicBezTo>
                  <a:lnTo>
                    <a:pt x="4635" y="4703"/>
                  </a:lnTo>
                  <a:cubicBezTo>
                    <a:pt x="3555" y="5169"/>
                    <a:pt x="2252" y="5783"/>
                    <a:pt x="1173" y="6248"/>
                  </a:cubicBezTo>
                  <a:cubicBezTo>
                    <a:pt x="1043" y="6304"/>
                    <a:pt x="875" y="6416"/>
                    <a:pt x="875" y="6565"/>
                  </a:cubicBezTo>
                  <a:cubicBezTo>
                    <a:pt x="894" y="6713"/>
                    <a:pt x="1136" y="6806"/>
                    <a:pt x="1322" y="6806"/>
                  </a:cubicBezTo>
                  <a:cubicBezTo>
                    <a:pt x="1364" y="6807"/>
                    <a:pt x="1406" y="6807"/>
                    <a:pt x="1448" y="6807"/>
                  </a:cubicBezTo>
                  <a:cubicBezTo>
                    <a:pt x="2672" y="6807"/>
                    <a:pt x="3891" y="6547"/>
                    <a:pt x="5007" y="6025"/>
                  </a:cubicBezTo>
                  <a:lnTo>
                    <a:pt x="5007" y="6025"/>
                  </a:lnTo>
                  <a:cubicBezTo>
                    <a:pt x="4300" y="6416"/>
                    <a:pt x="3443" y="6862"/>
                    <a:pt x="2755" y="7253"/>
                  </a:cubicBezTo>
                  <a:cubicBezTo>
                    <a:pt x="2569" y="7346"/>
                    <a:pt x="2345" y="7532"/>
                    <a:pt x="2439" y="7718"/>
                  </a:cubicBezTo>
                  <a:cubicBezTo>
                    <a:pt x="2486" y="7838"/>
                    <a:pt x="2603" y="7873"/>
                    <a:pt x="2730" y="7873"/>
                  </a:cubicBezTo>
                  <a:cubicBezTo>
                    <a:pt x="2800" y="7873"/>
                    <a:pt x="2874" y="7862"/>
                    <a:pt x="2941" y="7849"/>
                  </a:cubicBezTo>
                  <a:cubicBezTo>
                    <a:pt x="4783" y="7495"/>
                    <a:pt x="6607" y="6955"/>
                    <a:pt x="8357" y="6248"/>
                  </a:cubicBezTo>
                  <a:cubicBezTo>
                    <a:pt x="8934" y="6025"/>
                    <a:pt x="9529" y="5746"/>
                    <a:pt x="9939" y="5262"/>
                  </a:cubicBezTo>
                  <a:cubicBezTo>
                    <a:pt x="10348" y="4685"/>
                    <a:pt x="10516" y="3959"/>
                    <a:pt x="10404" y="3252"/>
                  </a:cubicBezTo>
                  <a:cubicBezTo>
                    <a:pt x="10274" y="2563"/>
                    <a:pt x="10032" y="1893"/>
                    <a:pt x="9678" y="1279"/>
                  </a:cubicBezTo>
                  <a:cubicBezTo>
                    <a:pt x="9511" y="870"/>
                    <a:pt x="9250" y="516"/>
                    <a:pt x="8915" y="218"/>
                  </a:cubicBezTo>
                  <a:cubicBezTo>
                    <a:pt x="8702" y="76"/>
                    <a:pt x="8455" y="0"/>
                    <a:pt x="8205" y="0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5363995" y="4283752"/>
              <a:ext cx="647042" cy="343225"/>
            </a:xfrm>
            <a:custGeom>
              <a:avLst/>
              <a:gdLst/>
              <a:ahLst/>
              <a:cxnLst/>
              <a:rect l="l" t="t" r="r" b="b"/>
              <a:pathLst>
                <a:path w="14350" h="7612" extrusionOk="0">
                  <a:moveTo>
                    <a:pt x="10222" y="0"/>
                  </a:moveTo>
                  <a:cubicBezTo>
                    <a:pt x="6262" y="0"/>
                    <a:pt x="2440" y="1848"/>
                    <a:pt x="0" y="5134"/>
                  </a:cubicBezTo>
                  <a:cubicBezTo>
                    <a:pt x="19" y="5469"/>
                    <a:pt x="205" y="5767"/>
                    <a:pt x="466" y="5972"/>
                  </a:cubicBezTo>
                  <a:cubicBezTo>
                    <a:pt x="745" y="6158"/>
                    <a:pt x="1043" y="6288"/>
                    <a:pt x="1359" y="6362"/>
                  </a:cubicBezTo>
                  <a:cubicBezTo>
                    <a:pt x="1786" y="6477"/>
                    <a:pt x="2240" y="6550"/>
                    <a:pt x="2686" y="6550"/>
                  </a:cubicBezTo>
                  <a:cubicBezTo>
                    <a:pt x="3329" y="6550"/>
                    <a:pt x="3954" y="6397"/>
                    <a:pt x="4448" y="5990"/>
                  </a:cubicBezTo>
                  <a:cubicBezTo>
                    <a:pt x="5044" y="5506"/>
                    <a:pt x="5323" y="4780"/>
                    <a:pt x="5695" y="4129"/>
                  </a:cubicBezTo>
                  <a:cubicBezTo>
                    <a:pt x="5843" y="3883"/>
                    <a:pt x="5976" y="3551"/>
                    <a:pt x="6272" y="3551"/>
                  </a:cubicBezTo>
                  <a:cubicBezTo>
                    <a:pt x="6312" y="3551"/>
                    <a:pt x="6356" y="3557"/>
                    <a:pt x="6403" y="3571"/>
                  </a:cubicBezTo>
                  <a:cubicBezTo>
                    <a:pt x="6775" y="3682"/>
                    <a:pt x="6905" y="4092"/>
                    <a:pt x="6924" y="4427"/>
                  </a:cubicBezTo>
                  <a:cubicBezTo>
                    <a:pt x="7017" y="5357"/>
                    <a:pt x="7072" y="6269"/>
                    <a:pt x="7166" y="7200"/>
                  </a:cubicBezTo>
                  <a:cubicBezTo>
                    <a:pt x="7166" y="7293"/>
                    <a:pt x="7184" y="7367"/>
                    <a:pt x="7221" y="7460"/>
                  </a:cubicBezTo>
                  <a:cubicBezTo>
                    <a:pt x="7259" y="7535"/>
                    <a:pt x="7333" y="7591"/>
                    <a:pt x="7407" y="7609"/>
                  </a:cubicBezTo>
                  <a:cubicBezTo>
                    <a:pt x="7417" y="7611"/>
                    <a:pt x="7427" y="7611"/>
                    <a:pt x="7436" y="7611"/>
                  </a:cubicBezTo>
                  <a:cubicBezTo>
                    <a:pt x="7571" y="7611"/>
                    <a:pt x="7673" y="7490"/>
                    <a:pt x="7742" y="7386"/>
                  </a:cubicBezTo>
                  <a:cubicBezTo>
                    <a:pt x="8487" y="5934"/>
                    <a:pt x="8617" y="3887"/>
                    <a:pt x="8338" y="2305"/>
                  </a:cubicBezTo>
                  <a:lnTo>
                    <a:pt x="8338" y="2305"/>
                  </a:lnTo>
                  <a:cubicBezTo>
                    <a:pt x="8506" y="2901"/>
                    <a:pt x="8654" y="3478"/>
                    <a:pt x="8785" y="4073"/>
                  </a:cubicBezTo>
                  <a:cubicBezTo>
                    <a:pt x="8878" y="4650"/>
                    <a:pt x="8934" y="5209"/>
                    <a:pt x="8934" y="5767"/>
                  </a:cubicBezTo>
                  <a:cubicBezTo>
                    <a:pt x="8952" y="6065"/>
                    <a:pt x="8878" y="6530"/>
                    <a:pt x="9027" y="6772"/>
                  </a:cubicBezTo>
                  <a:cubicBezTo>
                    <a:pt x="9111" y="6916"/>
                    <a:pt x="9202" y="6972"/>
                    <a:pt x="9292" y="6972"/>
                  </a:cubicBezTo>
                  <a:cubicBezTo>
                    <a:pt x="9539" y="6972"/>
                    <a:pt x="9777" y="6544"/>
                    <a:pt x="9845" y="6325"/>
                  </a:cubicBezTo>
                  <a:cubicBezTo>
                    <a:pt x="9994" y="5804"/>
                    <a:pt x="10050" y="5264"/>
                    <a:pt x="10032" y="4725"/>
                  </a:cubicBezTo>
                  <a:cubicBezTo>
                    <a:pt x="9976" y="3757"/>
                    <a:pt x="9808" y="2808"/>
                    <a:pt x="9529" y="1877"/>
                  </a:cubicBezTo>
                  <a:lnTo>
                    <a:pt x="9529" y="1877"/>
                  </a:lnTo>
                  <a:lnTo>
                    <a:pt x="10609" y="5097"/>
                  </a:lnTo>
                  <a:cubicBezTo>
                    <a:pt x="10627" y="5190"/>
                    <a:pt x="10683" y="5264"/>
                    <a:pt x="10757" y="5302"/>
                  </a:cubicBezTo>
                  <a:cubicBezTo>
                    <a:pt x="10776" y="5309"/>
                    <a:pt x="10794" y="5312"/>
                    <a:pt x="10812" y="5312"/>
                  </a:cubicBezTo>
                  <a:cubicBezTo>
                    <a:pt x="10937" y="5312"/>
                    <a:pt x="11041" y="5153"/>
                    <a:pt x="11074" y="5022"/>
                  </a:cubicBezTo>
                  <a:cubicBezTo>
                    <a:pt x="11446" y="3850"/>
                    <a:pt x="11353" y="2584"/>
                    <a:pt x="10850" y="1449"/>
                  </a:cubicBezTo>
                  <a:lnTo>
                    <a:pt x="13828" y="1337"/>
                  </a:lnTo>
                  <a:cubicBezTo>
                    <a:pt x="13845" y="1339"/>
                    <a:pt x="13863" y="1340"/>
                    <a:pt x="13880" y="1340"/>
                  </a:cubicBezTo>
                  <a:cubicBezTo>
                    <a:pt x="14030" y="1340"/>
                    <a:pt x="14175" y="1270"/>
                    <a:pt x="14275" y="1170"/>
                  </a:cubicBezTo>
                  <a:cubicBezTo>
                    <a:pt x="14349" y="1021"/>
                    <a:pt x="14331" y="835"/>
                    <a:pt x="14200" y="723"/>
                  </a:cubicBezTo>
                  <a:cubicBezTo>
                    <a:pt x="14070" y="612"/>
                    <a:pt x="13921" y="537"/>
                    <a:pt x="13754" y="500"/>
                  </a:cubicBezTo>
                  <a:cubicBezTo>
                    <a:pt x="12586" y="163"/>
                    <a:pt x="11398" y="0"/>
                    <a:pt x="10222" y="0"/>
                  </a:cubicBezTo>
                  <a:close/>
                </a:path>
              </a:pathLst>
            </a:custGeom>
            <a:solidFill>
              <a:srgbClr val="E8A7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7808516" y="1883638"/>
              <a:ext cx="288711" cy="281948"/>
            </a:xfrm>
            <a:custGeom>
              <a:avLst/>
              <a:gdLst/>
              <a:ahLst/>
              <a:cxnLst/>
              <a:rect l="l" t="t" r="r" b="b"/>
              <a:pathLst>
                <a:path w="6403" h="6253" extrusionOk="0">
                  <a:moveTo>
                    <a:pt x="3314" y="0"/>
                  </a:moveTo>
                  <a:cubicBezTo>
                    <a:pt x="2528" y="0"/>
                    <a:pt x="1759" y="293"/>
                    <a:pt x="1173" y="855"/>
                  </a:cubicBezTo>
                  <a:cubicBezTo>
                    <a:pt x="298" y="1748"/>
                    <a:pt x="1" y="3051"/>
                    <a:pt x="429" y="4224"/>
                  </a:cubicBezTo>
                  <a:cubicBezTo>
                    <a:pt x="261" y="3665"/>
                    <a:pt x="261" y="3051"/>
                    <a:pt x="410" y="2474"/>
                  </a:cubicBezTo>
                  <a:cubicBezTo>
                    <a:pt x="559" y="1916"/>
                    <a:pt x="857" y="1395"/>
                    <a:pt x="1285" y="985"/>
                  </a:cubicBezTo>
                  <a:cubicBezTo>
                    <a:pt x="1843" y="487"/>
                    <a:pt x="2560" y="223"/>
                    <a:pt x="3286" y="223"/>
                  </a:cubicBezTo>
                  <a:cubicBezTo>
                    <a:pt x="3699" y="223"/>
                    <a:pt x="4114" y="308"/>
                    <a:pt x="4504" y="483"/>
                  </a:cubicBezTo>
                  <a:cubicBezTo>
                    <a:pt x="5565" y="1004"/>
                    <a:pt x="6179" y="2158"/>
                    <a:pt x="6049" y="3330"/>
                  </a:cubicBezTo>
                  <a:cubicBezTo>
                    <a:pt x="5937" y="3907"/>
                    <a:pt x="5714" y="4447"/>
                    <a:pt x="5342" y="4912"/>
                  </a:cubicBezTo>
                  <a:cubicBezTo>
                    <a:pt x="4988" y="5396"/>
                    <a:pt x="4597" y="5843"/>
                    <a:pt x="4169" y="6252"/>
                  </a:cubicBezTo>
                  <a:cubicBezTo>
                    <a:pt x="4616" y="5861"/>
                    <a:pt x="5044" y="5433"/>
                    <a:pt x="5435" y="4987"/>
                  </a:cubicBezTo>
                  <a:cubicBezTo>
                    <a:pt x="5826" y="4521"/>
                    <a:pt x="6105" y="3944"/>
                    <a:pt x="6217" y="3349"/>
                  </a:cubicBezTo>
                  <a:cubicBezTo>
                    <a:pt x="6403" y="2083"/>
                    <a:pt x="5751" y="855"/>
                    <a:pt x="4616" y="278"/>
                  </a:cubicBezTo>
                  <a:cubicBezTo>
                    <a:pt x="4196" y="91"/>
                    <a:pt x="3753" y="0"/>
                    <a:pt x="3314" y="0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7913398" y="1905913"/>
              <a:ext cx="329022" cy="336867"/>
            </a:xfrm>
            <a:custGeom>
              <a:avLst/>
              <a:gdLst/>
              <a:ahLst/>
              <a:cxnLst/>
              <a:rect l="l" t="t" r="r" b="b"/>
              <a:pathLst>
                <a:path w="7297" h="7471" extrusionOk="0">
                  <a:moveTo>
                    <a:pt x="3616" y="1"/>
                  </a:moveTo>
                  <a:cubicBezTo>
                    <a:pt x="3360" y="1"/>
                    <a:pt x="3104" y="25"/>
                    <a:pt x="2848" y="82"/>
                  </a:cubicBezTo>
                  <a:cubicBezTo>
                    <a:pt x="2197" y="212"/>
                    <a:pt x="1601" y="510"/>
                    <a:pt x="1099" y="957"/>
                  </a:cubicBezTo>
                  <a:cubicBezTo>
                    <a:pt x="838" y="1161"/>
                    <a:pt x="615" y="1403"/>
                    <a:pt x="429" y="1682"/>
                  </a:cubicBezTo>
                  <a:cubicBezTo>
                    <a:pt x="243" y="1943"/>
                    <a:pt x="113" y="2241"/>
                    <a:pt x="1" y="2557"/>
                  </a:cubicBezTo>
                  <a:cubicBezTo>
                    <a:pt x="131" y="2259"/>
                    <a:pt x="299" y="1980"/>
                    <a:pt x="485" y="1720"/>
                  </a:cubicBezTo>
                  <a:cubicBezTo>
                    <a:pt x="690" y="1459"/>
                    <a:pt x="913" y="1236"/>
                    <a:pt x="1173" y="1031"/>
                  </a:cubicBezTo>
                  <a:cubicBezTo>
                    <a:pt x="1415" y="845"/>
                    <a:pt x="1695" y="677"/>
                    <a:pt x="1974" y="528"/>
                  </a:cubicBezTo>
                  <a:cubicBezTo>
                    <a:pt x="2271" y="398"/>
                    <a:pt x="2569" y="305"/>
                    <a:pt x="2886" y="249"/>
                  </a:cubicBezTo>
                  <a:cubicBezTo>
                    <a:pt x="3086" y="214"/>
                    <a:pt x="3287" y="201"/>
                    <a:pt x="3487" y="201"/>
                  </a:cubicBezTo>
                  <a:cubicBezTo>
                    <a:pt x="3603" y="201"/>
                    <a:pt x="3719" y="205"/>
                    <a:pt x="3835" y="212"/>
                  </a:cubicBezTo>
                  <a:cubicBezTo>
                    <a:pt x="4151" y="249"/>
                    <a:pt x="4449" y="324"/>
                    <a:pt x="4747" y="435"/>
                  </a:cubicBezTo>
                  <a:cubicBezTo>
                    <a:pt x="5044" y="566"/>
                    <a:pt x="5324" y="715"/>
                    <a:pt x="5566" y="901"/>
                  </a:cubicBezTo>
                  <a:cubicBezTo>
                    <a:pt x="5826" y="1105"/>
                    <a:pt x="6049" y="1329"/>
                    <a:pt x="6254" y="1571"/>
                  </a:cubicBezTo>
                  <a:cubicBezTo>
                    <a:pt x="6440" y="1813"/>
                    <a:pt x="6608" y="2092"/>
                    <a:pt x="6757" y="2371"/>
                  </a:cubicBezTo>
                  <a:cubicBezTo>
                    <a:pt x="6887" y="2650"/>
                    <a:pt x="6980" y="2966"/>
                    <a:pt x="7036" y="3264"/>
                  </a:cubicBezTo>
                  <a:cubicBezTo>
                    <a:pt x="7092" y="3581"/>
                    <a:pt x="7092" y="3897"/>
                    <a:pt x="7054" y="4213"/>
                  </a:cubicBezTo>
                  <a:cubicBezTo>
                    <a:pt x="7017" y="4530"/>
                    <a:pt x="6943" y="4828"/>
                    <a:pt x="6831" y="5125"/>
                  </a:cubicBezTo>
                  <a:cubicBezTo>
                    <a:pt x="6701" y="5423"/>
                    <a:pt x="6552" y="5702"/>
                    <a:pt x="6366" y="5963"/>
                  </a:cubicBezTo>
                  <a:cubicBezTo>
                    <a:pt x="6161" y="6205"/>
                    <a:pt x="5956" y="6447"/>
                    <a:pt x="5714" y="6651"/>
                  </a:cubicBezTo>
                  <a:cubicBezTo>
                    <a:pt x="5454" y="6856"/>
                    <a:pt x="5193" y="7024"/>
                    <a:pt x="4896" y="7172"/>
                  </a:cubicBezTo>
                  <a:cubicBezTo>
                    <a:pt x="4598" y="7303"/>
                    <a:pt x="4281" y="7396"/>
                    <a:pt x="3965" y="7470"/>
                  </a:cubicBezTo>
                  <a:cubicBezTo>
                    <a:pt x="4281" y="7433"/>
                    <a:pt x="4616" y="7359"/>
                    <a:pt x="4914" y="7228"/>
                  </a:cubicBezTo>
                  <a:cubicBezTo>
                    <a:pt x="5212" y="7098"/>
                    <a:pt x="5510" y="6931"/>
                    <a:pt x="5770" y="6744"/>
                  </a:cubicBezTo>
                  <a:cubicBezTo>
                    <a:pt x="6031" y="6540"/>
                    <a:pt x="6254" y="6298"/>
                    <a:pt x="6478" y="6037"/>
                  </a:cubicBezTo>
                  <a:cubicBezTo>
                    <a:pt x="6664" y="5777"/>
                    <a:pt x="6850" y="5498"/>
                    <a:pt x="6980" y="5200"/>
                  </a:cubicBezTo>
                  <a:cubicBezTo>
                    <a:pt x="7110" y="4883"/>
                    <a:pt x="7203" y="4567"/>
                    <a:pt x="7259" y="4232"/>
                  </a:cubicBezTo>
                  <a:cubicBezTo>
                    <a:pt x="7296" y="3897"/>
                    <a:pt x="7296" y="3562"/>
                    <a:pt x="7241" y="3227"/>
                  </a:cubicBezTo>
                  <a:cubicBezTo>
                    <a:pt x="7185" y="2911"/>
                    <a:pt x="7092" y="2576"/>
                    <a:pt x="6943" y="2278"/>
                  </a:cubicBezTo>
                  <a:cubicBezTo>
                    <a:pt x="6682" y="1664"/>
                    <a:pt x="6254" y="1124"/>
                    <a:pt x="5696" y="733"/>
                  </a:cubicBezTo>
                  <a:cubicBezTo>
                    <a:pt x="5435" y="528"/>
                    <a:pt x="5138" y="380"/>
                    <a:pt x="4821" y="249"/>
                  </a:cubicBezTo>
                  <a:cubicBezTo>
                    <a:pt x="4523" y="119"/>
                    <a:pt x="4188" y="45"/>
                    <a:pt x="3853" y="7"/>
                  </a:cubicBezTo>
                  <a:cubicBezTo>
                    <a:pt x="3774" y="3"/>
                    <a:pt x="3695" y="1"/>
                    <a:pt x="3616" y="1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6054655" y="1566691"/>
              <a:ext cx="365905" cy="569487"/>
            </a:xfrm>
            <a:custGeom>
              <a:avLst/>
              <a:gdLst/>
              <a:ahLst/>
              <a:cxnLst/>
              <a:rect l="l" t="t" r="r" b="b"/>
              <a:pathLst>
                <a:path w="8115" h="12630" extrusionOk="0">
                  <a:moveTo>
                    <a:pt x="6609" y="1"/>
                  </a:moveTo>
                  <a:cubicBezTo>
                    <a:pt x="6374" y="1"/>
                    <a:pt x="6142" y="13"/>
                    <a:pt x="5918" y="49"/>
                  </a:cubicBezTo>
                  <a:cubicBezTo>
                    <a:pt x="5546" y="86"/>
                    <a:pt x="5174" y="179"/>
                    <a:pt x="4820" y="291"/>
                  </a:cubicBezTo>
                  <a:cubicBezTo>
                    <a:pt x="4467" y="402"/>
                    <a:pt x="4132" y="551"/>
                    <a:pt x="3797" y="719"/>
                  </a:cubicBezTo>
                  <a:cubicBezTo>
                    <a:pt x="2475" y="1445"/>
                    <a:pt x="1452" y="2599"/>
                    <a:pt x="856" y="3976"/>
                  </a:cubicBezTo>
                  <a:cubicBezTo>
                    <a:pt x="242" y="5353"/>
                    <a:pt x="0" y="6842"/>
                    <a:pt x="112" y="8349"/>
                  </a:cubicBezTo>
                  <a:cubicBezTo>
                    <a:pt x="223" y="9819"/>
                    <a:pt x="558" y="11271"/>
                    <a:pt x="1154" y="12630"/>
                  </a:cubicBezTo>
                  <a:cubicBezTo>
                    <a:pt x="912" y="11941"/>
                    <a:pt x="707" y="11234"/>
                    <a:pt x="558" y="10508"/>
                  </a:cubicBezTo>
                  <a:cubicBezTo>
                    <a:pt x="410" y="9801"/>
                    <a:pt x="316" y="9075"/>
                    <a:pt x="279" y="8331"/>
                  </a:cubicBezTo>
                  <a:cubicBezTo>
                    <a:pt x="205" y="6879"/>
                    <a:pt x="484" y="5427"/>
                    <a:pt x="1061" y="4087"/>
                  </a:cubicBezTo>
                  <a:cubicBezTo>
                    <a:pt x="1638" y="2747"/>
                    <a:pt x="2624" y="1612"/>
                    <a:pt x="3890" y="886"/>
                  </a:cubicBezTo>
                  <a:cubicBezTo>
                    <a:pt x="4206" y="700"/>
                    <a:pt x="4541" y="551"/>
                    <a:pt x="4876" y="421"/>
                  </a:cubicBezTo>
                  <a:cubicBezTo>
                    <a:pt x="5230" y="291"/>
                    <a:pt x="5583" y="216"/>
                    <a:pt x="5937" y="142"/>
                  </a:cubicBezTo>
                  <a:cubicBezTo>
                    <a:pt x="6231" y="97"/>
                    <a:pt x="6528" y="73"/>
                    <a:pt x="6825" y="73"/>
                  </a:cubicBezTo>
                  <a:cubicBezTo>
                    <a:pt x="7260" y="73"/>
                    <a:pt x="7694" y="124"/>
                    <a:pt x="8114" y="235"/>
                  </a:cubicBezTo>
                  <a:cubicBezTo>
                    <a:pt x="7761" y="123"/>
                    <a:pt x="7389" y="49"/>
                    <a:pt x="7016" y="12"/>
                  </a:cubicBezTo>
                  <a:cubicBezTo>
                    <a:pt x="6880" y="5"/>
                    <a:pt x="6744" y="1"/>
                    <a:pt x="66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6785580" y="2020354"/>
              <a:ext cx="172063" cy="128912"/>
            </a:xfrm>
            <a:custGeom>
              <a:avLst/>
              <a:gdLst/>
              <a:ahLst/>
              <a:cxnLst/>
              <a:rect l="l" t="t" r="r" b="b"/>
              <a:pathLst>
                <a:path w="3816" h="2859" extrusionOk="0">
                  <a:moveTo>
                    <a:pt x="0" y="0"/>
                  </a:moveTo>
                  <a:cubicBezTo>
                    <a:pt x="112" y="447"/>
                    <a:pt x="279" y="857"/>
                    <a:pt x="465" y="1266"/>
                  </a:cubicBezTo>
                  <a:cubicBezTo>
                    <a:pt x="670" y="1675"/>
                    <a:pt x="949" y="2029"/>
                    <a:pt x="1303" y="2327"/>
                  </a:cubicBezTo>
                  <a:cubicBezTo>
                    <a:pt x="1656" y="2625"/>
                    <a:pt x="2084" y="2811"/>
                    <a:pt x="2550" y="2848"/>
                  </a:cubicBezTo>
                  <a:cubicBezTo>
                    <a:pt x="2609" y="2855"/>
                    <a:pt x="2669" y="2859"/>
                    <a:pt x="2728" y="2859"/>
                  </a:cubicBezTo>
                  <a:cubicBezTo>
                    <a:pt x="3128" y="2859"/>
                    <a:pt x="3507" y="2698"/>
                    <a:pt x="3815" y="2438"/>
                  </a:cubicBezTo>
                  <a:lnTo>
                    <a:pt x="3815" y="2438"/>
                  </a:lnTo>
                  <a:cubicBezTo>
                    <a:pt x="3536" y="2606"/>
                    <a:pt x="3215" y="2690"/>
                    <a:pt x="2891" y="2690"/>
                  </a:cubicBezTo>
                  <a:cubicBezTo>
                    <a:pt x="2784" y="2690"/>
                    <a:pt x="2675" y="2680"/>
                    <a:pt x="2568" y="2662"/>
                  </a:cubicBezTo>
                  <a:cubicBezTo>
                    <a:pt x="2159" y="2587"/>
                    <a:pt x="1768" y="2420"/>
                    <a:pt x="1452" y="2141"/>
                  </a:cubicBezTo>
                  <a:cubicBezTo>
                    <a:pt x="1135" y="1861"/>
                    <a:pt x="856" y="1527"/>
                    <a:pt x="633" y="1173"/>
                  </a:cubicBezTo>
                  <a:cubicBezTo>
                    <a:pt x="409" y="782"/>
                    <a:pt x="205" y="391"/>
                    <a:pt x="0" y="0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440679" y="1547528"/>
              <a:ext cx="604206" cy="612999"/>
            </a:xfrm>
            <a:custGeom>
              <a:avLst/>
              <a:gdLst/>
              <a:ahLst/>
              <a:cxnLst/>
              <a:rect l="l" t="t" r="r" b="b"/>
              <a:pathLst>
                <a:path w="13400" h="13595" extrusionOk="0">
                  <a:moveTo>
                    <a:pt x="2977" y="1"/>
                  </a:moveTo>
                  <a:cubicBezTo>
                    <a:pt x="1977" y="1"/>
                    <a:pt x="978" y="127"/>
                    <a:pt x="0" y="381"/>
                  </a:cubicBezTo>
                  <a:cubicBezTo>
                    <a:pt x="465" y="288"/>
                    <a:pt x="931" y="213"/>
                    <a:pt x="1396" y="176"/>
                  </a:cubicBezTo>
                  <a:cubicBezTo>
                    <a:pt x="1880" y="120"/>
                    <a:pt x="2364" y="120"/>
                    <a:pt x="2829" y="120"/>
                  </a:cubicBezTo>
                  <a:cubicBezTo>
                    <a:pt x="3294" y="120"/>
                    <a:pt x="3759" y="157"/>
                    <a:pt x="4243" y="213"/>
                  </a:cubicBezTo>
                  <a:cubicBezTo>
                    <a:pt x="4709" y="269"/>
                    <a:pt x="5174" y="362"/>
                    <a:pt x="5639" y="474"/>
                  </a:cubicBezTo>
                  <a:cubicBezTo>
                    <a:pt x="6086" y="604"/>
                    <a:pt x="6532" y="753"/>
                    <a:pt x="6979" y="921"/>
                  </a:cubicBezTo>
                  <a:cubicBezTo>
                    <a:pt x="7854" y="1256"/>
                    <a:pt x="8673" y="1721"/>
                    <a:pt x="9436" y="2279"/>
                  </a:cubicBezTo>
                  <a:cubicBezTo>
                    <a:pt x="9808" y="2577"/>
                    <a:pt x="10162" y="2893"/>
                    <a:pt x="10497" y="3210"/>
                  </a:cubicBezTo>
                  <a:cubicBezTo>
                    <a:pt x="11855" y="4531"/>
                    <a:pt x="12786" y="6243"/>
                    <a:pt x="13121" y="8104"/>
                  </a:cubicBezTo>
                  <a:cubicBezTo>
                    <a:pt x="13288" y="9035"/>
                    <a:pt x="13307" y="9984"/>
                    <a:pt x="13158" y="10914"/>
                  </a:cubicBezTo>
                  <a:cubicBezTo>
                    <a:pt x="13028" y="11845"/>
                    <a:pt x="12730" y="12757"/>
                    <a:pt x="12283" y="13594"/>
                  </a:cubicBezTo>
                  <a:cubicBezTo>
                    <a:pt x="12525" y="13185"/>
                    <a:pt x="12730" y="12757"/>
                    <a:pt x="12897" y="12310"/>
                  </a:cubicBezTo>
                  <a:cubicBezTo>
                    <a:pt x="13232" y="11417"/>
                    <a:pt x="13400" y="10449"/>
                    <a:pt x="13400" y="9500"/>
                  </a:cubicBezTo>
                  <a:cubicBezTo>
                    <a:pt x="13400" y="9016"/>
                    <a:pt x="13363" y="8532"/>
                    <a:pt x="13288" y="8067"/>
                  </a:cubicBezTo>
                  <a:cubicBezTo>
                    <a:pt x="12972" y="6150"/>
                    <a:pt x="12041" y="4401"/>
                    <a:pt x="10664" y="3042"/>
                  </a:cubicBezTo>
                  <a:cubicBezTo>
                    <a:pt x="9287" y="1684"/>
                    <a:pt x="7556" y="753"/>
                    <a:pt x="5676" y="306"/>
                  </a:cubicBezTo>
                  <a:cubicBezTo>
                    <a:pt x="4784" y="103"/>
                    <a:pt x="3880" y="1"/>
                    <a:pt x="2977" y="1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5493226" y="3247150"/>
              <a:ext cx="383536" cy="885432"/>
            </a:xfrm>
            <a:custGeom>
              <a:avLst/>
              <a:gdLst/>
              <a:ahLst/>
              <a:cxnLst/>
              <a:rect l="l" t="t" r="r" b="b"/>
              <a:pathLst>
                <a:path w="8506" h="19637" extrusionOk="0">
                  <a:moveTo>
                    <a:pt x="6415" y="1"/>
                  </a:moveTo>
                  <a:cubicBezTo>
                    <a:pt x="6075" y="1"/>
                    <a:pt x="5734" y="44"/>
                    <a:pt x="5398" y="133"/>
                  </a:cubicBezTo>
                  <a:cubicBezTo>
                    <a:pt x="4355" y="449"/>
                    <a:pt x="3481" y="1193"/>
                    <a:pt x="2997" y="2180"/>
                  </a:cubicBezTo>
                  <a:cubicBezTo>
                    <a:pt x="2513" y="3166"/>
                    <a:pt x="2513" y="4264"/>
                    <a:pt x="2197" y="5269"/>
                  </a:cubicBezTo>
                  <a:cubicBezTo>
                    <a:pt x="1899" y="6274"/>
                    <a:pt x="1285" y="7149"/>
                    <a:pt x="782" y="8079"/>
                  </a:cubicBezTo>
                  <a:cubicBezTo>
                    <a:pt x="503" y="8545"/>
                    <a:pt x="298" y="9047"/>
                    <a:pt x="168" y="9568"/>
                  </a:cubicBezTo>
                  <a:cubicBezTo>
                    <a:pt x="38" y="10108"/>
                    <a:pt x="0" y="10648"/>
                    <a:pt x="56" y="11187"/>
                  </a:cubicBezTo>
                  <a:cubicBezTo>
                    <a:pt x="112" y="11727"/>
                    <a:pt x="242" y="12267"/>
                    <a:pt x="429" y="12769"/>
                  </a:cubicBezTo>
                  <a:cubicBezTo>
                    <a:pt x="633" y="13272"/>
                    <a:pt x="875" y="13737"/>
                    <a:pt x="1173" y="14184"/>
                  </a:cubicBezTo>
                  <a:cubicBezTo>
                    <a:pt x="1452" y="14630"/>
                    <a:pt x="1675" y="15096"/>
                    <a:pt x="1843" y="15598"/>
                  </a:cubicBezTo>
                  <a:cubicBezTo>
                    <a:pt x="1973" y="16101"/>
                    <a:pt x="1936" y="16640"/>
                    <a:pt x="1973" y="17180"/>
                  </a:cubicBezTo>
                  <a:cubicBezTo>
                    <a:pt x="1973" y="17720"/>
                    <a:pt x="2103" y="18241"/>
                    <a:pt x="2345" y="18725"/>
                  </a:cubicBezTo>
                  <a:cubicBezTo>
                    <a:pt x="2476" y="18967"/>
                    <a:pt x="2643" y="19171"/>
                    <a:pt x="2848" y="19339"/>
                  </a:cubicBezTo>
                  <a:cubicBezTo>
                    <a:pt x="3053" y="19506"/>
                    <a:pt x="3313" y="19618"/>
                    <a:pt x="3574" y="19637"/>
                  </a:cubicBezTo>
                  <a:cubicBezTo>
                    <a:pt x="3053" y="19544"/>
                    <a:pt x="2606" y="19190"/>
                    <a:pt x="2401" y="18706"/>
                  </a:cubicBezTo>
                  <a:cubicBezTo>
                    <a:pt x="2178" y="18222"/>
                    <a:pt x="2066" y="17701"/>
                    <a:pt x="2085" y="17161"/>
                  </a:cubicBezTo>
                  <a:cubicBezTo>
                    <a:pt x="2066" y="16640"/>
                    <a:pt x="2103" y="16101"/>
                    <a:pt x="1973" y="15579"/>
                  </a:cubicBezTo>
                  <a:cubicBezTo>
                    <a:pt x="1824" y="15058"/>
                    <a:pt x="1620" y="14556"/>
                    <a:pt x="1322" y="14091"/>
                  </a:cubicBezTo>
                  <a:cubicBezTo>
                    <a:pt x="1061" y="13663"/>
                    <a:pt x="819" y="13197"/>
                    <a:pt x="633" y="12695"/>
                  </a:cubicBezTo>
                  <a:cubicBezTo>
                    <a:pt x="447" y="12211"/>
                    <a:pt x="335" y="11708"/>
                    <a:pt x="280" y="11187"/>
                  </a:cubicBezTo>
                  <a:cubicBezTo>
                    <a:pt x="224" y="10666"/>
                    <a:pt x="261" y="10145"/>
                    <a:pt x="391" y="9643"/>
                  </a:cubicBezTo>
                  <a:cubicBezTo>
                    <a:pt x="522" y="9140"/>
                    <a:pt x="726" y="8656"/>
                    <a:pt x="987" y="8210"/>
                  </a:cubicBezTo>
                  <a:cubicBezTo>
                    <a:pt x="1489" y="7279"/>
                    <a:pt x="2122" y="6386"/>
                    <a:pt x="2420" y="5344"/>
                  </a:cubicBezTo>
                  <a:cubicBezTo>
                    <a:pt x="2718" y="4301"/>
                    <a:pt x="2736" y="3222"/>
                    <a:pt x="3164" y="2273"/>
                  </a:cubicBezTo>
                  <a:cubicBezTo>
                    <a:pt x="3611" y="1305"/>
                    <a:pt x="4430" y="579"/>
                    <a:pt x="5453" y="263"/>
                  </a:cubicBezTo>
                  <a:cubicBezTo>
                    <a:pt x="5818" y="148"/>
                    <a:pt x="6196" y="92"/>
                    <a:pt x="6576" y="92"/>
                  </a:cubicBezTo>
                  <a:cubicBezTo>
                    <a:pt x="7243" y="92"/>
                    <a:pt x="7912" y="266"/>
                    <a:pt x="8506" y="598"/>
                  </a:cubicBezTo>
                  <a:cubicBezTo>
                    <a:pt x="7870" y="204"/>
                    <a:pt x="7147" y="1"/>
                    <a:pt x="6415" y="1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469177" y="3467105"/>
              <a:ext cx="160340" cy="568991"/>
            </a:xfrm>
            <a:custGeom>
              <a:avLst/>
              <a:gdLst/>
              <a:ahLst/>
              <a:cxnLst/>
              <a:rect l="l" t="t" r="r" b="b"/>
              <a:pathLst>
                <a:path w="3556" h="12619" extrusionOk="0">
                  <a:moveTo>
                    <a:pt x="131" y="0"/>
                  </a:moveTo>
                  <a:lnTo>
                    <a:pt x="131" y="0"/>
                  </a:lnTo>
                  <a:cubicBezTo>
                    <a:pt x="1" y="596"/>
                    <a:pt x="38" y="1210"/>
                    <a:pt x="206" y="1787"/>
                  </a:cubicBezTo>
                  <a:cubicBezTo>
                    <a:pt x="392" y="2364"/>
                    <a:pt x="652" y="2904"/>
                    <a:pt x="969" y="3425"/>
                  </a:cubicBezTo>
                  <a:cubicBezTo>
                    <a:pt x="1583" y="4448"/>
                    <a:pt x="2364" y="5342"/>
                    <a:pt x="2830" y="6421"/>
                  </a:cubicBezTo>
                  <a:cubicBezTo>
                    <a:pt x="3295" y="7500"/>
                    <a:pt x="3351" y="8729"/>
                    <a:pt x="2979" y="9845"/>
                  </a:cubicBezTo>
                  <a:cubicBezTo>
                    <a:pt x="2811" y="10404"/>
                    <a:pt x="2550" y="10925"/>
                    <a:pt x="2215" y="11409"/>
                  </a:cubicBezTo>
                  <a:cubicBezTo>
                    <a:pt x="1862" y="11893"/>
                    <a:pt x="1434" y="12302"/>
                    <a:pt x="931" y="12618"/>
                  </a:cubicBezTo>
                  <a:cubicBezTo>
                    <a:pt x="1471" y="12339"/>
                    <a:pt x="1918" y="11930"/>
                    <a:pt x="2290" y="11464"/>
                  </a:cubicBezTo>
                  <a:cubicBezTo>
                    <a:pt x="2662" y="10981"/>
                    <a:pt x="2960" y="10460"/>
                    <a:pt x="3146" y="9883"/>
                  </a:cubicBezTo>
                  <a:cubicBezTo>
                    <a:pt x="3555" y="8729"/>
                    <a:pt x="3518" y="7463"/>
                    <a:pt x="3034" y="6328"/>
                  </a:cubicBezTo>
                  <a:cubicBezTo>
                    <a:pt x="2550" y="5211"/>
                    <a:pt x="1750" y="4281"/>
                    <a:pt x="1117" y="3313"/>
                  </a:cubicBezTo>
                  <a:cubicBezTo>
                    <a:pt x="782" y="2811"/>
                    <a:pt x="522" y="2289"/>
                    <a:pt x="317" y="1731"/>
                  </a:cubicBezTo>
                  <a:cubicBezTo>
                    <a:pt x="112" y="1173"/>
                    <a:pt x="38" y="577"/>
                    <a:pt x="131" y="0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5908605" y="3513234"/>
              <a:ext cx="222429" cy="161467"/>
            </a:xfrm>
            <a:custGeom>
              <a:avLst/>
              <a:gdLst/>
              <a:ahLst/>
              <a:cxnLst/>
              <a:rect l="l" t="t" r="r" b="b"/>
              <a:pathLst>
                <a:path w="4933" h="3581" extrusionOk="0">
                  <a:moveTo>
                    <a:pt x="1" y="1"/>
                  </a:moveTo>
                  <a:lnTo>
                    <a:pt x="1" y="1"/>
                  </a:lnTo>
                  <a:cubicBezTo>
                    <a:pt x="299" y="57"/>
                    <a:pt x="578" y="206"/>
                    <a:pt x="782" y="429"/>
                  </a:cubicBezTo>
                  <a:cubicBezTo>
                    <a:pt x="987" y="634"/>
                    <a:pt x="1136" y="894"/>
                    <a:pt x="1248" y="1155"/>
                  </a:cubicBezTo>
                  <a:cubicBezTo>
                    <a:pt x="1471" y="1694"/>
                    <a:pt x="1601" y="2290"/>
                    <a:pt x="1955" y="2830"/>
                  </a:cubicBezTo>
                  <a:cubicBezTo>
                    <a:pt x="2122" y="3090"/>
                    <a:pt x="2364" y="3314"/>
                    <a:pt x="2644" y="3462"/>
                  </a:cubicBezTo>
                  <a:cubicBezTo>
                    <a:pt x="2827" y="3543"/>
                    <a:pt x="3017" y="3580"/>
                    <a:pt x="3210" y="3580"/>
                  </a:cubicBezTo>
                  <a:cubicBezTo>
                    <a:pt x="3330" y="3580"/>
                    <a:pt x="3452" y="3566"/>
                    <a:pt x="3574" y="3537"/>
                  </a:cubicBezTo>
                  <a:cubicBezTo>
                    <a:pt x="3872" y="3462"/>
                    <a:pt x="4170" y="3314"/>
                    <a:pt x="4393" y="3109"/>
                  </a:cubicBezTo>
                  <a:cubicBezTo>
                    <a:pt x="4616" y="2904"/>
                    <a:pt x="4802" y="2662"/>
                    <a:pt x="4933" y="2383"/>
                  </a:cubicBezTo>
                  <a:lnTo>
                    <a:pt x="4933" y="2383"/>
                  </a:lnTo>
                  <a:cubicBezTo>
                    <a:pt x="4616" y="2886"/>
                    <a:pt x="4114" y="3239"/>
                    <a:pt x="3537" y="3369"/>
                  </a:cubicBezTo>
                  <a:cubicBezTo>
                    <a:pt x="3467" y="3379"/>
                    <a:pt x="3397" y="3383"/>
                    <a:pt x="3328" y="3383"/>
                  </a:cubicBezTo>
                  <a:cubicBezTo>
                    <a:pt x="3119" y="3383"/>
                    <a:pt x="2913" y="3342"/>
                    <a:pt x="2718" y="3258"/>
                  </a:cubicBezTo>
                  <a:cubicBezTo>
                    <a:pt x="2476" y="3127"/>
                    <a:pt x="2271" y="2923"/>
                    <a:pt x="2122" y="2699"/>
                  </a:cubicBezTo>
                  <a:cubicBezTo>
                    <a:pt x="1787" y="2216"/>
                    <a:pt x="1657" y="1620"/>
                    <a:pt x="1378" y="1080"/>
                  </a:cubicBezTo>
                  <a:cubicBezTo>
                    <a:pt x="1248" y="801"/>
                    <a:pt x="1062" y="559"/>
                    <a:pt x="820" y="354"/>
                  </a:cubicBezTo>
                  <a:cubicBezTo>
                    <a:pt x="596" y="131"/>
                    <a:pt x="299" y="19"/>
                    <a:pt x="1" y="1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231982" y="3644990"/>
              <a:ext cx="367619" cy="259673"/>
            </a:xfrm>
            <a:custGeom>
              <a:avLst/>
              <a:gdLst/>
              <a:ahLst/>
              <a:cxnLst/>
              <a:rect l="l" t="t" r="r" b="b"/>
              <a:pathLst>
                <a:path w="8153" h="5759" extrusionOk="0">
                  <a:moveTo>
                    <a:pt x="1" y="1"/>
                  </a:moveTo>
                  <a:cubicBezTo>
                    <a:pt x="38" y="447"/>
                    <a:pt x="131" y="913"/>
                    <a:pt x="280" y="1359"/>
                  </a:cubicBezTo>
                  <a:cubicBezTo>
                    <a:pt x="410" y="1806"/>
                    <a:pt x="615" y="2234"/>
                    <a:pt x="857" y="2643"/>
                  </a:cubicBezTo>
                  <a:cubicBezTo>
                    <a:pt x="1806" y="4300"/>
                    <a:pt x="3481" y="5416"/>
                    <a:pt x="5380" y="5696"/>
                  </a:cubicBezTo>
                  <a:cubicBezTo>
                    <a:pt x="5728" y="5738"/>
                    <a:pt x="6077" y="5758"/>
                    <a:pt x="6426" y="5758"/>
                  </a:cubicBezTo>
                  <a:cubicBezTo>
                    <a:pt x="6543" y="5758"/>
                    <a:pt x="6659" y="5756"/>
                    <a:pt x="6775" y="5751"/>
                  </a:cubicBezTo>
                  <a:cubicBezTo>
                    <a:pt x="7241" y="5714"/>
                    <a:pt x="7706" y="5621"/>
                    <a:pt x="8153" y="5472"/>
                  </a:cubicBezTo>
                  <a:lnTo>
                    <a:pt x="8153" y="5472"/>
                  </a:lnTo>
                  <a:cubicBezTo>
                    <a:pt x="7706" y="5584"/>
                    <a:pt x="7241" y="5621"/>
                    <a:pt x="6775" y="5621"/>
                  </a:cubicBezTo>
                  <a:cubicBezTo>
                    <a:pt x="6722" y="5622"/>
                    <a:pt x="6669" y="5623"/>
                    <a:pt x="6616" y="5623"/>
                  </a:cubicBezTo>
                  <a:cubicBezTo>
                    <a:pt x="4350" y="5623"/>
                    <a:pt x="2243" y="4460"/>
                    <a:pt x="1006" y="2550"/>
                  </a:cubicBezTo>
                  <a:cubicBezTo>
                    <a:pt x="745" y="2160"/>
                    <a:pt x="541" y="1750"/>
                    <a:pt x="373" y="1322"/>
                  </a:cubicBezTo>
                  <a:cubicBezTo>
                    <a:pt x="206" y="894"/>
                    <a:pt x="75" y="447"/>
                    <a:pt x="1" y="1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299123" y="3469811"/>
              <a:ext cx="518670" cy="525163"/>
            </a:xfrm>
            <a:custGeom>
              <a:avLst/>
              <a:gdLst/>
              <a:ahLst/>
              <a:cxnLst/>
              <a:rect l="l" t="t" r="r" b="b"/>
              <a:pathLst>
                <a:path w="11503" h="11647" extrusionOk="0">
                  <a:moveTo>
                    <a:pt x="3100" y="1"/>
                  </a:moveTo>
                  <a:cubicBezTo>
                    <a:pt x="2861" y="1"/>
                    <a:pt x="2622" y="12"/>
                    <a:pt x="2383" y="33"/>
                  </a:cubicBezTo>
                  <a:cubicBezTo>
                    <a:pt x="1564" y="89"/>
                    <a:pt x="764" y="294"/>
                    <a:pt x="1" y="610"/>
                  </a:cubicBezTo>
                  <a:cubicBezTo>
                    <a:pt x="923" y="288"/>
                    <a:pt x="1884" y="125"/>
                    <a:pt x="2850" y="125"/>
                  </a:cubicBezTo>
                  <a:cubicBezTo>
                    <a:pt x="3503" y="125"/>
                    <a:pt x="4157" y="200"/>
                    <a:pt x="4802" y="350"/>
                  </a:cubicBezTo>
                  <a:cubicBezTo>
                    <a:pt x="8041" y="1038"/>
                    <a:pt x="10535" y="3607"/>
                    <a:pt x="11149" y="6863"/>
                  </a:cubicBezTo>
                  <a:cubicBezTo>
                    <a:pt x="11316" y="7664"/>
                    <a:pt x="11372" y="8464"/>
                    <a:pt x="11298" y="9264"/>
                  </a:cubicBezTo>
                  <a:cubicBezTo>
                    <a:pt x="11242" y="10083"/>
                    <a:pt x="11074" y="10883"/>
                    <a:pt x="10777" y="11646"/>
                  </a:cubicBezTo>
                  <a:cubicBezTo>
                    <a:pt x="11112" y="10883"/>
                    <a:pt x="11335" y="10102"/>
                    <a:pt x="11409" y="9283"/>
                  </a:cubicBezTo>
                  <a:cubicBezTo>
                    <a:pt x="11502" y="8464"/>
                    <a:pt x="11465" y="7645"/>
                    <a:pt x="11335" y="6826"/>
                  </a:cubicBezTo>
                  <a:cubicBezTo>
                    <a:pt x="10777" y="3476"/>
                    <a:pt x="8171" y="815"/>
                    <a:pt x="4840" y="182"/>
                  </a:cubicBezTo>
                  <a:cubicBezTo>
                    <a:pt x="4260" y="64"/>
                    <a:pt x="3680" y="1"/>
                    <a:pt x="3100" y="1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6885412" y="3718850"/>
              <a:ext cx="133466" cy="541305"/>
            </a:xfrm>
            <a:custGeom>
              <a:avLst/>
              <a:gdLst/>
              <a:ahLst/>
              <a:cxnLst/>
              <a:rect l="l" t="t" r="r" b="b"/>
              <a:pathLst>
                <a:path w="2960" h="12005" extrusionOk="0">
                  <a:moveTo>
                    <a:pt x="1806" y="1"/>
                  </a:moveTo>
                  <a:cubicBezTo>
                    <a:pt x="1341" y="987"/>
                    <a:pt x="931" y="2029"/>
                    <a:pt x="596" y="3071"/>
                  </a:cubicBezTo>
                  <a:cubicBezTo>
                    <a:pt x="261" y="4132"/>
                    <a:pt x="57" y="5230"/>
                    <a:pt x="19" y="6347"/>
                  </a:cubicBezTo>
                  <a:cubicBezTo>
                    <a:pt x="1" y="7463"/>
                    <a:pt x="243" y="8580"/>
                    <a:pt x="708" y="9604"/>
                  </a:cubicBezTo>
                  <a:cubicBezTo>
                    <a:pt x="950" y="10106"/>
                    <a:pt x="1266" y="10571"/>
                    <a:pt x="1638" y="10999"/>
                  </a:cubicBezTo>
                  <a:cubicBezTo>
                    <a:pt x="2011" y="11409"/>
                    <a:pt x="2457" y="11744"/>
                    <a:pt x="2960" y="12004"/>
                  </a:cubicBezTo>
                  <a:cubicBezTo>
                    <a:pt x="2029" y="11409"/>
                    <a:pt x="1304" y="10553"/>
                    <a:pt x="894" y="9529"/>
                  </a:cubicBezTo>
                  <a:cubicBezTo>
                    <a:pt x="447" y="8524"/>
                    <a:pt x="243" y="7445"/>
                    <a:pt x="261" y="6365"/>
                  </a:cubicBezTo>
                  <a:cubicBezTo>
                    <a:pt x="299" y="5267"/>
                    <a:pt x="466" y="4169"/>
                    <a:pt x="782" y="3127"/>
                  </a:cubicBezTo>
                  <a:cubicBezTo>
                    <a:pt x="1080" y="2066"/>
                    <a:pt x="1452" y="1043"/>
                    <a:pt x="1806" y="1"/>
                  </a:cubicBezTo>
                  <a:close/>
                </a:path>
              </a:pathLst>
            </a:custGeom>
            <a:solidFill>
              <a:srgbClr val="3D61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7769918" y="2322871"/>
              <a:ext cx="318065" cy="449412"/>
            </a:xfrm>
            <a:custGeom>
              <a:avLst/>
              <a:gdLst/>
              <a:ahLst/>
              <a:cxnLst/>
              <a:rect l="l" t="t" r="r" b="b"/>
              <a:pathLst>
                <a:path w="7054" h="9967" extrusionOk="0">
                  <a:moveTo>
                    <a:pt x="1482" y="1"/>
                  </a:moveTo>
                  <a:cubicBezTo>
                    <a:pt x="975" y="1"/>
                    <a:pt x="481" y="78"/>
                    <a:pt x="1" y="233"/>
                  </a:cubicBezTo>
                  <a:cubicBezTo>
                    <a:pt x="385" y="134"/>
                    <a:pt x="786" y="84"/>
                    <a:pt x="1182" y="84"/>
                  </a:cubicBezTo>
                  <a:cubicBezTo>
                    <a:pt x="1380" y="84"/>
                    <a:pt x="1576" y="97"/>
                    <a:pt x="1769" y="122"/>
                  </a:cubicBezTo>
                  <a:cubicBezTo>
                    <a:pt x="2364" y="177"/>
                    <a:pt x="2941" y="326"/>
                    <a:pt x="3462" y="587"/>
                  </a:cubicBezTo>
                  <a:cubicBezTo>
                    <a:pt x="4542" y="1108"/>
                    <a:pt x="5379" y="1983"/>
                    <a:pt x="5844" y="3081"/>
                  </a:cubicBezTo>
                  <a:cubicBezTo>
                    <a:pt x="6068" y="3602"/>
                    <a:pt x="6217" y="4179"/>
                    <a:pt x="6235" y="4774"/>
                  </a:cubicBezTo>
                  <a:cubicBezTo>
                    <a:pt x="6272" y="5370"/>
                    <a:pt x="6217" y="5947"/>
                    <a:pt x="6198" y="6561"/>
                  </a:cubicBezTo>
                  <a:cubicBezTo>
                    <a:pt x="6161" y="7156"/>
                    <a:pt x="6198" y="7752"/>
                    <a:pt x="6291" y="8366"/>
                  </a:cubicBezTo>
                  <a:cubicBezTo>
                    <a:pt x="6384" y="8962"/>
                    <a:pt x="6663" y="9520"/>
                    <a:pt x="7054" y="9967"/>
                  </a:cubicBezTo>
                  <a:cubicBezTo>
                    <a:pt x="6700" y="9501"/>
                    <a:pt x="6477" y="8924"/>
                    <a:pt x="6403" y="8347"/>
                  </a:cubicBezTo>
                  <a:cubicBezTo>
                    <a:pt x="6328" y="7752"/>
                    <a:pt x="6328" y="7156"/>
                    <a:pt x="6384" y="6561"/>
                  </a:cubicBezTo>
                  <a:cubicBezTo>
                    <a:pt x="6440" y="5965"/>
                    <a:pt x="6458" y="5370"/>
                    <a:pt x="6458" y="4756"/>
                  </a:cubicBezTo>
                  <a:cubicBezTo>
                    <a:pt x="6365" y="2206"/>
                    <a:pt x="4337" y="140"/>
                    <a:pt x="1787" y="10"/>
                  </a:cubicBezTo>
                  <a:cubicBezTo>
                    <a:pt x="1685" y="4"/>
                    <a:pt x="1583" y="1"/>
                    <a:pt x="1482" y="1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7810185" y="2283506"/>
              <a:ext cx="297143" cy="456040"/>
            </a:xfrm>
            <a:custGeom>
              <a:avLst/>
              <a:gdLst/>
              <a:ahLst/>
              <a:cxnLst/>
              <a:rect l="l" t="t" r="r" b="b"/>
              <a:pathLst>
                <a:path w="6590" h="10114" extrusionOk="0">
                  <a:moveTo>
                    <a:pt x="1537" y="0"/>
                  </a:moveTo>
                  <a:cubicBezTo>
                    <a:pt x="1014" y="0"/>
                    <a:pt x="494" y="91"/>
                    <a:pt x="1" y="250"/>
                  </a:cubicBezTo>
                  <a:cubicBezTo>
                    <a:pt x="299" y="176"/>
                    <a:pt x="596" y="138"/>
                    <a:pt x="894" y="101"/>
                  </a:cubicBezTo>
                  <a:cubicBezTo>
                    <a:pt x="1017" y="94"/>
                    <a:pt x="1141" y="89"/>
                    <a:pt x="1265" y="89"/>
                  </a:cubicBezTo>
                  <a:cubicBezTo>
                    <a:pt x="1442" y="89"/>
                    <a:pt x="1621" y="98"/>
                    <a:pt x="1806" y="120"/>
                  </a:cubicBezTo>
                  <a:cubicBezTo>
                    <a:pt x="2383" y="176"/>
                    <a:pt x="2979" y="325"/>
                    <a:pt x="3518" y="585"/>
                  </a:cubicBezTo>
                  <a:cubicBezTo>
                    <a:pt x="4058" y="827"/>
                    <a:pt x="4542" y="1181"/>
                    <a:pt x="4951" y="1609"/>
                  </a:cubicBezTo>
                  <a:cubicBezTo>
                    <a:pt x="5770" y="2465"/>
                    <a:pt x="6254" y="3600"/>
                    <a:pt x="6347" y="4791"/>
                  </a:cubicBezTo>
                  <a:cubicBezTo>
                    <a:pt x="6384" y="5387"/>
                    <a:pt x="6310" y="5982"/>
                    <a:pt x="6161" y="6559"/>
                  </a:cubicBezTo>
                  <a:cubicBezTo>
                    <a:pt x="6012" y="7155"/>
                    <a:pt x="5900" y="7750"/>
                    <a:pt x="5845" y="8364"/>
                  </a:cubicBezTo>
                  <a:cubicBezTo>
                    <a:pt x="5807" y="8979"/>
                    <a:pt x="5938" y="9593"/>
                    <a:pt x="6273" y="10114"/>
                  </a:cubicBezTo>
                  <a:cubicBezTo>
                    <a:pt x="5994" y="9574"/>
                    <a:pt x="5882" y="8960"/>
                    <a:pt x="5975" y="8364"/>
                  </a:cubicBezTo>
                  <a:cubicBezTo>
                    <a:pt x="6049" y="7769"/>
                    <a:pt x="6161" y="7173"/>
                    <a:pt x="6347" y="6596"/>
                  </a:cubicBezTo>
                  <a:cubicBezTo>
                    <a:pt x="6515" y="6001"/>
                    <a:pt x="6589" y="5387"/>
                    <a:pt x="6570" y="4773"/>
                  </a:cubicBezTo>
                  <a:cubicBezTo>
                    <a:pt x="6533" y="4158"/>
                    <a:pt x="6403" y="3544"/>
                    <a:pt x="6142" y="2986"/>
                  </a:cubicBezTo>
                  <a:cubicBezTo>
                    <a:pt x="5640" y="1832"/>
                    <a:pt x="4728" y="920"/>
                    <a:pt x="3593" y="418"/>
                  </a:cubicBezTo>
                  <a:cubicBezTo>
                    <a:pt x="3016" y="176"/>
                    <a:pt x="2420" y="45"/>
                    <a:pt x="1806" y="8"/>
                  </a:cubicBezTo>
                  <a:cubicBezTo>
                    <a:pt x="1716" y="3"/>
                    <a:pt x="1627" y="0"/>
                    <a:pt x="1537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7433404" y="2315747"/>
              <a:ext cx="262694" cy="102399"/>
            </a:xfrm>
            <a:custGeom>
              <a:avLst/>
              <a:gdLst/>
              <a:ahLst/>
              <a:cxnLst/>
              <a:rect l="l" t="t" r="r" b="b"/>
              <a:pathLst>
                <a:path w="5826" h="2271" extrusionOk="0">
                  <a:moveTo>
                    <a:pt x="5826" y="0"/>
                  </a:moveTo>
                  <a:lnTo>
                    <a:pt x="5826" y="0"/>
                  </a:lnTo>
                  <a:cubicBezTo>
                    <a:pt x="5416" y="335"/>
                    <a:pt x="4988" y="652"/>
                    <a:pt x="4542" y="931"/>
                  </a:cubicBezTo>
                  <a:cubicBezTo>
                    <a:pt x="4076" y="1191"/>
                    <a:pt x="3611" y="1433"/>
                    <a:pt x="3109" y="1620"/>
                  </a:cubicBezTo>
                  <a:cubicBezTo>
                    <a:pt x="2625" y="1806"/>
                    <a:pt x="2104" y="1955"/>
                    <a:pt x="1601" y="2048"/>
                  </a:cubicBezTo>
                  <a:lnTo>
                    <a:pt x="1210" y="2122"/>
                  </a:lnTo>
                  <a:lnTo>
                    <a:pt x="801" y="2159"/>
                  </a:lnTo>
                  <a:lnTo>
                    <a:pt x="410" y="2196"/>
                  </a:lnTo>
                  <a:cubicBezTo>
                    <a:pt x="280" y="2196"/>
                    <a:pt x="149" y="2215"/>
                    <a:pt x="1" y="2215"/>
                  </a:cubicBezTo>
                  <a:lnTo>
                    <a:pt x="410" y="2252"/>
                  </a:lnTo>
                  <a:lnTo>
                    <a:pt x="819" y="2271"/>
                  </a:lnTo>
                  <a:lnTo>
                    <a:pt x="1210" y="2271"/>
                  </a:lnTo>
                  <a:lnTo>
                    <a:pt x="1620" y="2234"/>
                  </a:lnTo>
                  <a:cubicBezTo>
                    <a:pt x="2699" y="2085"/>
                    <a:pt x="3741" y="1694"/>
                    <a:pt x="4635" y="1080"/>
                  </a:cubicBezTo>
                  <a:cubicBezTo>
                    <a:pt x="5081" y="782"/>
                    <a:pt x="5472" y="410"/>
                    <a:pt x="5826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8064453" y="1914615"/>
              <a:ext cx="126793" cy="241727"/>
            </a:xfrm>
            <a:custGeom>
              <a:avLst/>
              <a:gdLst/>
              <a:ahLst/>
              <a:cxnLst/>
              <a:rect l="l" t="t" r="r" b="b"/>
              <a:pathLst>
                <a:path w="2812" h="5361" extrusionOk="0">
                  <a:moveTo>
                    <a:pt x="1" y="0"/>
                  </a:moveTo>
                  <a:cubicBezTo>
                    <a:pt x="280" y="75"/>
                    <a:pt x="541" y="187"/>
                    <a:pt x="801" y="335"/>
                  </a:cubicBezTo>
                  <a:cubicBezTo>
                    <a:pt x="1527" y="764"/>
                    <a:pt x="2067" y="1471"/>
                    <a:pt x="2253" y="2308"/>
                  </a:cubicBezTo>
                  <a:cubicBezTo>
                    <a:pt x="2420" y="3146"/>
                    <a:pt x="2234" y="4020"/>
                    <a:pt x="1750" y="4709"/>
                  </a:cubicBezTo>
                  <a:cubicBezTo>
                    <a:pt x="1601" y="4951"/>
                    <a:pt x="1397" y="5174"/>
                    <a:pt x="1192" y="5360"/>
                  </a:cubicBezTo>
                  <a:cubicBezTo>
                    <a:pt x="1434" y="5211"/>
                    <a:pt x="1657" y="5007"/>
                    <a:pt x="1843" y="4783"/>
                  </a:cubicBezTo>
                  <a:cubicBezTo>
                    <a:pt x="2048" y="4560"/>
                    <a:pt x="2197" y="4300"/>
                    <a:pt x="2309" y="4020"/>
                  </a:cubicBezTo>
                  <a:cubicBezTo>
                    <a:pt x="2811" y="2885"/>
                    <a:pt x="2513" y="1564"/>
                    <a:pt x="1583" y="726"/>
                  </a:cubicBezTo>
                  <a:cubicBezTo>
                    <a:pt x="1359" y="540"/>
                    <a:pt x="1118" y="373"/>
                    <a:pt x="838" y="242"/>
                  </a:cubicBezTo>
                  <a:cubicBezTo>
                    <a:pt x="578" y="112"/>
                    <a:pt x="299" y="38"/>
                    <a:pt x="1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915111" y="1949741"/>
              <a:ext cx="164488" cy="106728"/>
            </a:xfrm>
            <a:custGeom>
              <a:avLst/>
              <a:gdLst/>
              <a:ahLst/>
              <a:cxnLst/>
              <a:rect l="l" t="t" r="r" b="b"/>
              <a:pathLst>
                <a:path w="3648" h="2367" extrusionOk="0">
                  <a:moveTo>
                    <a:pt x="2564" y="0"/>
                  </a:moveTo>
                  <a:cubicBezTo>
                    <a:pt x="2522" y="0"/>
                    <a:pt x="2480" y="1"/>
                    <a:pt x="2438" y="3"/>
                  </a:cubicBezTo>
                  <a:cubicBezTo>
                    <a:pt x="2010" y="3"/>
                    <a:pt x="1601" y="96"/>
                    <a:pt x="1210" y="301"/>
                  </a:cubicBezTo>
                  <a:cubicBezTo>
                    <a:pt x="838" y="487"/>
                    <a:pt x="521" y="803"/>
                    <a:pt x="298" y="1157"/>
                  </a:cubicBezTo>
                  <a:cubicBezTo>
                    <a:pt x="75" y="1529"/>
                    <a:pt x="0" y="1957"/>
                    <a:pt x="75" y="2367"/>
                  </a:cubicBezTo>
                  <a:cubicBezTo>
                    <a:pt x="75" y="1976"/>
                    <a:pt x="224" y="1585"/>
                    <a:pt x="447" y="1269"/>
                  </a:cubicBezTo>
                  <a:cubicBezTo>
                    <a:pt x="670" y="952"/>
                    <a:pt x="968" y="673"/>
                    <a:pt x="1303" y="506"/>
                  </a:cubicBezTo>
                  <a:cubicBezTo>
                    <a:pt x="1657" y="320"/>
                    <a:pt x="2047" y="208"/>
                    <a:pt x="2438" y="171"/>
                  </a:cubicBezTo>
                  <a:cubicBezTo>
                    <a:pt x="2587" y="156"/>
                    <a:pt x="2739" y="150"/>
                    <a:pt x="2893" y="150"/>
                  </a:cubicBezTo>
                  <a:cubicBezTo>
                    <a:pt x="3142" y="150"/>
                    <a:pt x="3395" y="166"/>
                    <a:pt x="3648" y="189"/>
                  </a:cubicBezTo>
                  <a:cubicBezTo>
                    <a:pt x="3297" y="72"/>
                    <a:pt x="2931" y="0"/>
                    <a:pt x="2564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993976" y="1982568"/>
              <a:ext cx="67184" cy="113356"/>
            </a:xfrm>
            <a:custGeom>
              <a:avLst/>
              <a:gdLst/>
              <a:ahLst/>
              <a:cxnLst/>
              <a:rect l="l" t="t" r="r" b="b"/>
              <a:pathLst>
                <a:path w="1490" h="2514" extrusionOk="0">
                  <a:moveTo>
                    <a:pt x="1489" y="1"/>
                  </a:moveTo>
                  <a:lnTo>
                    <a:pt x="1489" y="1"/>
                  </a:lnTo>
                  <a:cubicBezTo>
                    <a:pt x="410" y="317"/>
                    <a:pt x="1" y="1639"/>
                    <a:pt x="726" y="2513"/>
                  </a:cubicBezTo>
                  <a:cubicBezTo>
                    <a:pt x="354" y="1601"/>
                    <a:pt x="671" y="541"/>
                    <a:pt x="1489" y="1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7242082" y="2809180"/>
              <a:ext cx="90676" cy="307153"/>
            </a:xfrm>
            <a:custGeom>
              <a:avLst/>
              <a:gdLst/>
              <a:ahLst/>
              <a:cxnLst/>
              <a:rect l="l" t="t" r="r" b="b"/>
              <a:pathLst>
                <a:path w="2011" h="6812" extrusionOk="0">
                  <a:moveTo>
                    <a:pt x="2010" y="0"/>
                  </a:moveTo>
                  <a:lnTo>
                    <a:pt x="2010" y="0"/>
                  </a:lnTo>
                  <a:cubicBezTo>
                    <a:pt x="1619" y="484"/>
                    <a:pt x="1266" y="987"/>
                    <a:pt x="968" y="1527"/>
                  </a:cubicBezTo>
                  <a:cubicBezTo>
                    <a:pt x="633" y="2066"/>
                    <a:pt x="373" y="2643"/>
                    <a:pt x="205" y="3239"/>
                  </a:cubicBezTo>
                  <a:cubicBezTo>
                    <a:pt x="38" y="3853"/>
                    <a:pt x="0" y="4486"/>
                    <a:pt x="93" y="5118"/>
                  </a:cubicBezTo>
                  <a:cubicBezTo>
                    <a:pt x="131" y="5435"/>
                    <a:pt x="224" y="5733"/>
                    <a:pt x="354" y="6030"/>
                  </a:cubicBezTo>
                  <a:cubicBezTo>
                    <a:pt x="466" y="6310"/>
                    <a:pt x="652" y="6570"/>
                    <a:pt x="856" y="6812"/>
                  </a:cubicBezTo>
                  <a:cubicBezTo>
                    <a:pt x="521" y="6291"/>
                    <a:pt x="298" y="5714"/>
                    <a:pt x="261" y="5100"/>
                  </a:cubicBezTo>
                  <a:cubicBezTo>
                    <a:pt x="205" y="4486"/>
                    <a:pt x="261" y="3890"/>
                    <a:pt x="428" y="3295"/>
                  </a:cubicBezTo>
                  <a:cubicBezTo>
                    <a:pt x="596" y="2718"/>
                    <a:pt x="819" y="2141"/>
                    <a:pt x="1098" y="1620"/>
                  </a:cubicBezTo>
                  <a:cubicBezTo>
                    <a:pt x="1378" y="1061"/>
                    <a:pt x="1713" y="540"/>
                    <a:pt x="2010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7303316" y="2910725"/>
              <a:ext cx="42881" cy="163677"/>
            </a:xfrm>
            <a:custGeom>
              <a:avLst/>
              <a:gdLst/>
              <a:ahLst/>
              <a:cxnLst/>
              <a:rect l="l" t="t" r="r" b="b"/>
              <a:pathLst>
                <a:path w="951" h="3630" extrusionOk="0">
                  <a:moveTo>
                    <a:pt x="950" y="0"/>
                  </a:moveTo>
                  <a:lnTo>
                    <a:pt x="950" y="0"/>
                  </a:lnTo>
                  <a:cubicBezTo>
                    <a:pt x="150" y="1043"/>
                    <a:pt x="1" y="2438"/>
                    <a:pt x="541" y="3629"/>
                  </a:cubicBezTo>
                  <a:cubicBezTo>
                    <a:pt x="317" y="2401"/>
                    <a:pt x="448" y="1136"/>
                    <a:pt x="950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8007413" y="3028188"/>
              <a:ext cx="31067" cy="184689"/>
            </a:xfrm>
            <a:custGeom>
              <a:avLst/>
              <a:gdLst/>
              <a:ahLst/>
              <a:cxnLst/>
              <a:rect l="l" t="t" r="r" b="b"/>
              <a:pathLst>
                <a:path w="689" h="4096" extrusionOk="0">
                  <a:moveTo>
                    <a:pt x="466" y="1"/>
                  </a:moveTo>
                  <a:cubicBezTo>
                    <a:pt x="391" y="336"/>
                    <a:pt x="354" y="708"/>
                    <a:pt x="373" y="1062"/>
                  </a:cubicBezTo>
                  <a:cubicBezTo>
                    <a:pt x="391" y="1415"/>
                    <a:pt x="447" y="1769"/>
                    <a:pt x="447" y="2123"/>
                  </a:cubicBezTo>
                  <a:cubicBezTo>
                    <a:pt x="466" y="2458"/>
                    <a:pt x="447" y="2811"/>
                    <a:pt x="391" y="3146"/>
                  </a:cubicBezTo>
                  <a:cubicBezTo>
                    <a:pt x="335" y="3481"/>
                    <a:pt x="205" y="3816"/>
                    <a:pt x="0" y="4095"/>
                  </a:cubicBezTo>
                  <a:cubicBezTo>
                    <a:pt x="280" y="3853"/>
                    <a:pt x="466" y="3537"/>
                    <a:pt x="559" y="3183"/>
                  </a:cubicBezTo>
                  <a:cubicBezTo>
                    <a:pt x="652" y="2830"/>
                    <a:pt x="689" y="2476"/>
                    <a:pt x="670" y="2104"/>
                  </a:cubicBezTo>
                  <a:cubicBezTo>
                    <a:pt x="633" y="1397"/>
                    <a:pt x="466" y="708"/>
                    <a:pt x="466" y="1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6333227" y="1814738"/>
              <a:ext cx="455725" cy="198757"/>
            </a:xfrm>
            <a:custGeom>
              <a:avLst/>
              <a:gdLst/>
              <a:ahLst/>
              <a:cxnLst/>
              <a:rect l="l" t="t" r="r" b="b"/>
              <a:pathLst>
                <a:path w="10107" h="4408" extrusionOk="0">
                  <a:moveTo>
                    <a:pt x="1" y="1"/>
                  </a:moveTo>
                  <a:cubicBezTo>
                    <a:pt x="615" y="801"/>
                    <a:pt x="1304" y="1545"/>
                    <a:pt x="2029" y="2253"/>
                  </a:cubicBezTo>
                  <a:cubicBezTo>
                    <a:pt x="2755" y="2960"/>
                    <a:pt x="3611" y="3537"/>
                    <a:pt x="4542" y="3946"/>
                  </a:cubicBezTo>
                  <a:cubicBezTo>
                    <a:pt x="5224" y="4254"/>
                    <a:pt x="5964" y="4408"/>
                    <a:pt x="6706" y="4408"/>
                  </a:cubicBezTo>
                  <a:cubicBezTo>
                    <a:pt x="6997" y="4408"/>
                    <a:pt x="7288" y="4384"/>
                    <a:pt x="7575" y="4337"/>
                  </a:cubicBezTo>
                  <a:cubicBezTo>
                    <a:pt x="8078" y="4244"/>
                    <a:pt x="8562" y="4058"/>
                    <a:pt x="9008" y="3816"/>
                  </a:cubicBezTo>
                  <a:cubicBezTo>
                    <a:pt x="9437" y="3555"/>
                    <a:pt x="9827" y="3202"/>
                    <a:pt x="10107" y="2774"/>
                  </a:cubicBezTo>
                  <a:lnTo>
                    <a:pt x="10107" y="2774"/>
                  </a:lnTo>
                  <a:cubicBezTo>
                    <a:pt x="9958" y="2960"/>
                    <a:pt x="9772" y="3146"/>
                    <a:pt x="9585" y="3295"/>
                  </a:cubicBezTo>
                  <a:cubicBezTo>
                    <a:pt x="9381" y="3462"/>
                    <a:pt x="9176" y="3593"/>
                    <a:pt x="8953" y="3704"/>
                  </a:cubicBezTo>
                  <a:cubicBezTo>
                    <a:pt x="8506" y="3946"/>
                    <a:pt x="8041" y="4095"/>
                    <a:pt x="7538" y="4170"/>
                  </a:cubicBezTo>
                  <a:cubicBezTo>
                    <a:pt x="7306" y="4200"/>
                    <a:pt x="7073" y="4215"/>
                    <a:pt x="6841" y="4215"/>
                  </a:cubicBezTo>
                  <a:cubicBezTo>
                    <a:pt x="6085" y="4215"/>
                    <a:pt x="5337" y="4055"/>
                    <a:pt x="4654" y="3742"/>
                  </a:cubicBezTo>
                  <a:cubicBezTo>
                    <a:pt x="3723" y="3332"/>
                    <a:pt x="2886" y="2792"/>
                    <a:pt x="2141" y="2122"/>
                  </a:cubicBezTo>
                  <a:cubicBezTo>
                    <a:pt x="1397" y="1471"/>
                    <a:pt x="708" y="727"/>
                    <a:pt x="1" y="1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6377732" y="1787909"/>
              <a:ext cx="427183" cy="107404"/>
            </a:xfrm>
            <a:custGeom>
              <a:avLst/>
              <a:gdLst/>
              <a:ahLst/>
              <a:cxnLst/>
              <a:rect l="l" t="t" r="r" b="b"/>
              <a:pathLst>
                <a:path w="9474" h="2382" extrusionOk="0">
                  <a:moveTo>
                    <a:pt x="9473" y="0"/>
                  </a:moveTo>
                  <a:lnTo>
                    <a:pt x="9473" y="0"/>
                  </a:lnTo>
                  <a:cubicBezTo>
                    <a:pt x="9026" y="782"/>
                    <a:pt x="8338" y="1396"/>
                    <a:pt x="7500" y="1731"/>
                  </a:cubicBezTo>
                  <a:cubicBezTo>
                    <a:pt x="6867" y="2011"/>
                    <a:pt x="6175" y="2151"/>
                    <a:pt x="5471" y="2151"/>
                  </a:cubicBezTo>
                  <a:cubicBezTo>
                    <a:pt x="5286" y="2151"/>
                    <a:pt x="5100" y="2141"/>
                    <a:pt x="4913" y="2122"/>
                  </a:cubicBezTo>
                  <a:cubicBezTo>
                    <a:pt x="4039" y="2047"/>
                    <a:pt x="3164" y="1805"/>
                    <a:pt x="2364" y="1433"/>
                  </a:cubicBezTo>
                  <a:cubicBezTo>
                    <a:pt x="1954" y="1247"/>
                    <a:pt x="1545" y="1042"/>
                    <a:pt x="1154" y="838"/>
                  </a:cubicBezTo>
                  <a:cubicBezTo>
                    <a:pt x="763" y="614"/>
                    <a:pt x="391" y="372"/>
                    <a:pt x="0" y="149"/>
                  </a:cubicBezTo>
                  <a:lnTo>
                    <a:pt x="0" y="149"/>
                  </a:lnTo>
                  <a:cubicBezTo>
                    <a:pt x="707" y="707"/>
                    <a:pt x="1489" y="1173"/>
                    <a:pt x="2289" y="1582"/>
                  </a:cubicBezTo>
                  <a:cubicBezTo>
                    <a:pt x="3108" y="1992"/>
                    <a:pt x="3983" y="2252"/>
                    <a:pt x="4895" y="2364"/>
                  </a:cubicBezTo>
                  <a:cubicBezTo>
                    <a:pt x="5040" y="2375"/>
                    <a:pt x="5184" y="2381"/>
                    <a:pt x="5328" y="2381"/>
                  </a:cubicBezTo>
                  <a:cubicBezTo>
                    <a:pt x="6108" y="2381"/>
                    <a:pt x="6868" y="2213"/>
                    <a:pt x="7575" y="1899"/>
                  </a:cubicBezTo>
                  <a:cubicBezTo>
                    <a:pt x="8003" y="1694"/>
                    <a:pt x="8375" y="1433"/>
                    <a:pt x="8710" y="1117"/>
                  </a:cubicBezTo>
                  <a:cubicBezTo>
                    <a:pt x="9045" y="801"/>
                    <a:pt x="9287" y="428"/>
                    <a:pt x="9473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6140237" y="1862580"/>
              <a:ext cx="127605" cy="230816"/>
            </a:xfrm>
            <a:custGeom>
              <a:avLst/>
              <a:gdLst/>
              <a:ahLst/>
              <a:cxnLst/>
              <a:rect l="l" t="t" r="r" b="b"/>
              <a:pathLst>
                <a:path w="2830" h="5119" extrusionOk="0">
                  <a:moveTo>
                    <a:pt x="2811" y="1"/>
                  </a:moveTo>
                  <a:lnTo>
                    <a:pt x="2811" y="1"/>
                  </a:lnTo>
                  <a:cubicBezTo>
                    <a:pt x="2736" y="503"/>
                    <a:pt x="2624" y="987"/>
                    <a:pt x="2476" y="1471"/>
                  </a:cubicBezTo>
                  <a:cubicBezTo>
                    <a:pt x="2327" y="1936"/>
                    <a:pt x="2122" y="2383"/>
                    <a:pt x="1880" y="2829"/>
                  </a:cubicBezTo>
                  <a:cubicBezTo>
                    <a:pt x="1638" y="3257"/>
                    <a:pt x="1359" y="3667"/>
                    <a:pt x="1043" y="4058"/>
                  </a:cubicBezTo>
                  <a:lnTo>
                    <a:pt x="819" y="4337"/>
                  </a:lnTo>
                  <a:lnTo>
                    <a:pt x="559" y="4597"/>
                  </a:lnTo>
                  <a:lnTo>
                    <a:pt x="280" y="4858"/>
                  </a:lnTo>
                  <a:cubicBezTo>
                    <a:pt x="186" y="4951"/>
                    <a:pt x="93" y="5026"/>
                    <a:pt x="0" y="5119"/>
                  </a:cubicBezTo>
                  <a:lnTo>
                    <a:pt x="317" y="4914"/>
                  </a:lnTo>
                  <a:lnTo>
                    <a:pt x="633" y="4672"/>
                  </a:lnTo>
                  <a:lnTo>
                    <a:pt x="912" y="4430"/>
                  </a:lnTo>
                  <a:lnTo>
                    <a:pt x="1191" y="4169"/>
                  </a:lnTo>
                  <a:cubicBezTo>
                    <a:pt x="1545" y="3797"/>
                    <a:pt x="1843" y="3369"/>
                    <a:pt x="2085" y="2922"/>
                  </a:cubicBezTo>
                  <a:cubicBezTo>
                    <a:pt x="2327" y="2476"/>
                    <a:pt x="2513" y="2011"/>
                    <a:pt x="2643" y="1508"/>
                  </a:cubicBezTo>
                  <a:cubicBezTo>
                    <a:pt x="2773" y="1006"/>
                    <a:pt x="2829" y="503"/>
                    <a:pt x="2811" y="1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843477" y="1654484"/>
              <a:ext cx="127605" cy="335695"/>
            </a:xfrm>
            <a:custGeom>
              <a:avLst/>
              <a:gdLst/>
              <a:ahLst/>
              <a:cxnLst/>
              <a:rect l="l" t="t" r="r" b="b"/>
              <a:pathLst>
                <a:path w="2830" h="7445" extrusionOk="0">
                  <a:moveTo>
                    <a:pt x="0" y="0"/>
                  </a:moveTo>
                  <a:lnTo>
                    <a:pt x="0" y="0"/>
                  </a:lnTo>
                  <a:cubicBezTo>
                    <a:pt x="521" y="465"/>
                    <a:pt x="968" y="987"/>
                    <a:pt x="1359" y="1563"/>
                  </a:cubicBezTo>
                  <a:cubicBezTo>
                    <a:pt x="1731" y="2140"/>
                    <a:pt x="2029" y="2755"/>
                    <a:pt x="2234" y="3406"/>
                  </a:cubicBezTo>
                  <a:cubicBezTo>
                    <a:pt x="2457" y="4039"/>
                    <a:pt x="2587" y="4709"/>
                    <a:pt x="2643" y="5397"/>
                  </a:cubicBezTo>
                  <a:lnTo>
                    <a:pt x="2662" y="5918"/>
                  </a:lnTo>
                  <a:lnTo>
                    <a:pt x="2643" y="6421"/>
                  </a:lnTo>
                  <a:lnTo>
                    <a:pt x="2587" y="6942"/>
                  </a:lnTo>
                  <a:cubicBezTo>
                    <a:pt x="2568" y="7109"/>
                    <a:pt x="2531" y="7277"/>
                    <a:pt x="2513" y="7444"/>
                  </a:cubicBezTo>
                  <a:cubicBezTo>
                    <a:pt x="2550" y="7296"/>
                    <a:pt x="2606" y="7128"/>
                    <a:pt x="2643" y="6961"/>
                  </a:cubicBezTo>
                  <a:lnTo>
                    <a:pt x="2755" y="6439"/>
                  </a:lnTo>
                  <a:lnTo>
                    <a:pt x="2810" y="5918"/>
                  </a:lnTo>
                  <a:lnTo>
                    <a:pt x="2829" y="5397"/>
                  </a:lnTo>
                  <a:cubicBezTo>
                    <a:pt x="2792" y="3983"/>
                    <a:pt x="2327" y="2606"/>
                    <a:pt x="1489" y="1452"/>
                  </a:cubicBezTo>
                  <a:lnTo>
                    <a:pt x="1173" y="1042"/>
                  </a:lnTo>
                  <a:lnTo>
                    <a:pt x="819" y="670"/>
                  </a:lnTo>
                  <a:lnTo>
                    <a:pt x="428" y="317"/>
                  </a:lnTo>
                  <a:cubicBezTo>
                    <a:pt x="279" y="205"/>
                    <a:pt x="149" y="112"/>
                    <a:pt x="0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5907793" y="3432701"/>
              <a:ext cx="446481" cy="209804"/>
            </a:xfrm>
            <a:custGeom>
              <a:avLst/>
              <a:gdLst/>
              <a:ahLst/>
              <a:cxnLst/>
              <a:rect l="l" t="t" r="r" b="b"/>
              <a:pathLst>
                <a:path w="9902" h="4653" extrusionOk="0">
                  <a:moveTo>
                    <a:pt x="0" y="0"/>
                  </a:moveTo>
                  <a:cubicBezTo>
                    <a:pt x="521" y="56"/>
                    <a:pt x="1005" y="242"/>
                    <a:pt x="1433" y="577"/>
                  </a:cubicBezTo>
                  <a:cubicBezTo>
                    <a:pt x="1843" y="875"/>
                    <a:pt x="2178" y="1303"/>
                    <a:pt x="2364" y="1787"/>
                  </a:cubicBezTo>
                  <a:cubicBezTo>
                    <a:pt x="2438" y="2029"/>
                    <a:pt x="2513" y="2289"/>
                    <a:pt x="2624" y="2531"/>
                  </a:cubicBezTo>
                  <a:cubicBezTo>
                    <a:pt x="2699" y="2810"/>
                    <a:pt x="2866" y="3034"/>
                    <a:pt x="3090" y="3220"/>
                  </a:cubicBezTo>
                  <a:cubicBezTo>
                    <a:pt x="3250" y="3323"/>
                    <a:pt x="3432" y="3377"/>
                    <a:pt x="3613" y="3377"/>
                  </a:cubicBezTo>
                  <a:cubicBezTo>
                    <a:pt x="3726" y="3377"/>
                    <a:pt x="3838" y="3356"/>
                    <a:pt x="3946" y="3313"/>
                  </a:cubicBezTo>
                  <a:cubicBezTo>
                    <a:pt x="4206" y="3220"/>
                    <a:pt x="4448" y="3090"/>
                    <a:pt x="4671" y="2941"/>
                  </a:cubicBezTo>
                  <a:cubicBezTo>
                    <a:pt x="5241" y="2610"/>
                    <a:pt x="5875" y="2447"/>
                    <a:pt x="6505" y="2447"/>
                  </a:cubicBezTo>
                  <a:cubicBezTo>
                    <a:pt x="7398" y="2447"/>
                    <a:pt x="8283" y="2773"/>
                    <a:pt x="8971" y="3406"/>
                  </a:cubicBezTo>
                  <a:cubicBezTo>
                    <a:pt x="9361" y="3741"/>
                    <a:pt x="9678" y="4169"/>
                    <a:pt x="9901" y="4653"/>
                  </a:cubicBezTo>
                  <a:cubicBezTo>
                    <a:pt x="9715" y="4150"/>
                    <a:pt x="9436" y="3685"/>
                    <a:pt x="9045" y="3313"/>
                  </a:cubicBezTo>
                  <a:cubicBezTo>
                    <a:pt x="8654" y="2941"/>
                    <a:pt x="8208" y="2643"/>
                    <a:pt x="7686" y="2457"/>
                  </a:cubicBezTo>
                  <a:cubicBezTo>
                    <a:pt x="7291" y="2320"/>
                    <a:pt x="6877" y="2253"/>
                    <a:pt x="6462" y="2253"/>
                  </a:cubicBezTo>
                  <a:cubicBezTo>
                    <a:pt x="5803" y="2253"/>
                    <a:pt x="5143" y="2423"/>
                    <a:pt x="4560" y="2755"/>
                  </a:cubicBezTo>
                  <a:cubicBezTo>
                    <a:pt x="4336" y="2885"/>
                    <a:pt x="4113" y="3015"/>
                    <a:pt x="3871" y="3108"/>
                  </a:cubicBezTo>
                  <a:cubicBezTo>
                    <a:pt x="3784" y="3145"/>
                    <a:pt x="3694" y="3161"/>
                    <a:pt x="3605" y="3161"/>
                  </a:cubicBezTo>
                  <a:cubicBezTo>
                    <a:pt x="3465" y="3161"/>
                    <a:pt x="3326" y="3121"/>
                    <a:pt x="3201" y="3052"/>
                  </a:cubicBezTo>
                  <a:cubicBezTo>
                    <a:pt x="3015" y="2885"/>
                    <a:pt x="2866" y="2680"/>
                    <a:pt x="2792" y="2457"/>
                  </a:cubicBezTo>
                  <a:cubicBezTo>
                    <a:pt x="2699" y="2215"/>
                    <a:pt x="2624" y="1973"/>
                    <a:pt x="2513" y="1712"/>
                  </a:cubicBezTo>
                  <a:cubicBezTo>
                    <a:pt x="2308" y="1210"/>
                    <a:pt x="1954" y="782"/>
                    <a:pt x="1508" y="484"/>
                  </a:cubicBezTo>
                  <a:cubicBezTo>
                    <a:pt x="1061" y="168"/>
                    <a:pt x="540" y="0"/>
                    <a:pt x="0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5691266" y="3461243"/>
              <a:ext cx="161152" cy="299623"/>
            </a:xfrm>
            <a:custGeom>
              <a:avLst/>
              <a:gdLst/>
              <a:ahLst/>
              <a:cxnLst/>
              <a:rect l="l" t="t" r="r" b="b"/>
              <a:pathLst>
                <a:path w="3574" h="6645" extrusionOk="0">
                  <a:moveTo>
                    <a:pt x="3537" y="0"/>
                  </a:moveTo>
                  <a:cubicBezTo>
                    <a:pt x="3537" y="651"/>
                    <a:pt x="3444" y="1303"/>
                    <a:pt x="3295" y="1936"/>
                  </a:cubicBezTo>
                  <a:cubicBezTo>
                    <a:pt x="2978" y="3201"/>
                    <a:pt x="2346" y="4392"/>
                    <a:pt x="1489" y="5360"/>
                  </a:cubicBezTo>
                  <a:lnTo>
                    <a:pt x="1136" y="5714"/>
                  </a:lnTo>
                  <a:lnTo>
                    <a:pt x="782" y="6048"/>
                  </a:lnTo>
                  <a:lnTo>
                    <a:pt x="391" y="6365"/>
                  </a:lnTo>
                  <a:cubicBezTo>
                    <a:pt x="261" y="6458"/>
                    <a:pt x="131" y="6551"/>
                    <a:pt x="1" y="6644"/>
                  </a:cubicBezTo>
                  <a:cubicBezTo>
                    <a:pt x="149" y="6570"/>
                    <a:pt x="280" y="6495"/>
                    <a:pt x="429" y="6421"/>
                  </a:cubicBezTo>
                  <a:lnTo>
                    <a:pt x="857" y="6142"/>
                  </a:lnTo>
                  <a:lnTo>
                    <a:pt x="1248" y="5825"/>
                  </a:lnTo>
                  <a:lnTo>
                    <a:pt x="1620" y="5490"/>
                  </a:lnTo>
                  <a:cubicBezTo>
                    <a:pt x="2569" y="4522"/>
                    <a:pt x="3220" y="3313"/>
                    <a:pt x="3481" y="1991"/>
                  </a:cubicBezTo>
                  <a:lnTo>
                    <a:pt x="3537" y="1489"/>
                  </a:lnTo>
                  <a:lnTo>
                    <a:pt x="3574" y="986"/>
                  </a:lnTo>
                  <a:lnTo>
                    <a:pt x="3574" y="484"/>
                  </a:lnTo>
                  <a:cubicBezTo>
                    <a:pt x="3555" y="316"/>
                    <a:pt x="3555" y="168"/>
                    <a:pt x="3537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5997569" y="3215902"/>
              <a:ext cx="432233" cy="311662"/>
            </a:xfrm>
            <a:custGeom>
              <a:avLst/>
              <a:gdLst/>
              <a:ahLst/>
              <a:cxnLst/>
              <a:rect l="l" t="t" r="r" b="b"/>
              <a:pathLst>
                <a:path w="9586" h="6912" extrusionOk="0">
                  <a:moveTo>
                    <a:pt x="1631" y="1"/>
                  </a:moveTo>
                  <a:cubicBezTo>
                    <a:pt x="1453" y="1"/>
                    <a:pt x="1274" y="22"/>
                    <a:pt x="1099" y="63"/>
                  </a:cubicBezTo>
                  <a:cubicBezTo>
                    <a:pt x="819" y="137"/>
                    <a:pt x="577" y="286"/>
                    <a:pt x="373" y="491"/>
                  </a:cubicBezTo>
                  <a:cubicBezTo>
                    <a:pt x="168" y="677"/>
                    <a:pt x="38" y="937"/>
                    <a:pt x="1" y="1216"/>
                  </a:cubicBezTo>
                  <a:cubicBezTo>
                    <a:pt x="131" y="677"/>
                    <a:pt x="577" y="267"/>
                    <a:pt x="1136" y="174"/>
                  </a:cubicBezTo>
                  <a:cubicBezTo>
                    <a:pt x="1270" y="145"/>
                    <a:pt x="1408" y="131"/>
                    <a:pt x="1545" y="131"/>
                  </a:cubicBezTo>
                  <a:cubicBezTo>
                    <a:pt x="1938" y="131"/>
                    <a:pt x="2331" y="246"/>
                    <a:pt x="2662" y="453"/>
                  </a:cubicBezTo>
                  <a:cubicBezTo>
                    <a:pt x="3611" y="974"/>
                    <a:pt x="4244" y="1942"/>
                    <a:pt x="5174" y="2594"/>
                  </a:cubicBezTo>
                  <a:cubicBezTo>
                    <a:pt x="6123" y="3245"/>
                    <a:pt x="7184" y="3561"/>
                    <a:pt x="8096" y="4175"/>
                  </a:cubicBezTo>
                  <a:cubicBezTo>
                    <a:pt x="8543" y="4455"/>
                    <a:pt x="8934" y="4864"/>
                    <a:pt x="9194" y="5329"/>
                  </a:cubicBezTo>
                  <a:cubicBezTo>
                    <a:pt x="9473" y="5813"/>
                    <a:pt x="9548" y="6390"/>
                    <a:pt x="9399" y="6911"/>
                  </a:cubicBezTo>
                  <a:cubicBezTo>
                    <a:pt x="9585" y="6390"/>
                    <a:pt x="9548" y="5795"/>
                    <a:pt x="9306" y="5292"/>
                  </a:cubicBezTo>
                  <a:cubicBezTo>
                    <a:pt x="9045" y="4790"/>
                    <a:pt x="8655" y="4343"/>
                    <a:pt x="8189" y="4027"/>
                  </a:cubicBezTo>
                  <a:cubicBezTo>
                    <a:pt x="7277" y="3357"/>
                    <a:pt x="6198" y="3022"/>
                    <a:pt x="5305" y="2407"/>
                  </a:cubicBezTo>
                  <a:cubicBezTo>
                    <a:pt x="4877" y="2072"/>
                    <a:pt x="4467" y="1719"/>
                    <a:pt x="4076" y="1328"/>
                  </a:cubicBezTo>
                  <a:cubicBezTo>
                    <a:pt x="3685" y="919"/>
                    <a:pt x="3239" y="565"/>
                    <a:pt x="2755" y="304"/>
                  </a:cubicBezTo>
                  <a:cubicBezTo>
                    <a:pt x="2410" y="100"/>
                    <a:pt x="2021" y="1"/>
                    <a:pt x="1631" y="1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5556173" y="3340399"/>
              <a:ext cx="193887" cy="431331"/>
            </a:xfrm>
            <a:custGeom>
              <a:avLst/>
              <a:gdLst/>
              <a:ahLst/>
              <a:cxnLst/>
              <a:rect l="l" t="t" r="r" b="b"/>
              <a:pathLst>
                <a:path w="4300" h="9566" extrusionOk="0">
                  <a:moveTo>
                    <a:pt x="4299" y="0"/>
                  </a:moveTo>
                  <a:lnTo>
                    <a:pt x="4299" y="0"/>
                  </a:lnTo>
                  <a:cubicBezTo>
                    <a:pt x="3834" y="112"/>
                    <a:pt x="3443" y="428"/>
                    <a:pt x="3220" y="856"/>
                  </a:cubicBezTo>
                  <a:cubicBezTo>
                    <a:pt x="2997" y="1266"/>
                    <a:pt x="2848" y="1731"/>
                    <a:pt x="2810" y="2215"/>
                  </a:cubicBezTo>
                  <a:cubicBezTo>
                    <a:pt x="2755" y="2680"/>
                    <a:pt x="2755" y="3145"/>
                    <a:pt x="2717" y="3611"/>
                  </a:cubicBezTo>
                  <a:cubicBezTo>
                    <a:pt x="2680" y="4057"/>
                    <a:pt x="2550" y="4504"/>
                    <a:pt x="2345" y="4895"/>
                  </a:cubicBezTo>
                  <a:cubicBezTo>
                    <a:pt x="1899" y="5676"/>
                    <a:pt x="1098" y="6216"/>
                    <a:pt x="540" y="6998"/>
                  </a:cubicBezTo>
                  <a:cubicBezTo>
                    <a:pt x="242" y="7370"/>
                    <a:pt x="56" y="7835"/>
                    <a:pt x="37" y="8319"/>
                  </a:cubicBezTo>
                  <a:cubicBezTo>
                    <a:pt x="0" y="8803"/>
                    <a:pt x="205" y="9268"/>
                    <a:pt x="596" y="9566"/>
                  </a:cubicBezTo>
                  <a:cubicBezTo>
                    <a:pt x="261" y="9250"/>
                    <a:pt x="75" y="8784"/>
                    <a:pt x="149" y="8319"/>
                  </a:cubicBezTo>
                  <a:cubicBezTo>
                    <a:pt x="205" y="7872"/>
                    <a:pt x="372" y="7444"/>
                    <a:pt x="670" y="7091"/>
                  </a:cubicBezTo>
                  <a:cubicBezTo>
                    <a:pt x="1229" y="6384"/>
                    <a:pt x="2047" y="5844"/>
                    <a:pt x="2531" y="5006"/>
                  </a:cubicBezTo>
                  <a:cubicBezTo>
                    <a:pt x="2755" y="4578"/>
                    <a:pt x="2885" y="4094"/>
                    <a:pt x="2922" y="3611"/>
                  </a:cubicBezTo>
                  <a:cubicBezTo>
                    <a:pt x="2959" y="3145"/>
                    <a:pt x="2959" y="2680"/>
                    <a:pt x="2978" y="2215"/>
                  </a:cubicBezTo>
                  <a:cubicBezTo>
                    <a:pt x="2997" y="1768"/>
                    <a:pt x="3127" y="1321"/>
                    <a:pt x="3313" y="912"/>
                  </a:cubicBezTo>
                  <a:cubicBezTo>
                    <a:pt x="3499" y="484"/>
                    <a:pt x="3853" y="149"/>
                    <a:pt x="4299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6450734" y="3795234"/>
              <a:ext cx="100731" cy="226577"/>
            </a:xfrm>
            <a:custGeom>
              <a:avLst/>
              <a:gdLst/>
              <a:ahLst/>
              <a:cxnLst/>
              <a:rect l="l" t="t" r="r" b="b"/>
              <a:pathLst>
                <a:path w="2234" h="5025" extrusionOk="0">
                  <a:moveTo>
                    <a:pt x="1843" y="0"/>
                  </a:moveTo>
                  <a:lnTo>
                    <a:pt x="1843" y="0"/>
                  </a:lnTo>
                  <a:cubicBezTo>
                    <a:pt x="1899" y="242"/>
                    <a:pt x="1954" y="484"/>
                    <a:pt x="1973" y="726"/>
                  </a:cubicBezTo>
                  <a:cubicBezTo>
                    <a:pt x="2010" y="968"/>
                    <a:pt x="2029" y="1191"/>
                    <a:pt x="2010" y="1433"/>
                  </a:cubicBezTo>
                  <a:cubicBezTo>
                    <a:pt x="1992" y="2382"/>
                    <a:pt x="1657" y="3313"/>
                    <a:pt x="1061" y="4057"/>
                  </a:cubicBezTo>
                  <a:cubicBezTo>
                    <a:pt x="912" y="4243"/>
                    <a:pt x="745" y="4411"/>
                    <a:pt x="577" y="4578"/>
                  </a:cubicBezTo>
                  <a:cubicBezTo>
                    <a:pt x="391" y="4727"/>
                    <a:pt x="205" y="4895"/>
                    <a:pt x="0" y="5025"/>
                  </a:cubicBezTo>
                  <a:cubicBezTo>
                    <a:pt x="224" y="4932"/>
                    <a:pt x="447" y="4802"/>
                    <a:pt x="633" y="4653"/>
                  </a:cubicBezTo>
                  <a:cubicBezTo>
                    <a:pt x="838" y="4504"/>
                    <a:pt x="1024" y="4355"/>
                    <a:pt x="1191" y="4169"/>
                  </a:cubicBezTo>
                  <a:cubicBezTo>
                    <a:pt x="1880" y="3424"/>
                    <a:pt x="2234" y="2438"/>
                    <a:pt x="2196" y="1433"/>
                  </a:cubicBezTo>
                  <a:cubicBezTo>
                    <a:pt x="2178" y="1191"/>
                    <a:pt x="2141" y="949"/>
                    <a:pt x="2085" y="707"/>
                  </a:cubicBezTo>
                  <a:cubicBezTo>
                    <a:pt x="2029" y="465"/>
                    <a:pt x="1936" y="223"/>
                    <a:pt x="1843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280680" y="3642465"/>
              <a:ext cx="353325" cy="239202"/>
            </a:xfrm>
            <a:custGeom>
              <a:avLst/>
              <a:gdLst/>
              <a:ahLst/>
              <a:cxnLst/>
              <a:rect l="l" t="t" r="r" b="b"/>
              <a:pathLst>
                <a:path w="7836" h="5305" extrusionOk="0">
                  <a:moveTo>
                    <a:pt x="0" y="1"/>
                  </a:moveTo>
                  <a:lnTo>
                    <a:pt x="0" y="1"/>
                  </a:lnTo>
                  <a:cubicBezTo>
                    <a:pt x="373" y="745"/>
                    <a:pt x="819" y="1415"/>
                    <a:pt x="1378" y="2029"/>
                  </a:cubicBezTo>
                  <a:cubicBezTo>
                    <a:pt x="1917" y="2644"/>
                    <a:pt x="2550" y="3202"/>
                    <a:pt x="3239" y="3649"/>
                  </a:cubicBezTo>
                  <a:cubicBezTo>
                    <a:pt x="3927" y="4114"/>
                    <a:pt x="4653" y="4505"/>
                    <a:pt x="5435" y="4784"/>
                  </a:cubicBezTo>
                  <a:lnTo>
                    <a:pt x="6030" y="4970"/>
                  </a:lnTo>
                  <a:lnTo>
                    <a:pt x="6626" y="5119"/>
                  </a:lnTo>
                  <a:lnTo>
                    <a:pt x="7221" y="5231"/>
                  </a:lnTo>
                  <a:cubicBezTo>
                    <a:pt x="7426" y="5249"/>
                    <a:pt x="7631" y="5286"/>
                    <a:pt x="7836" y="5305"/>
                  </a:cubicBezTo>
                  <a:cubicBezTo>
                    <a:pt x="7649" y="5249"/>
                    <a:pt x="7445" y="5212"/>
                    <a:pt x="7240" y="5175"/>
                  </a:cubicBezTo>
                  <a:lnTo>
                    <a:pt x="6644" y="5007"/>
                  </a:lnTo>
                  <a:lnTo>
                    <a:pt x="6068" y="4821"/>
                  </a:lnTo>
                  <a:lnTo>
                    <a:pt x="5509" y="4616"/>
                  </a:lnTo>
                  <a:cubicBezTo>
                    <a:pt x="4746" y="4300"/>
                    <a:pt x="4039" y="3928"/>
                    <a:pt x="3369" y="3463"/>
                  </a:cubicBezTo>
                  <a:cubicBezTo>
                    <a:pt x="2699" y="3016"/>
                    <a:pt x="2066" y="2495"/>
                    <a:pt x="1508" y="1918"/>
                  </a:cubicBezTo>
                  <a:cubicBezTo>
                    <a:pt x="950" y="1322"/>
                    <a:pt x="428" y="690"/>
                    <a:pt x="0" y="1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7324328" y="3630741"/>
              <a:ext cx="341557" cy="117505"/>
            </a:xfrm>
            <a:custGeom>
              <a:avLst/>
              <a:gdLst/>
              <a:ahLst/>
              <a:cxnLst/>
              <a:rect l="l" t="t" r="r" b="b"/>
              <a:pathLst>
                <a:path w="7575" h="2606" extrusionOk="0">
                  <a:moveTo>
                    <a:pt x="0" y="0"/>
                  </a:moveTo>
                  <a:lnTo>
                    <a:pt x="0" y="0"/>
                  </a:lnTo>
                  <a:cubicBezTo>
                    <a:pt x="503" y="447"/>
                    <a:pt x="1061" y="856"/>
                    <a:pt x="1657" y="1210"/>
                  </a:cubicBezTo>
                  <a:cubicBezTo>
                    <a:pt x="2252" y="1545"/>
                    <a:pt x="2866" y="1843"/>
                    <a:pt x="3518" y="2066"/>
                  </a:cubicBezTo>
                  <a:cubicBezTo>
                    <a:pt x="4169" y="2289"/>
                    <a:pt x="4839" y="2438"/>
                    <a:pt x="5528" y="2531"/>
                  </a:cubicBezTo>
                  <a:lnTo>
                    <a:pt x="6030" y="2587"/>
                  </a:lnTo>
                  <a:lnTo>
                    <a:pt x="6533" y="2606"/>
                  </a:lnTo>
                  <a:lnTo>
                    <a:pt x="7054" y="2606"/>
                  </a:lnTo>
                  <a:cubicBezTo>
                    <a:pt x="7221" y="2606"/>
                    <a:pt x="7389" y="2587"/>
                    <a:pt x="7575" y="2569"/>
                  </a:cubicBezTo>
                  <a:cubicBezTo>
                    <a:pt x="7389" y="2569"/>
                    <a:pt x="7221" y="2550"/>
                    <a:pt x="7054" y="2550"/>
                  </a:cubicBezTo>
                  <a:lnTo>
                    <a:pt x="6551" y="2494"/>
                  </a:lnTo>
                  <a:lnTo>
                    <a:pt x="6049" y="2438"/>
                  </a:lnTo>
                  <a:lnTo>
                    <a:pt x="5546" y="2345"/>
                  </a:lnTo>
                  <a:cubicBezTo>
                    <a:pt x="4225" y="2103"/>
                    <a:pt x="2941" y="1675"/>
                    <a:pt x="1731" y="1043"/>
                  </a:cubicBezTo>
                  <a:cubicBezTo>
                    <a:pt x="1135" y="745"/>
                    <a:pt x="559" y="391"/>
                    <a:pt x="0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000394" y="3635792"/>
              <a:ext cx="196412" cy="248401"/>
            </a:xfrm>
            <a:custGeom>
              <a:avLst/>
              <a:gdLst/>
              <a:ahLst/>
              <a:cxnLst/>
              <a:rect l="l" t="t" r="r" b="b"/>
              <a:pathLst>
                <a:path w="4356" h="5509" extrusionOk="0">
                  <a:moveTo>
                    <a:pt x="4355" y="0"/>
                  </a:moveTo>
                  <a:cubicBezTo>
                    <a:pt x="4206" y="577"/>
                    <a:pt x="3983" y="1154"/>
                    <a:pt x="3723" y="1694"/>
                  </a:cubicBezTo>
                  <a:cubicBezTo>
                    <a:pt x="3183" y="2773"/>
                    <a:pt x="2438" y="3722"/>
                    <a:pt x="1508" y="4485"/>
                  </a:cubicBezTo>
                  <a:lnTo>
                    <a:pt x="1154" y="4764"/>
                  </a:lnTo>
                  <a:lnTo>
                    <a:pt x="782" y="5025"/>
                  </a:lnTo>
                  <a:lnTo>
                    <a:pt x="410" y="5267"/>
                  </a:lnTo>
                  <a:cubicBezTo>
                    <a:pt x="261" y="5360"/>
                    <a:pt x="131" y="5434"/>
                    <a:pt x="0" y="5509"/>
                  </a:cubicBezTo>
                  <a:cubicBezTo>
                    <a:pt x="149" y="5453"/>
                    <a:pt x="298" y="5397"/>
                    <a:pt x="428" y="5341"/>
                  </a:cubicBezTo>
                  <a:lnTo>
                    <a:pt x="838" y="5137"/>
                  </a:lnTo>
                  <a:lnTo>
                    <a:pt x="1247" y="4913"/>
                  </a:lnTo>
                  <a:lnTo>
                    <a:pt x="1620" y="4653"/>
                  </a:lnTo>
                  <a:cubicBezTo>
                    <a:pt x="2606" y="3908"/>
                    <a:pt x="3388" y="2922"/>
                    <a:pt x="3890" y="1768"/>
                  </a:cubicBezTo>
                  <a:lnTo>
                    <a:pt x="4058" y="1340"/>
                  </a:lnTo>
                  <a:lnTo>
                    <a:pt x="4188" y="912"/>
                  </a:lnTo>
                  <a:lnTo>
                    <a:pt x="4281" y="465"/>
                  </a:lnTo>
                  <a:cubicBezTo>
                    <a:pt x="4318" y="298"/>
                    <a:pt x="4337" y="149"/>
                    <a:pt x="4355" y="0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7002919" y="3515759"/>
              <a:ext cx="219904" cy="246778"/>
            </a:xfrm>
            <a:custGeom>
              <a:avLst/>
              <a:gdLst/>
              <a:ahLst/>
              <a:cxnLst/>
              <a:rect l="l" t="t" r="r" b="b"/>
              <a:pathLst>
                <a:path w="4877" h="5473" extrusionOk="0">
                  <a:moveTo>
                    <a:pt x="4876" y="1"/>
                  </a:moveTo>
                  <a:lnTo>
                    <a:pt x="4876" y="1"/>
                  </a:lnTo>
                  <a:cubicBezTo>
                    <a:pt x="4541" y="19"/>
                    <a:pt x="4206" y="75"/>
                    <a:pt x="3890" y="168"/>
                  </a:cubicBezTo>
                  <a:cubicBezTo>
                    <a:pt x="3555" y="261"/>
                    <a:pt x="3257" y="392"/>
                    <a:pt x="2959" y="540"/>
                  </a:cubicBezTo>
                  <a:cubicBezTo>
                    <a:pt x="1731" y="1136"/>
                    <a:pt x="782" y="2215"/>
                    <a:pt x="335" y="3500"/>
                  </a:cubicBezTo>
                  <a:cubicBezTo>
                    <a:pt x="205" y="3816"/>
                    <a:pt x="131" y="4151"/>
                    <a:pt x="75" y="4467"/>
                  </a:cubicBezTo>
                  <a:cubicBezTo>
                    <a:pt x="19" y="4802"/>
                    <a:pt x="0" y="5137"/>
                    <a:pt x="19" y="5472"/>
                  </a:cubicBezTo>
                  <a:cubicBezTo>
                    <a:pt x="56" y="5137"/>
                    <a:pt x="112" y="4821"/>
                    <a:pt x="186" y="4505"/>
                  </a:cubicBezTo>
                  <a:cubicBezTo>
                    <a:pt x="261" y="4170"/>
                    <a:pt x="354" y="3872"/>
                    <a:pt x="484" y="3574"/>
                  </a:cubicBezTo>
                  <a:cubicBezTo>
                    <a:pt x="745" y="2960"/>
                    <a:pt x="1098" y="2401"/>
                    <a:pt x="1526" y="1918"/>
                  </a:cubicBezTo>
                  <a:cubicBezTo>
                    <a:pt x="1954" y="1434"/>
                    <a:pt x="2475" y="1024"/>
                    <a:pt x="3034" y="708"/>
                  </a:cubicBezTo>
                  <a:cubicBezTo>
                    <a:pt x="3611" y="373"/>
                    <a:pt x="4225" y="150"/>
                    <a:pt x="4876" y="1"/>
                  </a:cubicBezTo>
                  <a:close/>
                </a:path>
              </a:pathLst>
            </a:custGeom>
            <a:solidFill>
              <a:srgbClr val="577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6732328" y="2123748"/>
              <a:ext cx="100821" cy="39138"/>
            </a:xfrm>
            <a:custGeom>
              <a:avLst/>
              <a:gdLst/>
              <a:ahLst/>
              <a:cxnLst/>
              <a:rect l="l" t="t" r="r" b="b"/>
              <a:pathLst>
                <a:path w="2236" h="868" extrusionOk="0">
                  <a:moveTo>
                    <a:pt x="926" y="0"/>
                  </a:moveTo>
                  <a:cubicBezTo>
                    <a:pt x="439" y="0"/>
                    <a:pt x="0" y="110"/>
                    <a:pt x="9" y="332"/>
                  </a:cubicBezTo>
                  <a:cubicBezTo>
                    <a:pt x="20" y="643"/>
                    <a:pt x="780" y="868"/>
                    <a:pt x="1404" y="868"/>
                  </a:cubicBezTo>
                  <a:cubicBezTo>
                    <a:pt x="1824" y="868"/>
                    <a:pt x="2182" y="765"/>
                    <a:pt x="2205" y="518"/>
                  </a:cubicBezTo>
                  <a:cubicBezTo>
                    <a:pt x="2236" y="175"/>
                    <a:pt x="1542" y="0"/>
                    <a:pt x="9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6308337" y="2115902"/>
              <a:ext cx="100866" cy="39454"/>
            </a:xfrm>
            <a:custGeom>
              <a:avLst/>
              <a:gdLst/>
              <a:ahLst/>
              <a:cxnLst/>
              <a:rect l="l" t="t" r="r" b="b"/>
              <a:pathLst>
                <a:path w="2237" h="875" extrusionOk="0">
                  <a:moveTo>
                    <a:pt x="1294" y="1"/>
                  </a:moveTo>
                  <a:cubicBezTo>
                    <a:pt x="682" y="1"/>
                    <a:pt x="1" y="174"/>
                    <a:pt x="32" y="524"/>
                  </a:cubicBezTo>
                  <a:cubicBezTo>
                    <a:pt x="54" y="772"/>
                    <a:pt x="412" y="874"/>
                    <a:pt x="833" y="874"/>
                  </a:cubicBezTo>
                  <a:cubicBezTo>
                    <a:pt x="1456" y="874"/>
                    <a:pt x="2217" y="649"/>
                    <a:pt x="2228" y="338"/>
                  </a:cubicBezTo>
                  <a:cubicBezTo>
                    <a:pt x="2236" y="114"/>
                    <a:pt x="1788" y="1"/>
                    <a:pt x="12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6724302" y="2196796"/>
              <a:ext cx="35305" cy="64614"/>
            </a:xfrm>
            <a:custGeom>
              <a:avLst/>
              <a:gdLst/>
              <a:ahLst/>
              <a:cxnLst/>
              <a:rect l="l" t="t" r="r" b="b"/>
              <a:pathLst>
                <a:path w="783" h="1433" extrusionOk="0">
                  <a:moveTo>
                    <a:pt x="478" y="0"/>
                  </a:moveTo>
                  <a:cubicBezTo>
                    <a:pt x="377" y="0"/>
                    <a:pt x="280" y="42"/>
                    <a:pt x="224" y="126"/>
                  </a:cubicBezTo>
                  <a:cubicBezTo>
                    <a:pt x="56" y="349"/>
                    <a:pt x="0" y="610"/>
                    <a:pt x="38" y="870"/>
                  </a:cubicBezTo>
                  <a:cubicBezTo>
                    <a:pt x="38" y="963"/>
                    <a:pt x="38" y="1075"/>
                    <a:pt x="56" y="1168"/>
                  </a:cubicBezTo>
                  <a:cubicBezTo>
                    <a:pt x="75" y="1280"/>
                    <a:pt x="168" y="1391"/>
                    <a:pt x="298" y="1429"/>
                  </a:cubicBezTo>
                  <a:cubicBezTo>
                    <a:pt x="313" y="1431"/>
                    <a:pt x="328" y="1432"/>
                    <a:pt x="342" y="1432"/>
                  </a:cubicBezTo>
                  <a:cubicBezTo>
                    <a:pt x="439" y="1432"/>
                    <a:pt x="531" y="1382"/>
                    <a:pt x="596" y="1317"/>
                  </a:cubicBezTo>
                  <a:cubicBezTo>
                    <a:pt x="652" y="1224"/>
                    <a:pt x="689" y="1112"/>
                    <a:pt x="708" y="1001"/>
                  </a:cubicBezTo>
                  <a:cubicBezTo>
                    <a:pt x="764" y="815"/>
                    <a:pt x="782" y="628"/>
                    <a:pt x="764" y="442"/>
                  </a:cubicBezTo>
                  <a:cubicBezTo>
                    <a:pt x="782" y="275"/>
                    <a:pt x="708" y="107"/>
                    <a:pt x="577" y="14"/>
                  </a:cubicBezTo>
                  <a:cubicBezTo>
                    <a:pt x="545" y="5"/>
                    <a:pt x="511" y="0"/>
                    <a:pt x="4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6368488" y="2196796"/>
              <a:ext cx="34449" cy="64614"/>
            </a:xfrm>
            <a:custGeom>
              <a:avLst/>
              <a:gdLst/>
              <a:ahLst/>
              <a:cxnLst/>
              <a:rect l="l" t="t" r="r" b="b"/>
              <a:pathLst>
                <a:path w="764" h="1433" extrusionOk="0">
                  <a:moveTo>
                    <a:pt x="470" y="0"/>
                  </a:moveTo>
                  <a:cubicBezTo>
                    <a:pt x="376" y="0"/>
                    <a:pt x="275" y="42"/>
                    <a:pt x="205" y="126"/>
                  </a:cubicBezTo>
                  <a:cubicBezTo>
                    <a:pt x="56" y="349"/>
                    <a:pt x="1" y="610"/>
                    <a:pt x="19" y="870"/>
                  </a:cubicBezTo>
                  <a:cubicBezTo>
                    <a:pt x="38" y="963"/>
                    <a:pt x="38" y="1056"/>
                    <a:pt x="56" y="1168"/>
                  </a:cubicBezTo>
                  <a:cubicBezTo>
                    <a:pt x="75" y="1280"/>
                    <a:pt x="168" y="1391"/>
                    <a:pt x="298" y="1429"/>
                  </a:cubicBezTo>
                  <a:cubicBezTo>
                    <a:pt x="313" y="1431"/>
                    <a:pt x="328" y="1432"/>
                    <a:pt x="342" y="1432"/>
                  </a:cubicBezTo>
                  <a:cubicBezTo>
                    <a:pt x="438" y="1432"/>
                    <a:pt x="529" y="1382"/>
                    <a:pt x="577" y="1317"/>
                  </a:cubicBezTo>
                  <a:cubicBezTo>
                    <a:pt x="652" y="1224"/>
                    <a:pt x="689" y="1112"/>
                    <a:pt x="708" y="1001"/>
                  </a:cubicBezTo>
                  <a:cubicBezTo>
                    <a:pt x="764" y="815"/>
                    <a:pt x="764" y="628"/>
                    <a:pt x="764" y="442"/>
                  </a:cubicBezTo>
                  <a:cubicBezTo>
                    <a:pt x="764" y="275"/>
                    <a:pt x="708" y="89"/>
                    <a:pt x="559" y="14"/>
                  </a:cubicBezTo>
                  <a:cubicBezTo>
                    <a:pt x="531" y="5"/>
                    <a:pt x="501" y="0"/>
                    <a:pt x="4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7486746" y="3919596"/>
              <a:ext cx="100821" cy="39138"/>
            </a:xfrm>
            <a:custGeom>
              <a:avLst/>
              <a:gdLst/>
              <a:ahLst/>
              <a:cxnLst/>
              <a:rect l="l" t="t" r="r" b="b"/>
              <a:pathLst>
                <a:path w="2236" h="868" extrusionOk="0">
                  <a:moveTo>
                    <a:pt x="926" y="0"/>
                  </a:moveTo>
                  <a:cubicBezTo>
                    <a:pt x="439" y="0"/>
                    <a:pt x="0" y="109"/>
                    <a:pt x="9" y="331"/>
                  </a:cubicBezTo>
                  <a:cubicBezTo>
                    <a:pt x="20" y="643"/>
                    <a:pt x="781" y="867"/>
                    <a:pt x="1404" y="867"/>
                  </a:cubicBezTo>
                  <a:cubicBezTo>
                    <a:pt x="1824" y="867"/>
                    <a:pt x="2182" y="765"/>
                    <a:pt x="2205" y="518"/>
                  </a:cubicBezTo>
                  <a:cubicBezTo>
                    <a:pt x="2236" y="175"/>
                    <a:pt x="1542" y="0"/>
                    <a:pt x="9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7158438" y="3912156"/>
              <a:ext cx="100821" cy="39679"/>
            </a:xfrm>
            <a:custGeom>
              <a:avLst/>
              <a:gdLst/>
              <a:ahLst/>
              <a:cxnLst/>
              <a:rect l="l" t="t" r="r" b="b"/>
              <a:pathLst>
                <a:path w="2236" h="880" extrusionOk="0">
                  <a:moveTo>
                    <a:pt x="1293" y="1"/>
                  </a:moveTo>
                  <a:cubicBezTo>
                    <a:pt x="681" y="1"/>
                    <a:pt x="1" y="175"/>
                    <a:pt x="31" y="515"/>
                  </a:cubicBezTo>
                  <a:cubicBezTo>
                    <a:pt x="54" y="773"/>
                    <a:pt x="421" y="880"/>
                    <a:pt x="849" y="880"/>
                  </a:cubicBezTo>
                  <a:cubicBezTo>
                    <a:pt x="1469" y="880"/>
                    <a:pt x="2217" y="656"/>
                    <a:pt x="2228" y="348"/>
                  </a:cubicBezTo>
                  <a:cubicBezTo>
                    <a:pt x="2236" y="115"/>
                    <a:pt x="1787" y="1"/>
                    <a:pt x="12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7488775" y="3993094"/>
              <a:ext cx="35305" cy="64839"/>
            </a:xfrm>
            <a:custGeom>
              <a:avLst/>
              <a:gdLst/>
              <a:ahLst/>
              <a:cxnLst/>
              <a:rect l="l" t="t" r="r" b="b"/>
              <a:pathLst>
                <a:path w="783" h="1438" extrusionOk="0">
                  <a:moveTo>
                    <a:pt x="474" y="1"/>
                  </a:moveTo>
                  <a:cubicBezTo>
                    <a:pt x="380" y="1"/>
                    <a:pt x="292" y="53"/>
                    <a:pt x="224" y="134"/>
                  </a:cubicBezTo>
                  <a:cubicBezTo>
                    <a:pt x="75" y="339"/>
                    <a:pt x="1" y="618"/>
                    <a:pt x="38" y="879"/>
                  </a:cubicBezTo>
                  <a:cubicBezTo>
                    <a:pt x="38" y="972"/>
                    <a:pt x="38" y="1065"/>
                    <a:pt x="75" y="1158"/>
                  </a:cubicBezTo>
                  <a:cubicBezTo>
                    <a:pt x="94" y="1288"/>
                    <a:pt x="187" y="1400"/>
                    <a:pt x="299" y="1437"/>
                  </a:cubicBezTo>
                  <a:cubicBezTo>
                    <a:pt x="410" y="1437"/>
                    <a:pt x="522" y="1400"/>
                    <a:pt x="596" y="1307"/>
                  </a:cubicBezTo>
                  <a:cubicBezTo>
                    <a:pt x="652" y="1214"/>
                    <a:pt x="708" y="1121"/>
                    <a:pt x="727" y="1009"/>
                  </a:cubicBezTo>
                  <a:cubicBezTo>
                    <a:pt x="764" y="823"/>
                    <a:pt x="783" y="637"/>
                    <a:pt x="783" y="432"/>
                  </a:cubicBezTo>
                  <a:cubicBezTo>
                    <a:pt x="764" y="283"/>
                    <a:pt x="727" y="79"/>
                    <a:pt x="578" y="23"/>
                  </a:cubicBezTo>
                  <a:cubicBezTo>
                    <a:pt x="543" y="8"/>
                    <a:pt x="508" y="1"/>
                    <a:pt x="4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7228645" y="3993094"/>
              <a:ext cx="34449" cy="64839"/>
            </a:xfrm>
            <a:custGeom>
              <a:avLst/>
              <a:gdLst/>
              <a:ahLst/>
              <a:cxnLst/>
              <a:rect l="l" t="t" r="r" b="b"/>
              <a:pathLst>
                <a:path w="764" h="1438" extrusionOk="0">
                  <a:moveTo>
                    <a:pt x="470" y="1"/>
                  </a:moveTo>
                  <a:cubicBezTo>
                    <a:pt x="371" y="1"/>
                    <a:pt x="273" y="53"/>
                    <a:pt x="205" y="134"/>
                  </a:cubicBezTo>
                  <a:cubicBezTo>
                    <a:pt x="56" y="339"/>
                    <a:pt x="1" y="618"/>
                    <a:pt x="19" y="879"/>
                  </a:cubicBezTo>
                  <a:cubicBezTo>
                    <a:pt x="38" y="972"/>
                    <a:pt x="38" y="1065"/>
                    <a:pt x="56" y="1158"/>
                  </a:cubicBezTo>
                  <a:cubicBezTo>
                    <a:pt x="75" y="1288"/>
                    <a:pt x="168" y="1400"/>
                    <a:pt x="298" y="1437"/>
                  </a:cubicBezTo>
                  <a:cubicBezTo>
                    <a:pt x="410" y="1437"/>
                    <a:pt x="522" y="1400"/>
                    <a:pt x="577" y="1307"/>
                  </a:cubicBezTo>
                  <a:cubicBezTo>
                    <a:pt x="652" y="1214"/>
                    <a:pt x="689" y="1121"/>
                    <a:pt x="708" y="1009"/>
                  </a:cubicBezTo>
                  <a:cubicBezTo>
                    <a:pt x="764" y="823"/>
                    <a:pt x="764" y="637"/>
                    <a:pt x="764" y="432"/>
                  </a:cubicBezTo>
                  <a:cubicBezTo>
                    <a:pt x="764" y="283"/>
                    <a:pt x="708" y="79"/>
                    <a:pt x="577" y="23"/>
                  </a:cubicBezTo>
                  <a:cubicBezTo>
                    <a:pt x="543" y="8"/>
                    <a:pt x="506" y="1"/>
                    <a:pt x="4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6166976" y="3606392"/>
              <a:ext cx="106548" cy="44233"/>
            </a:xfrm>
            <a:custGeom>
              <a:avLst/>
              <a:gdLst/>
              <a:ahLst/>
              <a:cxnLst/>
              <a:rect l="l" t="t" r="r" b="b"/>
              <a:pathLst>
                <a:path w="2363" h="981" extrusionOk="0">
                  <a:moveTo>
                    <a:pt x="1749" y="1"/>
                  </a:moveTo>
                  <a:cubicBezTo>
                    <a:pt x="1072" y="1"/>
                    <a:pt x="1" y="420"/>
                    <a:pt x="133" y="764"/>
                  </a:cubicBezTo>
                  <a:cubicBezTo>
                    <a:pt x="191" y="915"/>
                    <a:pt x="436" y="981"/>
                    <a:pt x="740" y="981"/>
                  </a:cubicBezTo>
                  <a:cubicBezTo>
                    <a:pt x="1407" y="981"/>
                    <a:pt x="2363" y="664"/>
                    <a:pt x="2273" y="243"/>
                  </a:cubicBezTo>
                  <a:cubicBezTo>
                    <a:pt x="2236" y="70"/>
                    <a:pt x="2025" y="1"/>
                    <a:pt x="17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5773467" y="3696484"/>
              <a:ext cx="104519" cy="53702"/>
            </a:xfrm>
            <a:custGeom>
              <a:avLst/>
              <a:gdLst/>
              <a:ahLst/>
              <a:cxnLst/>
              <a:rect l="l" t="t" r="r" b="b"/>
              <a:pathLst>
                <a:path w="2318" h="1191" extrusionOk="0">
                  <a:moveTo>
                    <a:pt x="1865" y="0"/>
                  </a:moveTo>
                  <a:cubicBezTo>
                    <a:pt x="1232" y="0"/>
                    <a:pt x="0" y="570"/>
                    <a:pt x="188" y="1018"/>
                  </a:cubicBezTo>
                  <a:cubicBezTo>
                    <a:pt x="240" y="1140"/>
                    <a:pt x="373" y="1191"/>
                    <a:pt x="547" y="1191"/>
                  </a:cubicBezTo>
                  <a:cubicBezTo>
                    <a:pt x="1170" y="1191"/>
                    <a:pt x="2318" y="540"/>
                    <a:pt x="2216" y="162"/>
                  </a:cubicBezTo>
                  <a:cubicBezTo>
                    <a:pt x="2183" y="48"/>
                    <a:pt x="2049" y="0"/>
                    <a:pt x="18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6206521" y="3707847"/>
              <a:ext cx="37831" cy="64028"/>
            </a:xfrm>
            <a:custGeom>
              <a:avLst/>
              <a:gdLst/>
              <a:ahLst/>
              <a:cxnLst/>
              <a:rect l="l" t="t" r="r" b="b"/>
              <a:pathLst>
                <a:path w="839" h="1420" extrusionOk="0">
                  <a:moveTo>
                    <a:pt x="354" y="0"/>
                  </a:moveTo>
                  <a:cubicBezTo>
                    <a:pt x="224" y="0"/>
                    <a:pt x="126" y="88"/>
                    <a:pt x="75" y="207"/>
                  </a:cubicBezTo>
                  <a:cubicBezTo>
                    <a:pt x="1" y="468"/>
                    <a:pt x="19" y="747"/>
                    <a:pt x="131" y="989"/>
                  </a:cubicBezTo>
                  <a:cubicBezTo>
                    <a:pt x="168" y="1063"/>
                    <a:pt x="205" y="1156"/>
                    <a:pt x="261" y="1231"/>
                  </a:cubicBezTo>
                  <a:cubicBezTo>
                    <a:pt x="311" y="1348"/>
                    <a:pt x="406" y="1420"/>
                    <a:pt x="520" y="1420"/>
                  </a:cubicBezTo>
                  <a:cubicBezTo>
                    <a:pt x="533" y="1420"/>
                    <a:pt x="546" y="1419"/>
                    <a:pt x="559" y="1417"/>
                  </a:cubicBezTo>
                  <a:cubicBezTo>
                    <a:pt x="671" y="1398"/>
                    <a:pt x="764" y="1324"/>
                    <a:pt x="801" y="1212"/>
                  </a:cubicBezTo>
                  <a:cubicBezTo>
                    <a:pt x="838" y="1119"/>
                    <a:pt x="838" y="989"/>
                    <a:pt x="819" y="877"/>
                  </a:cubicBezTo>
                  <a:cubicBezTo>
                    <a:pt x="801" y="691"/>
                    <a:pt x="764" y="505"/>
                    <a:pt x="708" y="319"/>
                  </a:cubicBezTo>
                  <a:cubicBezTo>
                    <a:pt x="652" y="170"/>
                    <a:pt x="540" y="21"/>
                    <a:pt x="391" y="3"/>
                  </a:cubicBezTo>
                  <a:cubicBezTo>
                    <a:pt x="379" y="1"/>
                    <a:pt x="366" y="0"/>
                    <a:pt x="3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5879250" y="3786802"/>
              <a:ext cx="38642" cy="64659"/>
            </a:xfrm>
            <a:custGeom>
              <a:avLst/>
              <a:gdLst/>
              <a:ahLst/>
              <a:cxnLst/>
              <a:rect l="l" t="t" r="r" b="b"/>
              <a:pathLst>
                <a:path w="857" h="1434" extrusionOk="0">
                  <a:moveTo>
                    <a:pt x="391" y="1"/>
                  </a:moveTo>
                  <a:cubicBezTo>
                    <a:pt x="242" y="1"/>
                    <a:pt x="131" y="94"/>
                    <a:pt x="75" y="206"/>
                  </a:cubicBezTo>
                  <a:cubicBezTo>
                    <a:pt x="0" y="466"/>
                    <a:pt x="19" y="745"/>
                    <a:pt x="149" y="987"/>
                  </a:cubicBezTo>
                  <a:cubicBezTo>
                    <a:pt x="187" y="1080"/>
                    <a:pt x="224" y="1155"/>
                    <a:pt x="261" y="1248"/>
                  </a:cubicBezTo>
                  <a:cubicBezTo>
                    <a:pt x="317" y="1360"/>
                    <a:pt x="447" y="1434"/>
                    <a:pt x="577" y="1434"/>
                  </a:cubicBezTo>
                  <a:cubicBezTo>
                    <a:pt x="689" y="1415"/>
                    <a:pt x="763" y="1322"/>
                    <a:pt x="801" y="1229"/>
                  </a:cubicBezTo>
                  <a:cubicBezTo>
                    <a:pt x="838" y="1118"/>
                    <a:pt x="857" y="1006"/>
                    <a:pt x="838" y="894"/>
                  </a:cubicBezTo>
                  <a:cubicBezTo>
                    <a:pt x="819" y="708"/>
                    <a:pt x="763" y="522"/>
                    <a:pt x="708" y="336"/>
                  </a:cubicBezTo>
                  <a:cubicBezTo>
                    <a:pt x="652" y="187"/>
                    <a:pt x="559" y="20"/>
                    <a:pt x="3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7886569" y="2671426"/>
              <a:ext cx="102535" cy="74308"/>
            </a:xfrm>
            <a:custGeom>
              <a:avLst/>
              <a:gdLst/>
              <a:ahLst/>
              <a:cxnLst/>
              <a:rect l="l" t="t" r="r" b="b"/>
              <a:pathLst>
                <a:path w="2274" h="1648" extrusionOk="0">
                  <a:moveTo>
                    <a:pt x="439" y="1"/>
                  </a:moveTo>
                  <a:cubicBezTo>
                    <a:pt x="362" y="1"/>
                    <a:pt x="300" y="24"/>
                    <a:pt x="261" y="78"/>
                  </a:cubicBezTo>
                  <a:cubicBezTo>
                    <a:pt x="1" y="436"/>
                    <a:pt x="1121" y="1648"/>
                    <a:pt x="1692" y="1648"/>
                  </a:cubicBezTo>
                  <a:cubicBezTo>
                    <a:pt x="1774" y="1648"/>
                    <a:pt x="1845" y="1623"/>
                    <a:pt x="1899" y="1567"/>
                  </a:cubicBezTo>
                  <a:cubicBezTo>
                    <a:pt x="2273" y="1176"/>
                    <a:pt x="980" y="1"/>
                    <a:pt x="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7533776" y="2540120"/>
              <a:ext cx="103978" cy="39905"/>
            </a:xfrm>
            <a:custGeom>
              <a:avLst/>
              <a:gdLst/>
              <a:ahLst/>
              <a:cxnLst/>
              <a:rect l="l" t="t" r="r" b="b"/>
              <a:pathLst>
                <a:path w="2306" h="885" extrusionOk="0">
                  <a:moveTo>
                    <a:pt x="754" y="0"/>
                  </a:moveTo>
                  <a:cubicBezTo>
                    <a:pt x="379" y="0"/>
                    <a:pt x="72" y="89"/>
                    <a:pt x="45" y="310"/>
                  </a:cubicBezTo>
                  <a:cubicBezTo>
                    <a:pt x="1" y="677"/>
                    <a:pt x="742" y="885"/>
                    <a:pt x="1372" y="885"/>
                  </a:cubicBezTo>
                  <a:cubicBezTo>
                    <a:pt x="1796" y="885"/>
                    <a:pt x="2170" y="791"/>
                    <a:pt x="2223" y="589"/>
                  </a:cubicBezTo>
                  <a:cubicBezTo>
                    <a:pt x="2306" y="279"/>
                    <a:pt x="1422" y="0"/>
                    <a:pt x="7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7835390" y="2736538"/>
              <a:ext cx="46172" cy="59474"/>
            </a:xfrm>
            <a:custGeom>
              <a:avLst/>
              <a:gdLst/>
              <a:ahLst/>
              <a:cxnLst/>
              <a:rect l="l" t="t" r="r" b="b"/>
              <a:pathLst>
                <a:path w="1024" h="1319" extrusionOk="0">
                  <a:moveTo>
                    <a:pt x="702" y="1"/>
                  </a:moveTo>
                  <a:cubicBezTo>
                    <a:pt x="645" y="1"/>
                    <a:pt x="589" y="16"/>
                    <a:pt x="540" y="48"/>
                  </a:cubicBezTo>
                  <a:cubicBezTo>
                    <a:pt x="317" y="197"/>
                    <a:pt x="168" y="420"/>
                    <a:pt x="93" y="681"/>
                  </a:cubicBezTo>
                  <a:cubicBezTo>
                    <a:pt x="75" y="774"/>
                    <a:pt x="37" y="867"/>
                    <a:pt x="19" y="942"/>
                  </a:cubicBezTo>
                  <a:cubicBezTo>
                    <a:pt x="0" y="1072"/>
                    <a:pt x="37" y="1202"/>
                    <a:pt x="149" y="1277"/>
                  </a:cubicBezTo>
                  <a:cubicBezTo>
                    <a:pt x="196" y="1304"/>
                    <a:pt x="247" y="1318"/>
                    <a:pt x="300" y="1318"/>
                  </a:cubicBezTo>
                  <a:cubicBezTo>
                    <a:pt x="354" y="1318"/>
                    <a:pt x="410" y="1304"/>
                    <a:pt x="465" y="1277"/>
                  </a:cubicBezTo>
                  <a:cubicBezTo>
                    <a:pt x="558" y="1221"/>
                    <a:pt x="633" y="1146"/>
                    <a:pt x="689" y="1053"/>
                  </a:cubicBezTo>
                  <a:cubicBezTo>
                    <a:pt x="800" y="886"/>
                    <a:pt x="875" y="718"/>
                    <a:pt x="949" y="532"/>
                  </a:cubicBezTo>
                  <a:cubicBezTo>
                    <a:pt x="1024" y="383"/>
                    <a:pt x="1005" y="216"/>
                    <a:pt x="912" y="67"/>
                  </a:cubicBezTo>
                  <a:cubicBezTo>
                    <a:pt x="849" y="25"/>
                    <a:pt x="775" y="1"/>
                    <a:pt x="7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7556773" y="2619481"/>
              <a:ext cx="46172" cy="59880"/>
            </a:xfrm>
            <a:custGeom>
              <a:avLst/>
              <a:gdLst/>
              <a:ahLst/>
              <a:cxnLst/>
              <a:rect l="l" t="t" r="r" b="b"/>
              <a:pathLst>
                <a:path w="1024" h="1328" extrusionOk="0">
                  <a:moveTo>
                    <a:pt x="720" y="1"/>
                  </a:moveTo>
                  <a:cubicBezTo>
                    <a:pt x="663" y="1"/>
                    <a:pt x="607" y="14"/>
                    <a:pt x="559" y="39"/>
                  </a:cubicBezTo>
                  <a:cubicBezTo>
                    <a:pt x="335" y="188"/>
                    <a:pt x="168" y="430"/>
                    <a:pt x="112" y="690"/>
                  </a:cubicBezTo>
                  <a:cubicBezTo>
                    <a:pt x="75" y="765"/>
                    <a:pt x="56" y="858"/>
                    <a:pt x="38" y="951"/>
                  </a:cubicBezTo>
                  <a:cubicBezTo>
                    <a:pt x="0" y="1081"/>
                    <a:pt x="56" y="1211"/>
                    <a:pt x="149" y="1286"/>
                  </a:cubicBezTo>
                  <a:cubicBezTo>
                    <a:pt x="196" y="1314"/>
                    <a:pt x="252" y="1327"/>
                    <a:pt x="307" y="1327"/>
                  </a:cubicBezTo>
                  <a:cubicBezTo>
                    <a:pt x="363" y="1327"/>
                    <a:pt x="419" y="1314"/>
                    <a:pt x="466" y="1286"/>
                  </a:cubicBezTo>
                  <a:cubicBezTo>
                    <a:pt x="559" y="1230"/>
                    <a:pt x="652" y="1155"/>
                    <a:pt x="708" y="1062"/>
                  </a:cubicBezTo>
                  <a:cubicBezTo>
                    <a:pt x="801" y="895"/>
                    <a:pt x="894" y="727"/>
                    <a:pt x="950" y="541"/>
                  </a:cubicBezTo>
                  <a:cubicBezTo>
                    <a:pt x="1024" y="392"/>
                    <a:pt x="1024" y="206"/>
                    <a:pt x="931" y="76"/>
                  </a:cubicBezTo>
                  <a:cubicBezTo>
                    <a:pt x="868" y="23"/>
                    <a:pt x="793" y="1"/>
                    <a:pt x="7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7643212" y="2670704"/>
              <a:ext cx="107449" cy="214042"/>
            </a:xfrm>
            <a:custGeom>
              <a:avLst/>
              <a:gdLst/>
              <a:ahLst/>
              <a:cxnLst/>
              <a:rect l="l" t="t" r="r" b="b"/>
              <a:pathLst>
                <a:path w="2383" h="4747" fill="none" extrusionOk="0">
                  <a:moveTo>
                    <a:pt x="2382" y="1"/>
                  </a:moveTo>
                  <a:lnTo>
                    <a:pt x="1415" y="3797"/>
                  </a:lnTo>
                  <a:cubicBezTo>
                    <a:pt x="1359" y="4021"/>
                    <a:pt x="1284" y="4225"/>
                    <a:pt x="1136" y="4411"/>
                  </a:cubicBezTo>
                  <a:cubicBezTo>
                    <a:pt x="819" y="4746"/>
                    <a:pt x="279" y="4709"/>
                    <a:pt x="0" y="4337"/>
                  </a:cubicBez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8029237" y="2872939"/>
              <a:ext cx="81433" cy="27775"/>
            </a:xfrm>
            <a:custGeom>
              <a:avLst/>
              <a:gdLst/>
              <a:ahLst/>
              <a:cxnLst/>
              <a:rect l="l" t="t" r="r" b="b"/>
              <a:pathLst>
                <a:path w="1806" h="616" fill="none" extrusionOk="0">
                  <a:moveTo>
                    <a:pt x="0" y="615"/>
                  </a:moveTo>
                  <a:cubicBezTo>
                    <a:pt x="466" y="131"/>
                    <a:pt x="1210" y="1"/>
                    <a:pt x="1805" y="336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8059448" y="2884707"/>
              <a:ext cx="23537" cy="45361"/>
            </a:xfrm>
            <a:custGeom>
              <a:avLst/>
              <a:gdLst/>
              <a:ahLst/>
              <a:cxnLst/>
              <a:rect l="l" t="t" r="r" b="b"/>
              <a:pathLst>
                <a:path w="522" h="1006" fill="none" extrusionOk="0">
                  <a:moveTo>
                    <a:pt x="0" y="0"/>
                  </a:moveTo>
                  <a:lnTo>
                    <a:pt x="521" y="1005"/>
                  </a:ln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7325140" y="2581740"/>
              <a:ext cx="69709" cy="49599"/>
            </a:xfrm>
            <a:custGeom>
              <a:avLst/>
              <a:gdLst/>
              <a:ahLst/>
              <a:cxnLst/>
              <a:rect l="l" t="t" r="r" b="b"/>
              <a:pathLst>
                <a:path w="1546" h="1100" fill="none" extrusionOk="0">
                  <a:moveTo>
                    <a:pt x="1545" y="1099"/>
                  </a:moveTo>
                  <a:cubicBezTo>
                    <a:pt x="1359" y="429"/>
                    <a:pt x="689" y="1"/>
                    <a:pt x="1" y="131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319278" y="2598559"/>
              <a:ext cx="52891" cy="30255"/>
            </a:xfrm>
            <a:custGeom>
              <a:avLst/>
              <a:gdLst/>
              <a:ahLst/>
              <a:cxnLst/>
              <a:rect l="l" t="t" r="r" b="b"/>
              <a:pathLst>
                <a:path w="1173" h="671" fill="none" extrusionOk="0">
                  <a:moveTo>
                    <a:pt x="1173" y="0"/>
                  </a:moveTo>
                  <a:lnTo>
                    <a:pt x="1" y="670"/>
                  </a:ln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7518987" y="2848634"/>
              <a:ext cx="78953" cy="135991"/>
            </a:xfrm>
            <a:custGeom>
              <a:avLst/>
              <a:gdLst/>
              <a:ahLst/>
              <a:cxnLst/>
              <a:rect l="l" t="t" r="r" b="b"/>
              <a:pathLst>
                <a:path w="1751" h="3016" fill="none" extrusionOk="0">
                  <a:moveTo>
                    <a:pt x="187" y="0"/>
                  </a:moveTo>
                  <a:cubicBezTo>
                    <a:pt x="1" y="1229"/>
                    <a:pt x="634" y="2438"/>
                    <a:pt x="1750" y="3015"/>
                  </a:cubicBez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6939116" y="2219251"/>
              <a:ext cx="94869" cy="44504"/>
            </a:xfrm>
            <a:custGeom>
              <a:avLst/>
              <a:gdLst/>
              <a:ahLst/>
              <a:cxnLst/>
              <a:rect l="l" t="t" r="r" b="b"/>
              <a:pathLst>
                <a:path w="2104" h="987" fill="none" extrusionOk="0">
                  <a:moveTo>
                    <a:pt x="1" y="987"/>
                  </a:moveTo>
                  <a:cubicBezTo>
                    <a:pt x="410" y="223"/>
                    <a:pt x="1397" y="0"/>
                    <a:pt x="2104" y="503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6976045" y="2231832"/>
              <a:ext cx="23537" cy="53747"/>
            </a:xfrm>
            <a:custGeom>
              <a:avLst/>
              <a:gdLst/>
              <a:ahLst/>
              <a:cxnLst/>
              <a:rect l="l" t="t" r="r" b="b"/>
              <a:pathLst>
                <a:path w="522" h="1192" fill="none" extrusionOk="0">
                  <a:moveTo>
                    <a:pt x="1" y="0"/>
                  </a:moveTo>
                  <a:cubicBezTo>
                    <a:pt x="280" y="335"/>
                    <a:pt x="447" y="745"/>
                    <a:pt x="522" y="1191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6067235" y="2220063"/>
              <a:ext cx="99063" cy="33637"/>
            </a:xfrm>
            <a:custGeom>
              <a:avLst/>
              <a:gdLst/>
              <a:ahLst/>
              <a:cxnLst/>
              <a:rect l="l" t="t" r="r" b="b"/>
              <a:pathLst>
                <a:path w="2197" h="746" fill="none" extrusionOk="0">
                  <a:moveTo>
                    <a:pt x="2196" y="689"/>
                  </a:moveTo>
                  <a:cubicBezTo>
                    <a:pt x="1619" y="1"/>
                    <a:pt x="540" y="38"/>
                    <a:pt x="0" y="745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6102451" y="2231832"/>
              <a:ext cx="21869" cy="59609"/>
            </a:xfrm>
            <a:custGeom>
              <a:avLst/>
              <a:gdLst/>
              <a:ahLst/>
              <a:cxnLst/>
              <a:rect l="l" t="t" r="r" b="b"/>
              <a:pathLst>
                <a:path w="485" h="1322" fill="none" extrusionOk="0">
                  <a:moveTo>
                    <a:pt x="485" y="0"/>
                  </a:moveTo>
                  <a:cubicBezTo>
                    <a:pt x="224" y="391"/>
                    <a:pt x="38" y="838"/>
                    <a:pt x="1" y="1322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6543892" y="2177271"/>
              <a:ext cx="65471" cy="258501"/>
            </a:xfrm>
            <a:custGeom>
              <a:avLst/>
              <a:gdLst/>
              <a:ahLst/>
              <a:cxnLst/>
              <a:rect l="l" t="t" r="r" b="b"/>
              <a:pathLst>
                <a:path w="1452" h="5733" fill="none" extrusionOk="0">
                  <a:moveTo>
                    <a:pt x="800" y="1"/>
                  </a:moveTo>
                  <a:lnTo>
                    <a:pt x="1377" y="4449"/>
                  </a:lnTo>
                  <a:cubicBezTo>
                    <a:pt x="1433" y="4784"/>
                    <a:pt x="1452" y="5156"/>
                    <a:pt x="1228" y="5416"/>
                  </a:cubicBezTo>
                  <a:cubicBezTo>
                    <a:pt x="949" y="5733"/>
                    <a:pt x="428" y="5658"/>
                    <a:pt x="0" y="5547"/>
                  </a:cubicBez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6373538" y="2459227"/>
              <a:ext cx="129273" cy="142710"/>
            </a:xfrm>
            <a:custGeom>
              <a:avLst/>
              <a:gdLst/>
              <a:ahLst/>
              <a:cxnLst/>
              <a:rect l="l" t="t" r="r" b="b"/>
              <a:pathLst>
                <a:path w="2867" h="3165" fill="none" extrusionOk="0">
                  <a:moveTo>
                    <a:pt x="0" y="1"/>
                  </a:moveTo>
                  <a:cubicBezTo>
                    <a:pt x="130" y="1583"/>
                    <a:pt x="1303" y="2867"/>
                    <a:pt x="2866" y="3165"/>
                  </a:cubicBez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6403749" y="3733955"/>
              <a:ext cx="66327" cy="32780"/>
            </a:xfrm>
            <a:custGeom>
              <a:avLst/>
              <a:gdLst/>
              <a:ahLst/>
              <a:cxnLst/>
              <a:rect l="l" t="t" r="r" b="b"/>
              <a:pathLst>
                <a:path w="1471" h="727" fill="none" extrusionOk="0">
                  <a:moveTo>
                    <a:pt x="0" y="726"/>
                  </a:moveTo>
                  <a:cubicBezTo>
                    <a:pt x="317" y="242"/>
                    <a:pt x="893" y="0"/>
                    <a:pt x="1470" y="112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6428910" y="3744867"/>
              <a:ext cx="25205" cy="35305"/>
            </a:xfrm>
            <a:custGeom>
              <a:avLst/>
              <a:gdLst/>
              <a:ahLst/>
              <a:cxnLst/>
              <a:rect l="l" t="t" r="r" b="b"/>
              <a:pathLst>
                <a:path w="559" h="783" fill="none" extrusionOk="0">
                  <a:moveTo>
                    <a:pt x="0" y="0"/>
                  </a:moveTo>
                  <a:lnTo>
                    <a:pt x="559" y="782"/>
                  </a:ln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5650143" y="3880817"/>
              <a:ext cx="68041" cy="16819"/>
            </a:xfrm>
            <a:custGeom>
              <a:avLst/>
              <a:gdLst/>
              <a:ahLst/>
              <a:cxnLst/>
              <a:rect l="l" t="t" r="r" b="b"/>
              <a:pathLst>
                <a:path w="1509" h="373" fill="none" extrusionOk="0">
                  <a:moveTo>
                    <a:pt x="1508" y="373"/>
                  </a:moveTo>
                  <a:cubicBezTo>
                    <a:pt x="1061" y="19"/>
                    <a:pt x="466" y="0"/>
                    <a:pt x="1" y="317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5661911" y="3885867"/>
              <a:ext cx="25205" cy="41122"/>
            </a:xfrm>
            <a:custGeom>
              <a:avLst/>
              <a:gdLst/>
              <a:ahLst/>
              <a:cxnLst/>
              <a:rect l="l" t="t" r="r" b="b"/>
              <a:pathLst>
                <a:path w="559" h="912" fill="none" extrusionOk="0">
                  <a:moveTo>
                    <a:pt x="559" y="0"/>
                  </a:moveTo>
                  <a:lnTo>
                    <a:pt x="0" y="912"/>
                  </a:ln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6075622" y="3752397"/>
              <a:ext cx="71377" cy="176302"/>
            </a:xfrm>
            <a:custGeom>
              <a:avLst/>
              <a:gdLst/>
              <a:ahLst/>
              <a:cxnLst/>
              <a:rect l="l" t="t" r="r" b="b"/>
              <a:pathLst>
                <a:path w="1583" h="3910" fill="none" extrusionOk="0">
                  <a:moveTo>
                    <a:pt x="0" y="1"/>
                  </a:moveTo>
                  <a:cubicBezTo>
                    <a:pt x="93" y="931"/>
                    <a:pt x="484" y="1788"/>
                    <a:pt x="1117" y="2476"/>
                  </a:cubicBezTo>
                  <a:cubicBezTo>
                    <a:pt x="1322" y="2699"/>
                    <a:pt x="1582" y="2941"/>
                    <a:pt x="1545" y="3239"/>
                  </a:cubicBezTo>
                  <a:cubicBezTo>
                    <a:pt x="1508" y="3463"/>
                    <a:pt x="1378" y="3667"/>
                    <a:pt x="1154" y="3760"/>
                  </a:cubicBezTo>
                  <a:cubicBezTo>
                    <a:pt x="949" y="3835"/>
                    <a:pt x="745" y="3891"/>
                    <a:pt x="521" y="3909"/>
                  </a:cubicBez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994232" y="3968069"/>
              <a:ext cx="127560" cy="80621"/>
            </a:xfrm>
            <a:custGeom>
              <a:avLst/>
              <a:gdLst/>
              <a:ahLst/>
              <a:cxnLst/>
              <a:rect l="l" t="t" r="r" b="b"/>
              <a:pathLst>
                <a:path w="2829" h="1788" fill="none" extrusionOk="0">
                  <a:moveTo>
                    <a:pt x="0" y="1"/>
                  </a:moveTo>
                  <a:cubicBezTo>
                    <a:pt x="465" y="1118"/>
                    <a:pt x="1619" y="1788"/>
                    <a:pt x="2829" y="1620"/>
                  </a:cubicBez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7690197" y="4036878"/>
              <a:ext cx="63802" cy="25250"/>
            </a:xfrm>
            <a:custGeom>
              <a:avLst/>
              <a:gdLst/>
              <a:ahLst/>
              <a:cxnLst/>
              <a:rect l="l" t="t" r="r" b="b"/>
              <a:pathLst>
                <a:path w="1415" h="560" fill="none" extrusionOk="0">
                  <a:moveTo>
                    <a:pt x="0" y="559"/>
                  </a:moveTo>
                  <a:cubicBezTo>
                    <a:pt x="335" y="150"/>
                    <a:pt x="931" y="1"/>
                    <a:pt x="1415" y="224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7716215" y="4047790"/>
              <a:ext cx="22680" cy="34449"/>
            </a:xfrm>
            <a:custGeom>
              <a:avLst/>
              <a:gdLst/>
              <a:ahLst/>
              <a:cxnLst/>
              <a:rect l="l" t="t" r="r" b="b"/>
              <a:pathLst>
                <a:path w="503" h="764" fill="none" extrusionOk="0">
                  <a:moveTo>
                    <a:pt x="0" y="1"/>
                  </a:moveTo>
                  <a:cubicBezTo>
                    <a:pt x="280" y="150"/>
                    <a:pt x="466" y="429"/>
                    <a:pt x="503" y="764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6983620" y="4038591"/>
              <a:ext cx="57941" cy="15150"/>
            </a:xfrm>
            <a:custGeom>
              <a:avLst/>
              <a:gdLst/>
              <a:ahLst/>
              <a:cxnLst/>
              <a:rect l="l" t="t" r="r" b="b"/>
              <a:pathLst>
                <a:path w="1285" h="336" fill="none" extrusionOk="0">
                  <a:moveTo>
                    <a:pt x="1284" y="335"/>
                  </a:moveTo>
                  <a:cubicBezTo>
                    <a:pt x="931" y="19"/>
                    <a:pt x="391" y="0"/>
                    <a:pt x="0" y="279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6997869" y="4044453"/>
              <a:ext cx="21869" cy="36117"/>
            </a:xfrm>
            <a:custGeom>
              <a:avLst/>
              <a:gdLst/>
              <a:ahLst/>
              <a:cxnLst/>
              <a:rect l="l" t="t" r="r" b="b"/>
              <a:pathLst>
                <a:path w="485" h="801" fill="none" extrusionOk="0">
                  <a:moveTo>
                    <a:pt x="484" y="0"/>
                  </a:moveTo>
                  <a:cubicBezTo>
                    <a:pt x="224" y="205"/>
                    <a:pt x="56" y="484"/>
                    <a:pt x="1" y="801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7367120" y="3999993"/>
              <a:ext cx="43692" cy="186312"/>
            </a:xfrm>
            <a:custGeom>
              <a:avLst/>
              <a:gdLst/>
              <a:ahLst/>
              <a:cxnLst/>
              <a:rect l="l" t="t" r="r" b="b"/>
              <a:pathLst>
                <a:path w="969" h="4132" fill="none" extrusionOk="0">
                  <a:moveTo>
                    <a:pt x="149" y="0"/>
                  </a:moveTo>
                  <a:cubicBezTo>
                    <a:pt x="56" y="1005"/>
                    <a:pt x="224" y="2029"/>
                    <a:pt x="670" y="2959"/>
                  </a:cubicBezTo>
                  <a:cubicBezTo>
                    <a:pt x="801" y="3238"/>
                    <a:pt x="968" y="3592"/>
                    <a:pt x="782" y="3871"/>
                  </a:cubicBezTo>
                  <a:cubicBezTo>
                    <a:pt x="596" y="4132"/>
                    <a:pt x="279" y="4094"/>
                    <a:pt x="0" y="4094"/>
                  </a:cubicBez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7257999" y="4193840"/>
              <a:ext cx="99919" cy="85626"/>
            </a:xfrm>
            <a:custGeom>
              <a:avLst/>
              <a:gdLst/>
              <a:ahLst/>
              <a:cxnLst/>
              <a:rect l="l" t="t" r="r" b="b"/>
              <a:pathLst>
                <a:path w="2216" h="1899" fill="none" extrusionOk="0">
                  <a:moveTo>
                    <a:pt x="1" y="0"/>
                  </a:moveTo>
                  <a:cubicBezTo>
                    <a:pt x="113" y="1098"/>
                    <a:pt x="1118" y="1898"/>
                    <a:pt x="2216" y="1731"/>
                  </a:cubicBezTo>
                </a:path>
              </a:pathLst>
            </a:cu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064153" y="3204449"/>
              <a:ext cx="20200" cy="328977"/>
            </a:xfrm>
            <a:custGeom>
              <a:avLst/>
              <a:gdLst/>
              <a:ahLst/>
              <a:cxnLst/>
              <a:rect l="l" t="t" r="r" b="b"/>
              <a:pathLst>
                <a:path w="448" h="7296" fill="none" extrusionOk="0">
                  <a:moveTo>
                    <a:pt x="1" y="0"/>
                  </a:moveTo>
                  <a:lnTo>
                    <a:pt x="448" y="7296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7070872" y="3183437"/>
              <a:ext cx="68041" cy="134323"/>
            </a:xfrm>
            <a:custGeom>
              <a:avLst/>
              <a:gdLst/>
              <a:ahLst/>
              <a:cxnLst/>
              <a:rect l="l" t="t" r="r" b="b"/>
              <a:pathLst>
                <a:path w="1509" h="2979" fill="none" extrusionOk="0">
                  <a:moveTo>
                    <a:pt x="1" y="2979"/>
                  </a:moveTo>
                  <a:cubicBezTo>
                    <a:pt x="187" y="1843"/>
                    <a:pt x="708" y="801"/>
                    <a:pt x="1508" y="1"/>
                  </a:cubicBez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8035099" y="4438009"/>
              <a:ext cx="331502" cy="351657"/>
            </a:xfrm>
            <a:custGeom>
              <a:avLst/>
              <a:gdLst/>
              <a:ahLst/>
              <a:cxnLst/>
              <a:rect l="l" t="t" r="r" b="b"/>
              <a:pathLst>
                <a:path w="7352" h="7799" fill="none" extrusionOk="0">
                  <a:moveTo>
                    <a:pt x="1" y="7799"/>
                  </a:moveTo>
                  <a:lnTo>
                    <a:pt x="7352" y="1"/>
                  </a:lnTo>
                </a:path>
              </a:pathLst>
            </a:custGeom>
            <a:noFill/>
            <a:ln w="6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8109770" y="3988224"/>
              <a:ext cx="196412" cy="501852"/>
            </a:xfrm>
            <a:custGeom>
              <a:avLst/>
              <a:gdLst/>
              <a:ahLst/>
              <a:cxnLst/>
              <a:rect l="l" t="t" r="r" b="b"/>
              <a:pathLst>
                <a:path w="4356" h="11130" fill="none" extrusionOk="0">
                  <a:moveTo>
                    <a:pt x="4356" y="11130"/>
                  </a:moveTo>
                  <a:cubicBezTo>
                    <a:pt x="3314" y="7035"/>
                    <a:pt x="2923" y="5249"/>
                    <a:pt x="1" y="1"/>
                  </a:cubicBezTo>
                </a:path>
              </a:pathLst>
            </a:custGeom>
            <a:noFill/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7817760" y="4944068"/>
              <a:ext cx="89819" cy="41979"/>
            </a:xfrm>
            <a:custGeom>
              <a:avLst/>
              <a:gdLst/>
              <a:ahLst/>
              <a:cxnLst/>
              <a:rect l="l" t="t" r="r" b="b"/>
              <a:pathLst>
                <a:path w="1992" h="931" fill="none" extrusionOk="0">
                  <a:moveTo>
                    <a:pt x="0" y="931"/>
                  </a:moveTo>
                  <a:cubicBezTo>
                    <a:pt x="708" y="707"/>
                    <a:pt x="1359" y="410"/>
                    <a:pt x="1992" y="0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7855501" y="5003633"/>
              <a:ext cx="73046" cy="33592"/>
            </a:xfrm>
            <a:custGeom>
              <a:avLst/>
              <a:gdLst/>
              <a:ahLst/>
              <a:cxnLst/>
              <a:rect l="l" t="t" r="r" b="b"/>
              <a:pathLst>
                <a:path w="1620" h="745" fill="none" extrusionOk="0">
                  <a:moveTo>
                    <a:pt x="1" y="745"/>
                  </a:moveTo>
                  <a:lnTo>
                    <a:pt x="1620" y="1"/>
                  </a:ln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7882375" y="5061530"/>
              <a:ext cx="68852" cy="29444"/>
            </a:xfrm>
            <a:custGeom>
              <a:avLst/>
              <a:gdLst/>
              <a:ahLst/>
              <a:cxnLst/>
              <a:rect l="l" t="t" r="r" b="b"/>
              <a:pathLst>
                <a:path w="1527" h="653" fill="none" extrusionOk="0">
                  <a:moveTo>
                    <a:pt x="0" y="652"/>
                  </a:moveTo>
                  <a:lnTo>
                    <a:pt x="1526" y="1"/>
                  </a:ln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7932742" y="4848384"/>
              <a:ext cx="36929" cy="17675"/>
            </a:xfrm>
            <a:custGeom>
              <a:avLst/>
              <a:gdLst/>
              <a:ahLst/>
              <a:cxnLst/>
              <a:rect l="l" t="t" r="r" b="b"/>
              <a:pathLst>
                <a:path w="819" h="392" fill="none" extrusionOk="0">
                  <a:moveTo>
                    <a:pt x="0" y="391"/>
                  </a:moveTo>
                  <a:lnTo>
                    <a:pt x="819" y="1"/>
                  </a:ln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7329334" y="3237997"/>
              <a:ext cx="459061" cy="211517"/>
            </a:xfrm>
            <a:custGeom>
              <a:avLst/>
              <a:gdLst/>
              <a:ahLst/>
              <a:cxnLst/>
              <a:rect l="l" t="t" r="r" b="b"/>
              <a:pathLst>
                <a:path w="10181" h="4691" fill="none" extrusionOk="0">
                  <a:moveTo>
                    <a:pt x="1" y="1"/>
                  </a:moveTo>
                  <a:cubicBezTo>
                    <a:pt x="1862" y="4225"/>
                    <a:pt x="7650" y="4690"/>
                    <a:pt x="10181" y="838"/>
                  </a:cubicBez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7294929" y="3260678"/>
              <a:ext cx="42835" cy="28542"/>
            </a:xfrm>
            <a:custGeom>
              <a:avLst/>
              <a:gdLst/>
              <a:ahLst/>
              <a:cxnLst/>
              <a:rect l="l" t="t" r="r" b="b"/>
              <a:pathLst>
                <a:path w="950" h="633" fill="none" extrusionOk="0">
                  <a:moveTo>
                    <a:pt x="950" y="0"/>
                  </a:moveTo>
                  <a:lnTo>
                    <a:pt x="1" y="633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7330190" y="3303469"/>
              <a:ext cx="36974" cy="34449"/>
            </a:xfrm>
            <a:custGeom>
              <a:avLst/>
              <a:gdLst/>
              <a:ahLst/>
              <a:cxnLst/>
              <a:rect l="l" t="t" r="r" b="b"/>
              <a:pathLst>
                <a:path w="820" h="764" fill="none" extrusionOk="0">
                  <a:moveTo>
                    <a:pt x="819" y="0"/>
                  </a:moveTo>
                  <a:lnTo>
                    <a:pt x="0" y="763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7379700" y="3337874"/>
              <a:ext cx="26919" cy="35260"/>
            </a:xfrm>
            <a:custGeom>
              <a:avLst/>
              <a:gdLst/>
              <a:ahLst/>
              <a:cxnLst/>
              <a:rect l="l" t="t" r="r" b="b"/>
              <a:pathLst>
                <a:path w="597" h="782" fill="none" extrusionOk="0">
                  <a:moveTo>
                    <a:pt x="596" y="0"/>
                  </a:moveTo>
                  <a:lnTo>
                    <a:pt x="0" y="782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7428353" y="3368085"/>
              <a:ext cx="21869" cy="40310"/>
            </a:xfrm>
            <a:custGeom>
              <a:avLst/>
              <a:gdLst/>
              <a:ahLst/>
              <a:cxnLst/>
              <a:rect l="l" t="t" r="r" b="b"/>
              <a:pathLst>
                <a:path w="485" h="894" fill="none" extrusionOk="0">
                  <a:moveTo>
                    <a:pt x="485" y="0"/>
                  </a:moveTo>
                  <a:lnTo>
                    <a:pt x="1" y="894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7482102" y="3389052"/>
              <a:ext cx="16819" cy="42024"/>
            </a:xfrm>
            <a:custGeom>
              <a:avLst/>
              <a:gdLst/>
              <a:ahLst/>
              <a:cxnLst/>
              <a:rect l="l" t="t" r="r" b="b"/>
              <a:pathLst>
                <a:path w="373" h="932" fill="none" extrusionOk="0">
                  <a:moveTo>
                    <a:pt x="372" y="0"/>
                  </a:moveTo>
                  <a:lnTo>
                    <a:pt x="0" y="931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7550911" y="3390721"/>
              <a:ext cx="2525" cy="53747"/>
            </a:xfrm>
            <a:custGeom>
              <a:avLst/>
              <a:gdLst/>
              <a:ahLst/>
              <a:cxnLst/>
              <a:rect l="l" t="t" r="r" b="b"/>
              <a:pathLst>
                <a:path w="56" h="1192" fill="none" extrusionOk="0">
                  <a:moveTo>
                    <a:pt x="56" y="1"/>
                  </a:moveTo>
                  <a:lnTo>
                    <a:pt x="0" y="1192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7612145" y="3389052"/>
              <a:ext cx="3427" cy="53747"/>
            </a:xfrm>
            <a:custGeom>
              <a:avLst/>
              <a:gdLst/>
              <a:ahLst/>
              <a:cxnLst/>
              <a:rect l="l" t="t" r="r" b="b"/>
              <a:pathLst>
                <a:path w="76" h="1192" fill="none" extrusionOk="0">
                  <a:moveTo>
                    <a:pt x="1" y="0"/>
                  </a:moveTo>
                  <a:lnTo>
                    <a:pt x="75" y="1192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7663323" y="3378140"/>
              <a:ext cx="16007" cy="46217"/>
            </a:xfrm>
            <a:custGeom>
              <a:avLst/>
              <a:gdLst/>
              <a:ahLst/>
              <a:cxnLst/>
              <a:rect l="l" t="t" r="r" b="b"/>
              <a:pathLst>
                <a:path w="355" h="1025" fill="none" extrusionOk="0">
                  <a:moveTo>
                    <a:pt x="1" y="1"/>
                  </a:moveTo>
                  <a:lnTo>
                    <a:pt x="355" y="1024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7711165" y="3351311"/>
              <a:ext cx="26062" cy="39454"/>
            </a:xfrm>
            <a:custGeom>
              <a:avLst/>
              <a:gdLst/>
              <a:ahLst/>
              <a:cxnLst/>
              <a:rect l="l" t="t" r="r" b="b"/>
              <a:pathLst>
                <a:path w="578" h="875" fill="none" extrusionOk="0">
                  <a:moveTo>
                    <a:pt x="1" y="0"/>
                  </a:moveTo>
                  <a:lnTo>
                    <a:pt x="578" y="875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7749763" y="3324437"/>
              <a:ext cx="29444" cy="32780"/>
            </a:xfrm>
            <a:custGeom>
              <a:avLst/>
              <a:gdLst/>
              <a:ahLst/>
              <a:cxnLst/>
              <a:rect l="l" t="t" r="r" b="b"/>
              <a:pathLst>
                <a:path w="653" h="727" fill="none" extrusionOk="0">
                  <a:moveTo>
                    <a:pt x="1" y="0"/>
                  </a:moveTo>
                  <a:lnTo>
                    <a:pt x="652" y="726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7780830" y="3288364"/>
              <a:ext cx="34449" cy="29399"/>
            </a:xfrm>
            <a:custGeom>
              <a:avLst/>
              <a:gdLst/>
              <a:ahLst/>
              <a:cxnLst/>
              <a:rect l="l" t="t" r="r" b="b"/>
              <a:pathLst>
                <a:path w="764" h="652" fill="none" extrusionOk="0">
                  <a:moveTo>
                    <a:pt x="0" y="0"/>
                  </a:moveTo>
                  <a:lnTo>
                    <a:pt x="763" y="652"/>
                  </a:lnTo>
                </a:path>
              </a:pathLst>
            </a:custGeom>
            <a:solidFill>
              <a:schemeClr val="dk1"/>
            </a:solidFill>
            <a:ln w="6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6300536" y="2851159"/>
              <a:ext cx="454868" cy="191362"/>
            </a:xfrm>
            <a:custGeom>
              <a:avLst/>
              <a:gdLst/>
              <a:ahLst/>
              <a:cxnLst/>
              <a:rect l="l" t="t" r="r" b="b"/>
              <a:pathLst>
                <a:path w="10088" h="4244" fill="none" extrusionOk="0">
                  <a:moveTo>
                    <a:pt x="0" y="0"/>
                  </a:moveTo>
                  <a:cubicBezTo>
                    <a:pt x="2047" y="4076"/>
                    <a:pt x="7817" y="4243"/>
                    <a:pt x="10087" y="298"/>
                  </a:cubicBezTo>
                </a:path>
              </a:pathLst>
            </a:custGeom>
            <a:noFill/>
            <a:ln w="6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7566016" y="4507675"/>
              <a:ext cx="55416" cy="40310"/>
            </a:xfrm>
            <a:custGeom>
              <a:avLst/>
              <a:gdLst/>
              <a:ahLst/>
              <a:cxnLst/>
              <a:rect l="l" t="t" r="r" b="b"/>
              <a:pathLst>
                <a:path w="1229" h="894" extrusionOk="0">
                  <a:moveTo>
                    <a:pt x="651" y="1"/>
                  </a:moveTo>
                  <a:cubicBezTo>
                    <a:pt x="75" y="1"/>
                    <a:pt x="0" y="894"/>
                    <a:pt x="596" y="894"/>
                  </a:cubicBezTo>
                  <a:cubicBezTo>
                    <a:pt x="1173" y="894"/>
                    <a:pt x="1228" y="1"/>
                    <a:pt x="651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7479577" y="4631045"/>
              <a:ext cx="55416" cy="40310"/>
            </a:xfrm>
            <a:custGeom>
              <a:avLst/>
              <a:gdLst/>
              <a:ahLst/>
              <a:cxnLst/>
              <a:rect l="l" t="t" r="r" b="b"/>
              <a:pathLst>
                <a:path w="1229" h="894" extrusionOk="0">
                  <a:moveTo>
                    <a:pt x="652" y="0"/>
                  </a:moveTo>
                  <a:cubicBezTo>
                    <a:pt x="75" y="0"/>
                    <a:pt x="0" y="894"/>
                    <a:pt x="577" y="894"/>
                  </a:cubicBezTo>
                  <a:cubicBezTo>
                    <a:pt x="1173" y="894"/>
                    <a:pt x="1228" y="0"/>
                    <a:pt x="652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7357065" y="4565572"/>
              <a:ext cx="55416" cy="40356"/>
            </a:xfrm>
            <a:custGeom>
              <a:avLst/>
              <a:gdLst/>
              <a:ahLst/>
              <a:cxnLst/>
              <a:rect l="l" t="t" r="r" b="b"/>
              <a:pathLst>
                <a:path w="1229" h="895" extrusionOk="0">
                  <a:moveTo>
                    <a:pt x="651" y="1"/>
                  </a:moveTo>
                  <a:cubicBezTo>
                    <a:pt x="74" y="1"/>
                    <a:pt x="0" y="894"/>
                    <a:pt x="596" y="894"/>
                  </a:cubicBezTo>
                  <a:cubicBezTo>
                    <a:pt x="1172" y="894"/>
                    <a:pt x="1228" y="1"/>
                    <a:pt x="651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7266432" y="4657062"/>
              <a:ext cx="54559" cy="40310"/>
            </a:xfrm>
            <a:custGeom>
              <a:avLst/>
              <a:gdLst/>
              <a:ahLst/>
              <a:cxnLst/>
              <a:rect l="l" t="t" r="r" b="b"/>
              <a:pathLst>
                <a:path w="1210" h="894" extrusionOk="0">
                  <a:moveTo>
                    <a:pt x="633" y="0"/>
                  </a:moveTo>
                  <a:cubicBezTo>
                    <a:pt x="56" y="0"/>
                    <a:pt x="0" y="894"/>
                    <a:pt x="577" y="894"/>
                  </a:cubicBezTo>
                  <a:cubicBezTo>
                    <a:pt x="1154" y="894"/>
                    <a:pt x="1210" y="0"/>
                    <a:pt x="633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7184185" y="4543748"/>
              <a:ext cx="55416" cy="40356"/>
            </a:xfrm>
            <a:custGeom>
              <a:avLst/>
              <a:gdLst/>
              <a:ahLst/>
              <a:cxnLst/>
              <a:rect l="l" t="t" r="r" b="b"/>
              <a:pathLst>
                <a:path w="1229" h="895" extrusionOk="0">
                  <a:moveTo>
                    <a:pt x="652" y="1"/>
                  </a:moveTo>
                  <a:cubicBezTo>
                    <a:pt x="75" y="1"/>
                    <a:pt x="0" y="894"/>
                    <a:pt x="596" y="894"/>
                  </a:cubicBezTo>
                  <a:cubicBezTo>
                    <a:pt x="1173" y="894"/>
                    <a:pt x="1228" y="1"/>
                    <a:pt x="652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7074253" y="4649487"/>
              <a:ext cx="55416" cy="40356"/>
            </a:xfrm>
            <a:custGeom>
              <a:avLst/>
              <a:gdLst/>
              <a:ahLst/>
              <a:cxnLst/>
              <a:rect l="l" t="t" r="r" b="b"/>
              <a:pathLst>
                <a:path w="1229" h="895" extrusionOk="0">
                  <a:moveTo>
                    <a:pt x="633" y="1"/>
                  </a:moveTo>
                  <a:cubicBezTo>
                    <a:pt x="75" y="1"/>
                    <a:pt x="0" y="894"/>
                    <a:pt x="577" y="894"/>
                  </a:cubicBezTo>
                  <a:cubicBezTo>
                    <a:pt x="1154" y="894"/>
                    <a:pt x="1228" y="1"/>
                    <a:pt x="633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7033040" y="4507585"/>
              <a:ext cx="52981" cy="40491"/>
            </a:xfrm>
            <a:custGeom>
              <a:avLst/>
              <a:gdLst/>
              <a:ahLst/>
              <a:cxnLst/>
              <a:rect l="l" t="t" r="r" b="b"/>
              <a:pathLst>
                <a:path w="1175" h="898" extrusionOk="0">
                  <a:moveTo>
                    <a:pt x="601" y="0"/>
                  </a:moveTo>
                  <a:cubicBezTo>
                    <a:pt x="37" y="0"/>
                    <a:pt x="1" y="878"/>
                    <a:pt x="579" y="896"/>
                  </a:cubicBezTo>
                  <a:lnTo>
                    <a:pt x="691" y="896"/>
                  </a:lnTo>
                  <a:cubicBezTo>
                    <a:pt x="702" y="897"/>
                    <a:pt x="713" y="897"/>
                    <a:pt x="724" y="897"/>
                  </a:cubicBezTo>
                  <a:cubicBezTo>
                    <a:pt x="951" y="897"/>
                    <a:pt x="1139" y="717"/>
                    <a:pt x="1175" y="486"/>
                  </a:cubicBezTo>
                  <a:cubicBezTo>
                    <a:pt x="1175" y="245"/>
                    <a:pt x="989" y="40"/>
                    <a:pt x="747" y="3"/>
                  </a:cubicBezTo>
                  <a:lnTo>
                    <a:pt x="654" y="3"/>
                  </a:lnTo>
                  <a:cubicBezTo>
                    <a:pt x="636" y="1"/>
                    <a:pt x="618" y="0"/>
                    <a:pt x="601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7679285" y="4610889"/>
              <a:ext cx="55416" cy="40310"/>
            </a:xfrm>
            <a:custGeom>
              <a:avLst/>
              <a:gdLst/>
              <a:ahLst/>
              <a:cxnLst/>
              <a:rect l="l" t="t" r="r" b="b"/>
              <a:pathLst>
                <a:path w="1229" h="894" extrusionOk="0">
                  <a:moveTo>
                    <a:pt x="633" y="1"/>
                  </a:moveTo>
                  <a:cubicBezTo>
                    <a:pt x="75" y="1"/>
                    <a:pt x="1" y="894"/>
                    <a:pt x="577" y="894"/>
                  </a:cubicBezTo>
                  <a:cubicBezTo>
                    <a:pt x="1154" y="894"/>
                    <a:pt x="1229" y="1"/>
                    <a:pt x="633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7628918" y="4750221"/>
              <a:ext cx="55461" cy="40310"/>
            </a:xfrm>
            <a:custGeom>
              <a:avLst/>
              <a:gdLst/>
              <a:ahLst/>
              <a:cxnLst/>
              <a:rect l="l" t="t" r="r" b="b"/>
              <a:pathLst>
                <a:path w="1230" h="894" extrusionOk="0">
                  <a:moveTo>
                    <a:pt x="634" y="0"/>
                  </a:moveTo>
                  <a:cubicBezTo>
                    <a:pt x="75" y="0"/>
                    <a:pt x="1" y="893"/>
                    <a:pt x="578" y="893"/>
                  </a:cubicBezTo>
                  <a:cubicBezTo>
                    <a:pt x="1155" y="893"/>
                    <a:pt x="1229" y="0"/>
                    <a:pt x="63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7400668" y="4760276"/>
              <a:ext cx="55461" cy="40310"/>
            </a:xfrm>
            <a:custGeom>
              <a:avLst/>
              <a:gdLst/>
              <a:ahLst/>
              <a:cxnLst/>
              <a:rect l="l" t="t" r="r" b="b"/>
              <a:pathLst>
                <a:path w="1230" h="894" extrusionOk="0">
                  <a:moveTo>
                    <a:pt x="652" y="0"/>
                  </a:moveTo>
                  <a:cubicBezTo>
                    <a:pt x="75" y="0"/>
                    <a:pt x="1" y="894"/>
                    <a:pt x="578" y="894"/>
                  </a:cubicBezTo>
                  <a:cubicBezTo>
                    <a:pt x="1155" y="894"/>
                    <a:pt x="1229" y="0"/>
                    <a:pt x="652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7179992" y="4760276"/>
              <a:ext cx="54559" cy="40310"/>
            </a:xfrm>
            <a:custGeom>
              <a:avLst/>
              <a:gdLst/>
              <a:ahLst/>
              <a:cxnLst/>
              <a:rect l="l" t="t" r="r" b="b"/>
              <a:pathLst>
                <a:path w="1210" h="894" extrusionOk="0">
                  <a:moveTo>
                    <a:pt x="633" y="0"/>
                  </a:moveTo>
                  <a:cubicBezTo>
                    <a:pt x="56" y="0"/>
                    <a:pt x="0" y="894"/>
                    <a:pt x="577" y="894"/>
                  </a:cubicBezTo>
                  <a:cubicBezTo>
                    <a:pt x="1154" y="894"/>
                    <a:pt x="1210" y="0"/>
                    <a:pt x="633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6924867" y="4688085"/>
              <a:ext cx="55416" cy="40356"/>
            </a:xfrm>
            <a:custGeom>
              <a:avLst/>
              <a:gdLst/>
              <a:ahLst/>
              <a:cxnLst/>
              <a:rect l="l" t="t" r="r" b="b"/>
              <a:pathLst>
                <a:path w="1229" h="895" extrusionOk="0">
                  <a:moveTo>
                    <a:pt x="652" y="1"/>
                  </a:moveTo>
                  <a:cubicBezTo>
                    <a:pt x="75" y="1"/>
                    <a:pt x="0" y="894"/>
                    <a:pt x="596" y="894"/>
                  </a:cubicBezTo>
                  <a:cubicBezTo>
                    <a:pt x="1173" y="894"/>
                    <a:pt x="1229" y="1"/>
                    <a:pt x="652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7034077" y="4834045"/>
              <a:ext cx="56137" cy="45721"/>
            </a:xfrm>
            <a:custGeom>
              <a:avLst/>
              <a:gdLst/>
              <a:ahLst/>
              <a:cxnLst/>
              <a:rect l="l" t="t" r="r" b="b"/>
              <a:pathLst>
                <a:path w="1245" h="1014" extrusionOk="0">
                  <a:moveTo>
                    <a:pt x="648" y="1"/>
                  </a:moveTo>
                  <a:cubicBezTo>
                    <a:pt x="310" y="1"/>
                    <a:pt x="0" y="419"/>
                    <a:pt x="277" y="765"/>
                  </a:cubicBezTo>
                  <a:lnTo>
                    <a:pt x="389" y="858"/>
                  </a:lnTo>
                  <a:cubicBezTo>
                    <a:pt x="482" y="962"/>
                    <a:pt x="609" y="1013"/>
                    <a:pt x="736" y="1013"/>
                  </a:cubicBezTo>
                  <a:cubicBezTo>
                    <a:pt x="838" y="1013"/>
                    <a:pt x="939" y="980"/>
                    <a:pt x="1021" y="914"/>
                  </a:cubicBezTo>
                  <a:cubicBezTo>
                    <a:pt x="1208" y="747"/>
                    <a:pt x="1245" y="467"/>
                    <a:pt x="1096" y="281"/>
                  </a:cubicBezTo>
                  <a:lnTo>
                    <a:pt x="984" y="170"/>
                  </a:lnTo>
                  <a:cubicBezTo>
                    <a:pt x="884" y="50"/>
                    <a:pt x="764" y="1"/>
                    <a:pt x="648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7292404" y="4863400"/>
              <a:ext cx="50411" cy="40401"/>
            </a:xfrm>
            <a:custGeom>
              <a:avLst/>
              <a:gdLst/>
              <a:ahLst/>
              <a:cxnLst/>
              <a:rect l="l" t="t" r="r" b="b"/>
              <a:pathLst>
                <a:path w="1118" h="896" extrusionOk="0">
                  <a:moveTo>
                    <a:pt x="601" y="0"/>
                  </a:moveTo>
                  <a:cubicBezTo>
                    <a:pt x="53" y="0"/>
                    <a:pt x="0" y="860"/>
                    <a:pt x="578" y="896"/>
                  </a:cubicBezTo>
                  <a:lnTo>
                    <a:pt x="634" y="896"/>
                  </a:lnTo>
                  <a:cubicBezTo>
                    <a:pt x="876" y="896"/>
                    <a:pt x="1099" y="728"/>
                    <a:pt x="1118" y="486"/>
                  </a:cubicBezTo>
                  <a:cubicBezTo>
                    <a:pt x="1118" y="226"/>
                    <a:pt x="950" y="21"/>
                    <a:pt x="708" y="3"/>
                  </a:cubicBezTo>
                  <a:lnTo>
                    <a:pt x="652" y="3"/>
                  </a:lnTo>
                  <a:cubicBezTo>
                    <a:pt x="635" y="1"/>
                    <a:pt x="617" y="0"/>
                    <a:pt x="601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7523180" y="4863400"/>
              <a:ext cx="55461" cy="40401"/>
            </a:xfrm>
            <a:custGeom>
              <a:avLst/>
              <a:gdLst/>
              <a:ahLst/>
              <a:cxnLst/>
              <a:rect l="l" t="t" r="r" b="b"/>
              <a:pathLst>
                <a:path w="1230" h="896" extrusionOk="0">
                  <a:moveTo>
                    <a:pt x="582" y="0"/>
                  </a:moveTo>
                  <a:cubicBezTo>
                    <a:pt x="35" y="0"/>
                    <a:pt x="0" y="860"/>
                    <a:pt x="578" y="896"/>
                  </a:cubicBezTo>
                  <a:lnTo>
                    <a:pt x="745" y="896"/>
                  </a:lnTo>
                  <a:cubicBezTo>
                    <a:pt x="987" y="896"/>
                    <a:pt x="1192" y="728"/>
                    <a:pt x="1211" y="486"/>
                  </a:cubicBezTo>
                  <a:cubicBezTo>
                    <a:pt x="1229" y="226"/>
                    <a:pt x="1043" y="21"/>
                    <a:pt x="801" y="3"/>
                  </a:cubicBezTo>
                  <a:lnTo>
                    <a:pt x="634" y="3"/>
                  </a:lnTo>
                  <a:cubicBezTo>
                    <a:pt x="616" y="1"/>
                    <a:pt x="599" y="0"/>
                    <a:pt x="582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7770775" y="4817316"/>
              <a:ext cx="54559" cy="41167"/>
            </a:xfrm>
            <a:custGeom>
              <a:avLst/>
              <a:gdLst/>
              <a:ahLst/>
              <a:cxnLst/>
              <a:rect l="l" t="t" r="r" b="b"/>
              <a:pathLst>
                <a:path w="1210" h="913" extrusionOk="0">
                  <a:moveTo>
                    <a:pt x="633" y="1"/>
                  </a:moveTo>
                  <a:cubicBezTo>
                    <a:pt x="56" y="1"/>
                    <a:pt x="0" y="913"/>
                    <a:pt x="577" y="913"/>
                  </a:cubicBezTo>
                  <a:cubicBezTo>
                    <a:pt x="1154" y="913"/>
                    <a:pt x="1210" y="1"/>
                    <a:pt x="633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7425017" y="4969229"/>
              <a:ext cx="55416" cy="40310"/>
            </a:xfrm>
            <a:custGeom>
              <a:avLst/>
              <a:gdLst/>
              <a:ahLst/>
              <a:cxnLst/>
              <a:rect l="l" t="t" r="r" b="b"/>
              <a:pathLst>
                <a:path w="1229" h="894" extrusionOk="0">
                  <a:moveTo>
                    <a:pt x="633" y="0"/>
                  </a:moveTo>
                  <a:cubicBezTo>
                    <a:pt x="56" y="0"/>
                    <a:pt x="0" y="894"/>
                    <a:pt x="577" y="894"/>
                  </a:cubicBezTo>
                  <a:cubicBezTo>
                    <a:pt x="1154" y="894"/>
                    <a:pt x="1229" y="0"/>
                    <a:pt x="633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7167366" y="4942354"/>
              <a:ext cx="55461" cy="40356"/>
            </a:xfrm>
            <a:custGeom>
              <a:avLst/>
              <a:gdLst/>
              <a:ahLst/>
              <a:cxnLst/>
              <a:rect l="l" t="t" r="r" b="b"/>
              <a:pathLst>
                <a:path w="1230" h="895" extrusionOk="0">
                  <a:moveTo>
                    <a:pt x="652" y="1"/>
                  </a:moveTo>
                  <a:cubicBezTo>
                    <a:pt x="75" y="1"/>
                    <a:pt x="1" y="894"/>
                    <a:pt x="597" y="894"/>
                  </a:cubicBezTo>
                  <a:cubicBezTo>
                    <a:pt x="1173" y="894"/>
                    <a:pt x="1229" y="1"/>
                    <a:pt x="652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6855201" y="4817316"/>
              <a:ext cx="55461" cy="41167"/>
            </a:xfrm>
            <a:custGeom>
              <a:avLst/>
              <a:gdLst/>
              <a:ahLst/>
              <a:cxnLst/>
              <a:rect l="l" t="t" r="r" b="b"/>
              <a:pathLst>
                <a:path w="1230" h="913" extrusionOk="0">
                  <a:moveTo>
                    <a:pt x="652" y="1"/>
                  </a:moveTo>
                  <a:cubicBezTo>
                    <a:pt x="75" y="1"/>
                    <a:pt x="1" y="913"/>
                    <a:pt x="596" y="913"/>
                  </a:cubicBezTo>
                  <a:cubicBezTo>
                    <a:pt x="1173" y="913"/>
                    <a:pt x="1229" y="1"/>
                    <a:pt x="652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6936636" y="4964178"/>
              <a:ext cx="55416" cy="40356"/>
            </a:xfrm>
            <a:custGeom>
              <a:avLst/>
              <a:gdLst/>
              <a:ahLst/>
              <a:cxnLst/>
              <a:rect l="l" t="t" r="r" b="b"/>
              <a:pathLst>
                <a:path w="1229" h="895" extrusionOk="0">
                  <a:moveTo>
                    <a:pt x="651" y="1"/>
                  </a:moveTo>
                  <a:cubicBezTo>
                    <a:pt x="74" y="1"/>
                    <a:pt x="0" y="894"/>
                    <a:pt x="596" y="894"/>
                  </a:cubicBezTo>
                  <a:cubicBezTo>
                    <a:pt x="1172" y="894"/>
                    <a:pt x="1228" y="1"/>
                    <a:pt x="651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7299979" y="5076636"/>
              <a:ext cx="55416" cy="41167"/>
            </a:xfrm>
            <a:custGeom>
              <a:avLst/>
              <a:gdLst/>
              <a:ahLst/>
              <a:cxnLst/>
              <a:rect l="l" t="t" r="r" b="b"/>
              <a:pathLst>
                <a:path w="1229" h="913" extrusionOk="0">
                  <a:moveTo>
                    <a:pt x="633" y="1"/>
                  </a:moveTo>
                  <a:cubicBezTo>
                    <a:pt x="56" y="1"/>
                    <a:pt x="0" y="913"/>
                    <a:pt x="577" y="913"/>
                  </a:cubicBezTo>
                  <a:cubicBezTo>
                    <a:pt x="1154" y="913"/>
                    <a:pt x="1229" y="1"/>
                    <a:pt x="633" y="1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7581122" y="5040563"/>
              <a:ext cx="54559" cy="41167"/>
            </a:xfrm>
            <a:custGeom>
              <a:avLst/>
              <a:gdLst/>
              <a:ahLst/>
              <a:cxnLst/>
              <a:rect l="l" t="t" r="r" b="b"/>
              <a:pathLst>
                <a:path w="1210" h="913" extrusionOk="0">
                  <a:moveTo>
                    <a:pt x="633" y="0"/>
                  </a:moveTo>
                  <a:cubicBezTo>
                    <a:pt x="56" y="0"/>
                    <a:pt x="0" y="912"/>
                    <a:pt x="577" y="912"/>
                  </a:cubicBezTo>
                  <a:cubicBezTo>
                    <a:pt x="1154" y="912"/>
                    <a:pt x="1210" y="0"/>
                    <a:pt x="633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7054954" y="5060719"/>
              <a:ext cx="55416" cy="40310"/>
            </a:xfrm>
            <a:custGeom>
              <a:avLst/>
              <a:gdLst/>
              <a:ahLst/>
              <a:cxnLst/>
              <a:rect l="l" t="t" r="r" b="b"/>
              <a:pathLst>
                <a:path w="1229" h="894" extrusionOk="0">
                  <a:moveTo>
                    <a:pt x="633" y="0"/>
                  </a:moveTo>
                  <a:cubicBezTo>
                    <a:pt x="75" y="0"/>
                    <a:pt x="0" y="893"/>
                    <a:pt x="577" y="893"/>
                  </a:cubicBezTo>
                  <a:cubicBezTo>
                    <a:pt x="1154" y="893"/>
                    <a:pt x="1228" y="0"/>
                    <a:pt x="633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6821653" y="5038894"/>
              <a:ext cx="55416" cy="40310"/>
            </a:xfrm>
            <a:custGeom>
              <a:avLst/>
              <a:gdLst/>
              <a:ahLst/>
              <a:cxnLst/>
              <a:rect l="l" t="t" r="r" b="b"/>
              <a:pathLst>
                <a:path w="1229" h="894" extrusionOk="0">
                  <a:moveTo>
                    <a:pt x="652" y="0"/>
                  </a:moveTo>
                  <a:cubicBezTo>
                    <a:pt x="75" y="0"/>
                    <a:pt x="0" y="893"/>
                    <a:pt x="577" y="893"/>
                  </a:cubicBezTo>
                  <a:cubicBezTo>
                    <a:pt x="1154" y="893"/>
                    <a:pt x="1229" y="0"/>
                    <a:pt x="652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8446284" y="3728905"/>
              <a:ext cx="17675" cy="110831"/>
            </a:xfrm>
            <a:custGeom>
              <a:avLst/>
              <a:gdLst/>
              <a:ahLst/>
              <a:cxnLst/>
              <a:rect l="l" t="t" r="r" b="b"/>
              <a:pathLst>
                <a:path w="392" h="2458" fill="none" extrusionOk="0">
                  <a:moveTo>
                    <a:pt x="1" y="2457"/>
                  </a:moveTo>
                  <a:cubicBezTo>
                    <a:pt x="280" y="1676"/>
                    <a:pt x="392" y="838"/>
                    <a:pt x="336" y="1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8398442" y="3641653"/>
              <a:ext cx="16864" cy="141853"/>
            </a:xfrm>
            <a:custGeom>
              <a:avLst/>
              <a:gdLst/>
              <a:ahLst/>
              <a:cxnLst/>
              <a:rect l="l" t="t" r="r" b="b"/>
              <a:pathLst>
                <a:path w="374" h="3146" fill="none" extrusionOk="0">
                  <a:moveTo>
                    <a:pt x="1" y="3146"/>
                  </a:moveTo>
                  <a:cubicBezTo>
                    <a:pt x="262" y="2103"/>
                    <a:pt x="373" y="1043"/>
                    <a:pt x="280" y="0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8345596" y="3602199"/>
              <a:ext cx="10100" cy="100731"/>
            </a:xfrm>
            <a:custGeom>
              <a:avLst/>
              <a:gdLst/>
              <a:ahLst/>
              <a:cxnLst/>
              <a:rect l="l" t="t" r="r" b="b"/>
              <a:pathLst>
                <a:path w="224" h="2234" fill="none" extrusionOk="0">
                  <a:moveTo>
                    <a:pt x="1" y="2234"/>
                  </a:moveTo>
                  <a:cubicBezTo>
                    <a:pt x="168" y="1489"/>
                    <a:pt x="224" y="745"/>
                    <a:pt x="131" y="1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5422748" y="3959682"/>
              <a:ext cx="176257" cy="366762"/>
            </a:xfrm>
            <a:custGeom>
              <a:avLst/>
              <a:gdLst/>
              <a:ahLst/>
              <a:cxnLst/>
              <a:rect l="l" t="t" r="r" b="b"/>
              <a:pathLst>
                <a:path w="3909" h="8134" fill="none" extrusionOk="0">
                  <a:moveTo>
                    <a:pt x="0" y="1"/>
                  </a:moveTo>
                  <a:lnTo>
                    <a:pt x="3908" y="8134"/>
                  </a:lnTo>
                </a:path>
              </a:pathLst>
            </a:custGeom>
            <a:noFill/>
            <a:ln w="6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5578809" y="4440534"/>
              <a:ext cx="74759" cy="16007"/>
            </a:xfrm>
            <a:custGeom>
              <a:avLst/>
              <a:gdLst/>
              <a:ahLst/>
              <a:cxnLst/>
              <a:rect l="l" t="t" r="r" b="b"/>
              <a:pathLst>
                <a:path w="1658" h="355" fill="none" extrusionOk="0">
                  <a:moveTo>
                    <a:pt x="1657" y="57"/>
                  </a:moveTo>
                  <a:cubicBezTo>
                    <a:pt x="1099" y="1"/>
                    <a:pt x="522" y="112"/>
                    <a:pt x="1" y="354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5487364" y="3959682"/>
              <a:ext cx="96538" cy="140185"/>
            </a:xfrm>
            <a:custGeom>
              <a:avLst/>
              <a:gdLst/>
              <a:ahLst/>
              <a:cxnLst/>
              <a:rect l="l" t="t" r="r" b="b"/>
              <a:pathLst>
                <a:path w="2141" h="3109" fill="none" extrusionOk="0">
                  <a:moveTo>
                    <a:pt x="0" y="3109"/>
                  </a:moveTo>
                  <a:lnTo>
                    <a:pt x="2140" y="1"/>
                  </a:lnTo>
                </a:path>
              </a:pathLst>
            </a:custGeom>
            <a:noFill/>
            <a:ln w="6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5719808" y="4341514"/>
              <a:ext cx="72189" cy="20200"/>
            </a:xfrm>
            <a:custGeom>
              <a:avLst/>
              <a:gdLst/>
              <a:ahLst/>
              <a:cxnLst/>
              <a:rect l="l" t="t" r="r" b="b"/>
              <a:pathLst>
                <a:path w="1601" h="448" fill="none" extrusionOk="0">
                  <a:moveTo>
                    <a:pt x="1601" y="447"/>
                  </a:moveTo>
                  <a:cubicBezTo>
                    <a:pt x="1136" y="131"/>
                    <a:pt x="559" y="1"/>
                    <a:pt x="0" y="75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5661911" y="4380969"/>
              <a:ext cx="72189" cy="8432"/>
            </a:xfrm>
            <a:custGeom>
              <a:avLst/>
              <a:gdLst/>
              <a:ahLst/>
              <a:cxnLst/>
              <a:rect l="l" t="t" r="r" b="b"/>
              <a:pathLst>
                <a:path w="1601" h="187" fill="none" extrusionOk="0">
                  <a:moveTo>
                    <a:pt x="1601" y="186"/>
                  </a:moveTo>
                  <a:cubicBezTo>
                    <a:pt x="1080" y="38"/>
                    <a:pt x="540" y="0"/>
                    <a:pt x="0" y="93"/>
                  </a:cubicBezTo>
                  <a:lnTo>
                    <a:pt x="37" y="93"/>
                  </a:ln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5760075" y="4298722"/>
              <a:ext cx="87339" cy="40310"/>
            </a:xfrm>
            <a:custGeom>
              <a:avLst/>
              <a:gdLst/>
              <a:ahLst/>
              <a:cxnLst/>
              <a:rect l="l" t="t" r="r" b="b"/>
              <a:pathLst>
                <a:path w="1937" h="894" fill="none" extrusionOk="0">
                  <a:moveTo>
                    <a:pt x="1936" y="894"/>
                  </a:moveTo>
                  <a:cubicBezTo>
                    <a:pt x="1452" y="335"/>
                    <a:pt x="745" y="19"/>
                    <a:pt x="1" y="1"/>
                  </a:cubicBezTo>
                </a:path>
              </a:pathLst>
            </a:custGeom>
            <a:noFill/>
            <a:ln w="6050" cap="flat" cmpd="sng">
              <a:solidFill>
                <a:srgbClr val="DE8F6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3" name="Google Shape;183;p2"/>
          <p:cNvSpPr/>
          <p:nvPr/>
        </p:nvSpPr>
        <p:spPr>
          <a:xfrm rot="-5400000">
            <a:off x="1389675" y="3619087"/>
            <a:ext cx="1201119" cy="2414094"/>
          </a:xfrm>
          <a:custGeom>
            <a:avLst/>
            <a:gdLst/>
            <a:ahLst/>
            <a:cxnLst/>
            <a:rect l="l" t="t" r="r" b="b"/>
            <a:pathLst>
              <a:path w="55905" h="138761" extrusionOk="0">
                <a:moveTo>
                  <a:pt x="6907" y="136764"/>
                </a:moveTo>
                <a:cubicBezTo>
                  <a:pt x="15282" y="149195"/>
                  <a:pt x="56103" y="98366"/>
                  <a:pt x="55892" y="75769"/>
                </a:cubicBezTo>
                <a:cubicBezTo>
                  <a:pt x="55681" y="53172"/>
                  <a:pt x="13807" y="-8982"/>
                  <a:pt x="5643" y="1184"/>
                </a:cubicBezTo>
                <a:cubicBezTo>
                  <a:pt x="-2521" y="11350"/>
                  <a:pt x="-1468" y="124333"/>
                  <a:pt x="6907" y="13676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"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35"/>
          <p:cNvSpPr/>
          <p:nvPr/>
        </p:nvSpPr>
        <p:spPr>
          <a:xfrm rot="10800000">
            <a:off x="3848904" y="-80645"/>
            <a:ext cx="6016050" cy="1110775"/>
          </a:xfrm>
          <a:custGeom>
            <a:avLst/>
            <a:gdLst/>
            <a:ahLst/>
            <a:cxnLst/>
            <a:rect l="l" t="t" r="r" b="b"/>
            <a:pathLst>
              <a:path w="240642" h="44431" extrusionOk="0">
                <a:moveTo>
                  <a:pt x="15250" y="18845"/>
                </a:moveTo>
                <a:cubicBezTo>
                  <a:pt x="23445" y="11886"/>
                  <a:pt x="48990" y="-1162"/>
                  <a:pt x="68813" y="166"/>
                </a:cubicBezTo>
                <a:cubicBezTo>
                  <a:pt x="88636" y="1494"/>
                  <a:pt x="114732" y="22508"/>
                  <a:pt x="134189" y="26811"/>
                </a:cubicBezTo>
                <a:cubicBezTo>
                  <a:pt x="153646" y="31115"/>
                  <a:pt x="169028" y="23469"/>
                  <a:pt x="185555" y="25987"/>
                </a:cubicBezTo>
                <a:cubicBezTo>
                  <a:pt x="202082" y="28505"/>
                  <a:pt x="261003" y="39264"/>
                  <a:pt x="233351" y="41919"/>
                </a:cubicBezTo>
                <a:cubicBezTo>
                  <a:pt x="205699" y="44574"/>
                  <a:pt x="55995" y="45765"/>
                  <a:pt x="19645" y="41919"/>
                </a:cubicBezTo>
                <a:cubicBezTo>
                  <a:pt x="-16705" y="38073"/>
                  <a:pt x="7055" y="25804"/>
                  <a:pt x="15250" y="1884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85" name="Google Shape;985;p35"/>
          <p:cNvSpPr/>
          <p:nvPr/>
        </p:nvSpPr>
        <p:spPr>
          <a:xfrm rot="10800000">
            <a:off x="5125116" y="-15154"/>
            <a:ext cx="2423350" cy="986400"/>
          </a:xfrm>
          <a:custGeom>
            <a:avLst/>
            <a:gdLst/>
            <a:ahLst/>
            <a:cxnLst/>
            <a:rect l="l" t="t" r="r" b="b"/>
            <a:pathLst>
              <a:path w="96934" h="39456" extrusionOk="0">
                <a:moveTo>
                  <a:pt x="95917" y="34619"/>
                </a:moveTo>
                <a:cubicBezTo>
                  <a:pt x="103608" y="28713"/>
                  <a:pt x="63092" y="-128"/>
                  <a:pt x="47297" y="9"/>
                </a:cubicBezTo>
                <a:cubicBezTo>
                  <a:pt x="31503" y="146"/>
                  <a:pt x="-6953" y="29675"/>
                  <a:pt x="1150" y="35443"/>
                </a:cubicBezTo>
                <a:cubicBezTo>
                  <a:pt x="9253" y="41211"/>
                  <a:pt x="88226" y="40525"/>
                  <a:pt x="95917" y="346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986" name="Google Shape;986;p35"/>
          <p:cNvSpPr/>
          <p:nvPr/>
        </p:nvSpPr>
        <p:spPr>
          <a:xfrm rot="7311450">
            <a:off x="4668559" y="446382"/>
            <a:ext cx="418902" cy="5774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_1_1"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p36"/>
          <p:cNvSpPr/>
          <p:nvPr/>
        </p:nvSpPr>
        <p:spPr>
          <a:xfrm rot="10800000" flipH="1">
            <a:off x="-443558" y="3226103"/>
            <a:ext cx="3270100" cy="2282475"/>
          </a:xfrm>
          <a:custGeom>
            <a:avLst/>
            <a:gdLst/>
            <a:ahLst/>
            <a:cxnLst/>
            <a:rect l="l" t="t" r="r" b="b"/>
            <a:pathLst>
              <a:path w="130804" h="91299" extrusionOk="0">
                <a:moveTo>
                  <a:pt x="11989" y="83891"/>
                </a:moveTo>
                <a:cubicBezTo>
                  <a:pt x="20031" y="77132"/>
                  <a:pt x="36954" y="49650"/>
                  <a:pt x="50177" y="43039"/>
                </a:cubicBezTo>
                <a:cubicBezTo>
                  <a:pt x="63400" y="36428"/>
                  <a:pt x="78349" y="49996"/>
                  <a:pt x="91325" y="44223"/>
                </a:cubicBezTo>
                <a:cubicBezTo>
                  <a:pt x="104301" y="38451"/>
                  <a:pt x="140960" y="14670"/>
                  <a:pt x="128033" y="8404"/>
                </a:cubicBezTo>
                <a:cubicBezTo>
                  <a:pt x="115106" y="2138"/>
                  <a:pt x="34783" y="-5904"/>
                  <a:pt x="13765" y="6628"/>
                </a:cubicBezTo>
                <a:cubicBezTo>
                  <a:pt x="-7253" y="19160"/>
                  <a:pt x="2220" y="70718"/>
                  <a:pt x="1924" y="83595"/>
                </a:cubicBezTo>
                <a:cubicBezTo>
                  <a:pt x="1628" y="96472"/>
                  <a:pt x="3947" y="90650"/>
                  <a:pt x="11989" y="838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89" name="Google Shape;989;p36"/>
          <p:cNvSpPr/>
          <p:nvPr/>
        </p:nvSpPr>
        <p:spPr>
          <a:xfrm rot="10800000" flipH="1">
            <a:off x="-123617" y="4289044"/>
            <a:ext cx="1372075" cy="896850"/>
          </a:xfrm>
          <a:custGeom>
            <a:avLst/>
            <a:gdLst/>
            <a:ahLst/>
            <a:cxnLst/>
            <a:rect l="l" t="t" r="r" b="b"/>
            <a:pathLst>
              <a:path w="54883" h="35874" extrusionOk="0">
                <a:moveTo>
                  <a:pt x="141" y="14567"/>
                </a:moveTo>
                <a:cubicBezTo>
                  <a:pt x="-2079" y="20389"/>
                  <a:pt x="30731" y="37904"/>
                  <a:pt x="39513" y="35585"/>
                </a:cubicBezTo>
                <a:cubicBezTo>
                  <a:pt x="48295" y="33266"/>
                  <a:pt x="59396" y="4157"/>
                  <a:pt x="52834" y="654"/>
                </a:cubicBezTo>
                <a:cubicBezTo>
                  <a:pt x="46272" y="-2849"/>
                  <a:pt x="2361" y="8745"/>
                  <a:pt x="141" y="1456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990" name="Google Shape;990;p36"/>
          <p:cNvSpPr/>
          <p:nvPr/>
        </p:nvSpPr>
        <p:spPr>
          <a:xfrm rot="-8288965" flipH="1">
            <a:off x="454435" y="3382089"/>
            <a:ext cx="598480" cy="34291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4"/>
          <p:cNvSpPr txBox="1">
            <a:spLocks noGrp="1"/>
          </p:cNvSpPr>
          <p:nvPr>
            <p:ph type="body" idx="1"/>
          </p:nvPr>
        </p:nvSpPr>
        <p:spPr>
          <a:xfrm>
            <a:off x="713225" y="1065700"/>
            <a:ext cx="7717500" cy="3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4" name="Google Shape;194;p4"/>
          <p:cNvSpPr/>
          <p:nvPr/>
        </p:nvSpPr>
        <p:spPr>
          <a:xfrm>
            <a:off x="-439568" y="-103513"/>
            <a:ext cx="2440275" cy="1164250"/>
          </a:xfrm>
          <a:custGeom>
            <a:avLst/>
            <a:gdLst/>
            <a:ahLst/>
            <a:cxnLst/>
            <a:rect l="l" t="t" r="r" b="b"/>
            <a:pathLst>
              <a:path w="97611" h="46570" extrusionOk="0">
                <a:moveTo>
                  <a:pt x="97517" y="1119"/>
                </a:moveTo>
                <a:cubicBezTo>
                  <a:pt x="99028" y="2950"/>
                  <a:pt x="56131" y="6750"/>
                  <a:pt x="48073" y="11832"/>
                </a:cubicBezTo>
                <a:cubicBezTo>
                  <a:pt x="40016" y="16914"/>
                  <a:pt x="55124" y="25979"/>
                  <a:pt x="49172" y="31610"/>
                </a:cubicBezTo>
                <a:cubicBezTo>
                  <a:pt x="43221" y="37241"/>
                  <a:pt x="20330" y="50014"/>
                  <a:pt x="12364" y="45619"/>
                </a:cubicBezTo>
                <a:cubicBezTo>
                  <a:pt x="4398" y="41224"/>
                  <a:pt x="-3064" y="12702"/>
                  <a:pt x="1377" y="5240"/>
                </a:cubicBezTo>
                <a:cubicBezTo>
                  <a:pt x="5818" y="-2222"/>
                  <a:pt x="22986" y="1532"/>
                  <a:pt x="39009" y="845"/>
                </a:cubicBezTo>
                <a:cubicBezTo>
                  <a:pt x="55032" y="158"/>
                  <a:pt x="96006" y="-712"/>
                  <a:pt x="97517" y="11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95" name="Google Shape;195;p4"/>
          <p:cNvSpPr/>
          <p:nvPr/>
        </p:nvSpPr>
        <p:spPr>
          <a:xfrm>
            <a:off x="6394899" y="4245231"/>
            <a:ext cx="3228275" cy="1010900"/>
          </a:xfrm>
          <a:custGeom>
            <a:avLst/>
            <a:gdLst/>
            <a:ahLst/>
            <a:cxnLst/>
            <a:rect l="l" t="t" r="r" b="b"/>
            <a:pathLst>
              <a:path w="129131" h="40436" extrusionOk="0">
                <a:moveTo>
                  <a:pt x="3508" y="31261"/>
                </a:moveTo>
                <a:cubicBezTo>
                  <a:pt x="10055" y="25859"/>
                  <a:pt x="41781" y="8371"/>
                  <a:pt x="56522" y="6265"/>
                </a:cubicBezTo>
                <a:cubicBezTo>
                  <a:pt x="71264" y="4159"/>
                  <a:pt x="81153" y="19633"/>
                  <a:pt x="91957" y="18626"/>
                </a:cubicBezTo>
                <a:cubicBezTo>
                  <a:pt x="102761" y="17619"/>
                  <a:pt x="115213" y="-2250"/>
                  <a:pt x="121348" y="222"/>
                </a:cubicBezTo>
                <a:cubicBezTo>
                  <a:pt x="127483" y="2694"/>
                  <a:pt x="129955" y="26821"/>
                  <a:pt x="128765" y="33459"/>
                </a:cubicBezTo>
                <a:cubicBezTo>
                  <a:pt x="127575" y="40097"/>
                  <a:pt x="132793" y="39181"/>
                  <a:pt x="114206" y="40051"/>
                </a:cubicBezTo>
                <a:cubicBezTo>
                  <a:pt x="95619" y="40921"/>
                  <a:pt x="35692" y="40143"/>
                  <a:pt x="17242" y="38678"/>
                </a:cubicBezTo>
                <a:cubicBezTo>
                  <a:pt x="-1208" y="37213"/>
                  <a:pt x="-3039" y="36663"/>
                  <a:pt x="3508" y="3126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96" name="Google Shape;196;p4"/>
          <p:cNvSpPr/>
          <p:nvPr/>
        </p:nvSpPr>
        <p:spPr>
          <a:xfrm rot="1488885">
            <a:off x="8356231" y="4573529"/>
            <a:ext cx="943582" cy="666856"/>
          </a:xfrm>
          <a:custGeom>
            <a:avLst/>
            <a:gdLst/>
            <a:ahLst/>
            <a:cxnLst/>
            <a:rect l="l" t="t" r="r" b="b"/>
            <a:pathLst>
              <a:path w="37742" h="18543" extrusionOk="0">
                <a:moveTo>
                  <a:pt x="1967" y="109"/>
                </a:moveTo>
                <a:cubicBezTo>
                  <a:pt x="-2931" y="979"/>
                  <a:pt x="2334" y="15858"/>
                  <a:pt x="8285" y="17964"/>
                </a:cubicBezTo>
                <a:cubicBezTo>
                  <a:pt x="14237" y="20070"/>
                  <a:pt x="38729" y="15721"/>
                  <a:pt x="37676" y="12745"/>
                </a:cubicBezTo>
                <a:cubicBezTo>
                  <a:pt x="36623" y="9769"/>
                  <a:pt x="6866" y="-761"/>
                  <a:pt x="1967" y="10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197" name="Google Shape;197;p4"/>
          <p:cNvSpPr/>
          <p:nvPr/>
        </p:nvSpPr>
        <p:spPr>
          <a:xfrm>
            <a:off x="136150" y="1174300"/>
            <a:ext cx="329700" cy="4119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4"/>
          <p:cNvSpPr/>
          <p:nvPr/>
        </p:nvSpPr>
        <p:spPr>
          <a:xfrm>
            <a:off x="8663163" y="3701400"/>
            <a:ext cx="329700" cy="4119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4"/>
          <p:cNvSpPr/>
          <p:nvPr/>
        </p:nvSpPr>
        <p:spPr>
          <a:xfrm rot="-2546319">
            <a:off x="465830" y="-233099"/>
            <a:ext cx="943550" cy="463575"/>
          </a:xfrm>
          <a:custGeom>
            <a:avLst/>
            <a:gdLst/>
            <a:ahLst/>
            <a:cxnLst/>
            <a:rect l="l" t="t" r="r" b="b"/>
            <a:pathLst>
              <a:path w="37742" h="18543" extrusionOk="0">
                <a:moveTo>
                  <a:pt x="1967" y="109"/>
                </a:moveTo>
                <a:cubicBezTo>
                  <a:pt x="-2931" y="979"/>
                  <a:pt x="2334" y="15858"/>
                  <a:pt x="8285" y="17964"/>
                </a:cubicBezTo>
                <a:cubicBezTo>
                  <a:pt x="14237" y="20070"/>
                  <a:pt x="38729" y="15721"/>
                  <a:pt x="37676" y="12745"/>
                </a:cubicBezTo>
                <a:cubicBezTo>
                  <a:pt x="36623" y="9769"/>
                  <a:pt x="6866" y="-761"/>
                  <a:pt x="1967" y="10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5"/>
          <p:cNvSpPr txBox="1">
            <a:spLocks noGrp="1"/>
          </p:cNvSpPr>
          <p:nvPr>
            <p:ph type="subTitle" idx="1"/>
          </p:nvPr>
        </p:nvSpPr>
        <p:spPr>
          <a:xfrm>
            <a:off x="5038975" y="2344425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endParaRPr/>
          </a:p>
        </p:txBody>
      </p:sp>
      <p:sp>
        <p:nvSpPr>
          <p:cNvPr id="203" name="Google Shape;203;p5"/>
          <p:cNvSpPr txBox="1">
            <a:spLocks noGrp="1"/>
          </p:cNvSpPr>
          <p:nvPr>
            <p:ph type="subTitle" idx="2"/>
          </p:nvPr>
        </p:nvSpPr>
        <p:spPr>
          <a:xfrm>
            <a:off x="5038975" y="2732800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5"/>
          <p:cNvSpPr txBox="1">
            <a:spLocks noGrp="1"/>
          </p:cNvSpPr>
          <p:nvPr>
            <p:ph type="subTitle" idx="3"/>
          </p:nvPr>
        </p:nvSpPr>
        <p:spPr>
          <a:xfrm>
            <a:off x="1693175" y="2344425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endParaRPr/>
          </a:p>
        </p:txBody>
      </p:sp>
      <p:sp>
        <p:nvSpPr>
          <p:cNvPr id="205" name="Google Shape;205;p5"/>
          <p:cNvSpPr txBox="1">
            <a:spLocks noGrp="1"/>
          </p:cNvSpPr>
          <p:nvPr>
            <p:ph type="subTitle" idx="4"/>
          </p:nvPr>
        </p:nvSpPr>
        <p:spPr>
          <a:xfrm>
            <a:off x="1693175" y="2732800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5"/>
          <p:cNvSpPr/>
          <p:nvPr/>
        </p:nvSpPr>
        <p:spPr>
          <a:xfrm>
            <a:off x="776248" y="3941650"/>
            <a:ext cx="7593150" cy="1419675"/>
          </a:xfrm>
          <a:custGeom>
            <a:avLst/>
            <a:gdLst/>
            <a:ahLst/>
            <a:cxnLst/>
            <a:rect l="l" t="t" r="r" b="b"/>
            <a:pathLst>
              <a:path w="303726" h="56787" extrusionOk="0">
                <a:moveTo>
                  <a:pt x="294728" y="51096"/>
                </a:moveTo>
                <a:cubicBezTo>
                  <a:pt x="331078" y="44549"/>
                  <a:pt x="246612" y="15157"/>
                  <a:pt x="225782" y="11815"/>
                </a:cubicBezTo>
                <a:cubicBezTo>
                  <a:pt x="204952" y="8473"/>
                  <a:pt x="192408" y="32966"/>
                  <a:pt x="169746" y="31043"/>
                </a:cubicBezTo>
                <a:cubicBezTo>
                  <a:pt x="147084" y="29120"/>
                  <a:pt x="116823" y="-3063"/>
                  <a:pt x="89812" y="279"/>
                </a:cubicBezTo>
                <a:cubicBezTo>
                  <a:pt x="62801" y="3621"/>
                  <a:pt x="-26472" y="42627"/>
                  <a:pt x="7681" y="51096"/>
                </a:cubicBezTo>
                <a:cubicBezTo>
                  <a:pt x="41834" y="59566"/>
                  <a:pt x="258378" y="57643"/>
                  <a:pt x="294728" y="510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07" name="Google Shape;207;p5"/>
          <p:cNvSpPr/>
          <p:nvPr/>
        </p:nvSpPr>
        <p:spPr>
          <a:xfrm>
            <a:off x="3435186" y="4030095"/>
            <a:ext cx="2746450" cy="1279050"/>
          </a:xfrm>
          <a:custGeom>
            <a:avLst/>
            <a:gdLst/>
            <a:ahLst/>
            <a:cxnLst/>
            <a:rect l="l" t="t" r="r" b="b"/>
            <a:pathLst>
              <a:path w="109858" h="51162" extrusionOk="0">
                <a:moveTo>
                  <a:pt x="53500" y="37"/>
                </a:moveTo>
                <a:cubicBezTo>
                  <a:pt x="35600" y="-558"/>
                  <a:pt x="-7892" y="35609"/>
                  <a:pt x="1310" y="43437"/>
                </a:cubicBezTo>
                <a:cubicBezTo>
                  <a:pt x="10512" y="51266"/>
                  <a:pt x="100014" y="54241"/>
                  <a:pt x="108712" y="47008"/>
                </a:cubicBezTo>
                <a:cubicBezTo>
                  <a:pt x="117410" y="39775"/>
                  <a:pt x="71400" y="632"/>
                  <a:pt x="53500" y="3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208" name="Google Shape;208;p5"/>
          <p:cNvSpPr/>
          <p:nvPr/>
        </p:nvSpPr>
        <p:spPr>
          <a:xfrm rot="2931087">
            <a:off x="902931" y="3674005"/>
            <a:ext cx="432666" cy="70054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5"/>
          <p:cNvSpPr/>
          <p:nvPr/>
        </p:nvSpPr>
        <p:spPr>
          <a:xfrm rot="-2421642">
            <a:off x="8347116" y="4334162"/>
            <a:ext cx="340953" cy="3986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9"/>
          <p:cNvSpPr txBox="1">
            <a:spLocks noGrp="1"/>
          </p:cNvSpPr>
          <p:nvPr>
            <p:ph type="subTitle" idx="1"/>
          </p:nvPr>
        </p:nvSpPr>
        <p:spPr>
          <a:xfrm>
            <a:off x="3726675" y="1636975"/>
            <a:ext cx="4562100" cy="20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7" name="Google Shape;297;p9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9"/>
          <p:cNvSpPr/>
          <p:nvPr/>
        </p:nvSpPr>
        <p:spPr>
          <a:xfrm>
            <a:off x="638082" y="4141268"/>
            <a:ext cx="7612450" cy="1265900"/>
          </a:xfrm>
          <a:custGeom>
            <a:avLst/>
            <a:gdLst/>
            <a:ahLst/>
            <a:cxnLst/>
            <a:rect l="l" t="t" r="r" b="b"/>
            <a:pathLst>
              <a:path w="304498" h="50636" extrusionOk="0">
                <a:moveTo>
                  <a:pt x="4968" y="45584"/>
                </a:moveTo>
                <a:cubicBezTo>
                  <a:pt x="-24469" y="39816"/>
                  <a:pt x="86275" y="14040"/>
                  <a:pt x="115666" y="10973"/>
                </a:cubicBezTo>
                <a:cubicBezTo>
                  <a:pt x="145057" y="7906"/>
                  <a:pt x="159845" y="28965"/>
                  <a:pt x="181316" y="27180"/>
                </a:cubicBezTo>
                <a:cubicBezTo>
                  <a:pt x="202787" y="25395"/>
                  <a:pt x="225999" y="-2806"/>
                  <a:pt x="244494" y="261"/>
                </a:cubicBezTo>
                <a:cubicBezTo>
                  <a:pt x="262990" y="3328"/>
                  <a:pt x="332210" y="38030"/>
                  <a:pt x="292289" y="45584"/>
                </a:cubicBezTo>
                <a:cubicBezTo>
                  <a:pt x="252368" y="53138"/>
                  <a:pt x="34405" y="51353"/>
                  <a:pt x="4968" y="4558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99" name="Google Shape;299;p9"/>
          <p:cNvSpPr/>
          <p:nvPr/>
        </p:nvSpPr>
        <p:spPr>
          <a:xfrm rot="-5026952">
            <a:off x="4258719" y="3905946"/>
            <a:ext cx="371183" cy="51208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9"/>
          <p:cNvSpPr/>
          <p:nvPr/>
        </p:nvSpPr>
        <p:spPr>
          <a:xfrm>
            <a:off x="3606025" y="4374102"/>
            <a:ext cx="2819725" cy="1078449"/>
          </a:xfrm>
          <a:custGeom>
            <a:avLst/>
            <a:gdLst/>
            <a:ahLst/>
            <a:cxnLst/>
            <a:rect l="l" t="t" r="r" b="b"/>
            <a:pathLst>
              <a:path w="112789" h="36539" extrusionOk="0">
                <a:moveTo>
                  <a:pt x="110943" y="32973"/>
                </a:moveTo>
                <a:cubicBezTo>
                  <a:pt x="121564" y="27662"/>
                  <a:pt x="82879" y="194"/>
                  <a:pt x="64521" y="11"/>
                </a:cubicBezTo>
                <a:cubicBezTo>
                  <a:pt x="46163" y="-172"/>
                  <a:pt x="-6944" y="26381"/>
                  <a:pt x="793" y="31875"/>
                </a:cubicBezTo>
                <a:cubicBezTo>
                  <a:pt x="8530" y="37369"/>
                  <a:pt x="100322" y="38284"/>
                  <a:pt x="110943" y="3297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grpSp>
        <p:nvGrpSpPr>
          <p:cNvPr id="301" name="Google Shape;301;p9"/>
          <p:cNvGrpSpPr/>
          <p:nvPr/>
        </p:nvGrpSpPr>
        <p:grpSpPr>
          <a:xfrm>
            <a:off x="713225" y="1679700"/>
            <a:ext cx="2381263" cy="3494203"/>
            <a:chOff x="713225" y="1679700"/>
            <a:chExt cx="2381263" cy="3494203"/>
          </a:xfrm>
        </p:grpSpPr>
        <p:sp>
          <p:nvSpPr>
            <p:cNvPr id="302" name="Google Shape;302;p9"/>
            <p:cNvSpPr/>
            <p:nvPr/>
          </p:nvSpPr>
          <p:spPr>
            <a:xfrm>
              <a:off x="776908" y="4509472"/>
              <a:ext cx="912799" cy="664430"/>
            </a:xfrm>
            <a:custGeom>
              <a:avLst/>
              <a:gdLst/>
              <a:ahLst/>
              <a:cxnLst/>
              <a:rect l="l" t="t" r="r" b="b"/>
              <a:pathLst>
                <a:path w="35719" h="26000" extrusionOk="0">
                  <a:moveTo>
                    <a:pt x="1144" y="0"/>
                  </a:moveTo>
                  <a:lnTo>
                    <a:pt x="1144" y="0"/>
                  </a:lnTo>
                  <a:cubicBezTo>
                    <a:pt x="1" y="6174"/>
                    <a:pt x="778" y="18636"/>
                    <a:pt x="1967" y="25999"/>
                  </a:cubicBezTo>
                  <a:lnTo>
                    <a:pt x="20215" y="25999"/>
                  </a:lnTo>
                  <a:lnTo>
                    <a:pt x="20215" y="17081"/>
                  </a:lnTo>
                  <a:lnTo>
                    <a:pt x="22044" y="17081"/>
                  </a:lnTo>
                  <a:lnTo>
                    <a:pt x="21884" y="25999"/>
                  </a:lnTo>
                  <a:lnTo>
                    <a:pt x="34438" y="25999"/>
                  </a:lnTo>
                  <a:lnTo>
                    <a:pt x="35718" y="1418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1750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9"/>
            <p:cNvSpPr/>
            <p:nvPr/>
          </p:nvSpPr>
          <p:spPr>
            <a:xfrm>
              <a:off x="771056" y="3436575"/>
              <a:ext cx="944359" cy="1268627"/>
            </a:xfrm>
            <a:custGeom>
              <a:avLst/>
              <a:gdLst/>
              <a:ahLst/>
              <a:cxnLst/>
              <a:rect l="l" t="t" r="r" b="b"/>
              <a:pathLst>
                <a:path w="36954" h="49643" extrusionOk="0">
                  <a:moveTo>
                    <a:pt x="11892" y="1"/>
                  </a:moveTo>
                  <a:lnTo>
                    <a:pt x="9605" y="481"/>
                  </a:lnTo>
                  <a:lnTo>
                    <a:pt x="3637" y="16556"/>
                  </a:lnTo>
                  <a:lnTo>
                    <a:pt x="1" y="41481"/>
                  </a:lnTo>
                  <a:cubicBezTo>
                    <a:pt x="1" y="41481"/>
                    <a:pt x="3317" y="48821"/>
                    <a:pt x="16899" y="49576"/>
                  </a:cubicBezTo>
                  <a:cubicBezTo>
                    <a:pt x="17743" y="49621"/>
                    <a:pt x="18559" y="49642"/>
                    <a:pt x="19348" y="49642"/>
                  </a:cubicBezTo>
                  <a:cubicBezTo>
                    <a:pt x="31280" y="49642"/>
                    <a:pt x="36953" y="44774"/>
                    <a:pt x="36953" y="44774"/>
                  </a:cubicBezTo>
                  <a:lnTo>
                    <a:pt x="36244" y="39674"/>
                  </a:lnTo>
                  <a:lnTo>
                    <a:pt x="36244" y="1213"/>
                  </a:lnTo>
                  <a:lnTo>
                    <a:pt x="32403" y="24"/>
                  </a:lnTo>
                  <a:lnTo>
                    <a:pt x="32334" y="1"/>
                  </a:lnTo>
                  <a:cubicBezTo>
                    <a:pt x="28554" y="2648"/>
                    <a:pt x="25025" y="3529"/>
                    <a:pt x="21999" y="3529"/>
                  </a:cubicBezTo>
                  <a:cubicBezTo>
                    <a:pt x="16109" y="3529"/>
                    <a:pt x="12126" y="190"/>
                    <a:pt x="11914" y="24"/>
                  </a:cubicBezTo>
                  <a:lnTo>
                    <a:pt x="11892" y="1"/>
                  </a:lnTo>
                  <a:close/>
                </a:path>
              </a:pathLst>
            </a:custGeom>
            <a:solidFill>
              <a:srgbClr val="639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9"/>
            <p:cNvSpPr/>
            <p:nvPr/>
          </p:nvSpPr>
          <p:spPr>
            <a:xfrm>
              <a:off x="771643" y="4110918"/>
              <a:ext cx="944359" cy="594282"/>
            </a:xfrm>
            <a:custGeom>
              <a:avLst/>
              <a:gdLst/>
              <a:ahLst/>
              <a:cxnLst/>
              <a:rect l="l" t="t" r="r" b="b"/>
              <a:pathLst>
                <a:path w="36954" h="23255" extrusionOk="0">
                  <a:moveTo>
                    <a:pt x="2196" y="1"/>
                  </a:moveTo>
                  <a:lnTo>
                    <a:pt x="1" y="15093"/>
                  </a:lnTo>
                  <a:cubicBezTo>
                    <a:pt x="1" y="15093"/>
                    <a:pt x="3294" y="22433"/>
                    <a:pt x="16899" y="23188"/>
                  </a:cubicBezTo>
                  <a:cubicBezTo>
                    <a:pt x="17743" y="23233"/>
                    <a:pt x="18559" y="23254"/>
                    <a:pt x="19348" y="23254"/>
                  </a:cubicBezTo>
                  <a:cubicBezTo>
                    <a:pt x="31280" y="23254"/>
                    <a:pt x="36953" y="18386"/>
                    <a:pt x="36953" y="18386"/>
                  </a:cubicBezTo>
                  <a:lnTo>
                    <a:pt x="36221" y="13286"/>
                  </a:lnTo>
                  <a:lnTo>
                    <a:pt x="36221" y="3408"/>
                  </a:lnTo>
                  <a:cubicBezTo>
                    <a:pt x="34118" y="4712"/>
                    <a:pt x="31923" y="5855"/>
                    <a:pt x="29384" y="6404"/>
                  </a:cubicBezTo>
                  <a:cubicBezTo>
                    <a:pt x="27239" y="6887"/>
                    <a:pt x="25093" y="7113"/>
                    <a:pt x="22969" y="7113"/>
                  </a:cubicBezTo>
                  <a:cubicBezTo>
                    <a:pt x="15450" y="7113"/>
                    <a:pt x="8205" y="4280"/>
                    <a:pt x="2196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9"/>
            <p:cNvSpPr/>
            <p:nvPr/>
          </p:nvSpPr>
          <p:spPr>
            <a:xfrm>
              <a:off x="2580210" y="1922114"/>
              <a:ext cx="286957" cy="339933"/>
            </a:xfrm>
            <a:custGeom>
              <a:avLst/>
              <a:gdLst/>
              <a:ahLst/>
              <a:cxnLst/>
              <a:rect l="l" t="t" r="r" b="b"/>
              <a:pathLst>
                <a:path w="11229" h="13302" extrusionOk="0">
                  <a:moveTo>
                    <a:pt x="6061" y="0"/>
                  </a:moveTo>
                  <a:cubicBezTo>
                    <a:pt x="3393" y="0"/>
                    <a:pt x="0" y="2912"/>
                    <a:pt x="3111" y="7654"/>
                  </a:cubicBezTo>
                  <a:lnTo>
                    <a:pt x="5100" y="13302"/>
                  </a:lnTo>
                  <a:lnTo>
                    <a:pt x="11228" y="11335"/>
                  </a:lnTo>
                  <a:lnTo>
                    <a:pt x="8759" y="6076"/>
                  </a:lnTo>
                  <a:cubicBezTo>
                    <a:pt x="8759" y="6076"/>
                    <a:pt x="10291" y="4887"/>
                    <a:pt x="8324" y="1183"/>
                  </a:cubicBezTo>
                  <a:cubicBezTo>
                    <a:pt x="7889" y="378"/>
                    <a:pt x="7022" y="0"/>
                    <a:pt x="6061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9"/>
            <p:cNvSpPr/>
            <p:nvPr/>
          </p:nvSpPr>
          <p:spPr>
            <a:xfrm>
              <a:off x="1719472" y="1679700"/>
              <a:ext cx="683136" cy="521092"/>
            </a:xfrm>
            <a:custGeom>
              <a:avLst/>
              <a:gdLst/>
              <a:ahLst/>
              <a:cxnLst/>
              <a:rect l="l" t="t" r="r" b="b"/>
              <a:pathLst>
                <a:path w="26732" h="20391" extrusionOk="0">
                  <a:moveTo>
                    <a:pt x="10583" y="0"/>
                  </a:moveTo>
                  <a:cubicBezTo>
                    <a:pt x="6891" y="0"/>
                    <a:pt x="3803" y="2486"/>
                    <a:pt x="3362" y="6941"/>
                  </a:cubicBezTo>
                  <a:cubicBezTo>
                    <a:pt x="2882" y="11789"/>
                    <a:pt x="0" y="12887"/>
                    <a:pt x="389" y="15631"/>
                  </a:cubicBezTo>
                  <a:cubicBezTo>
                    <a:pt x="742" y="18005"/>
                    <a:pt x="2325" y="18173"/>
                    <a:pt x="2767" y="18173"/>
                  </a:cubicBezTo>
                  <a:cubicBezTo>
                    <a:pt x="2840" y="18173"/>
                    <a:pt x="2882" y="18169"/>
                    <a:pt x="2882" y="18169"/>
                  </a:cubicBezTo>
                  <a:lnTo>
                    <a:pt x="3385" y="16522"/>
                  </a:lnTo>
                  <a:lnTo>
                    <a:pt x="3385" y="18397"/>
                  </a:lnTo>
                  <a:cubicBezTo>
                    <a:pt x="6160" y="19922"/>
                    <a:pt x="9366" y="20390"/>
                    <a:pt x="12260" y="20390"/>
                  </a:cubicBezTo>
                  <a:cubicBezTo>
                    <a:pt x="16876" y="20390"/>
                    <a:pt x="20695" y="19198"/>
                    <a:pt x="20695" y="19198"/>
                  </a:cubicBezTo>
                  <a:lnTo>
                    <a:pt x="21747" y="17094"/>
                  </a:lnTo>
                  <a:lnTo>
                    <a:pt x="21564" y="19198"/>
                  </a:lnTo>
                  <a:cubicBezTo>
                    <a:pt x="21564" y="19198"/>
                    <a:pt x="21568" y="19198"/>
                    <a:pt x="21577" y="19198"/>
                  </a:cubicBezTo>
                  <a:cubicBezTo>
                    <a:pt x="21735" y="19198"/>
                    <a:pt x="23239" y="19137"/>
                    <a:pt x="24948" y="16865"/>
                  </a:cubicBezTo>
                  <a:cubicBezTo>
                    <a:pt x="26731" y="14487"/>
                    <a:pt x="22112" y="9091"/>
                    <a:pt x="22112" y="9091"/>
                  </a:cubicBezTo>
                  <a:cubicBezTo>
                    <a:pt x="20430" y="451"/>
                    <a:pt x="13107" y="54"/>
                    <a:pt x="11778" y="54"/>
                  </a:cubicBezTo>
                  <a:cubicBezTo>
                    <a:pt x="11644" y="54"/>
                    <a:pt x="11571" y="58"/>
                    <a:pt x="11571" y="58"/>
                  </a:cubicBezTo>
                  <a:cubicBezTo>
                    <a:pt x="11238" y="20"/>
                    <a:pt x="10908" y="0"/>
                    <a:pt x="10583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9"/>
            <p:cNvSpPr/>
            <p:nvPr/>
          </p:nvSpPr>
          <p:spPr>
            <a:xfrm>
              <a:off x="1881336" y="2211779"/>
              <a:ext cx="341287" cy="134700"/>
            </a:xfrm>
            <a:custGeom>
              <a:avLst/>
              <a:gdLst/>
              <a:ahLst/>
              <a:cxnLst/>
              <a:rect l="l" t="t" r="r" b="b"/>
              <a:pathLst>
                <a:path w="13355" h="5271" extrusionOk="0">
                  <a:moveTo>
                    <a:pt x="938" y="0"/>
                  </a:moveTo>
                  <a:lnTo>
                    <a:pt x="0" y="1647"/>
                  </a:lnTo>
                  <a:cubicBezTo>
                    <a:pt x="2537" y="4368"/>
                    <a:pt x="4881" y="5270"/>
                    <a:pt x="6874" y="5270"/>
                  </a:cubicBezTo>
                  <a:cubicBezTo>
                    <a:pt x="10793" y="5270"/>
                    <a:pt x="13355" y="1784"/>
                    <a:pt x="13355" y="1784"/>
                  </a:cubicBezTo>
                  <a:lnTo>
                    <a:pt x="12508" y="0"/>
                  </a:lnTo>
                  <a:cubicBezTo>
                    <a:pt x="9925" y="877"/>
                    <a:pt x="7778" y="1169"/>
                    <a:pt x="6063" y="1169"/>
                  </a:cubicBezTo>
                  <a:cubicBezTo>
                    <a:pt x="2635" y="1169"/>
                    <a:pt x="938" y="0"/>
                    <a:pt x="938" y="0"/>
                  </a:cubicBezTo>
                  <a:close/>
                </a:path>
              </a:pathLst>
            </a:custGeom>
            <a:solidFill>
              <a:srgbClr val="BB33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9"/>
            <p:cNvSpPr/>
            <p:nvPr/>
          </p:nvSpPr>
          <p:spPr>
            <a:xfrm>
              <a:off x="2177006" y="1925308"/>
              <a:ext cx="125654" cy="116173"/>
            </a:xfrm>
            <a:custGeom>
              <a:avLst/>
              <a:gdLst/>
              <a:ahLst/>
              <a:cxnLst/>
              <a:rect l="l" t="t" r="r" b="b"/>
              <a:pathLst>
                <a:path w="4917" h="4546" extrusionOk="0">
                  <a:moveTo>
                    <a:pt x="2984" y="0"/>
                  </a:moveTo>
                  <a:cubicBezTo>
                    <a:pt x="1880" y="0"/>
                    <a:pt x="595" y="1583"/>
                    <a:pt x="595" y="1583"/>
                  </a:cubicBezTo>
                  <a:lnTo>
                    <a:pt x="1" y="4167"/>
                  </a:lnTo>
                  <a:cubicBezTo>
                    <a:pt x="548" y="4430"/>
                    <a:pt x="1070" y="4545"/>
                    <a:pt x="1551" y="4545"/>
                  </a:cubicBezTo>
                  <a:cubicBezTo>
                    <a:pt x="3623" y="4545"/>
                    <a:pt x="4916" y="2408"/>
                    <a:pt x="4025" y="737"/>
                  </a:cubicBezTo>
                  <a:cubicBezTo>
                    <a:pt x="3744" y="199"/>
                    <a:pt x="3375" y="0"/>
                    <a:pt x="2984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9"/>
            <p:cNvSpPr/>
            <p:nvPr/>
          </p:nvSpPr>
          <p:spPr>
            <a:xfrm>
              <a:off x="2234862" y="1965583"/>
              <a:ext cx="27778" cy="36876"/>
            </a:xfrm>
            <a:custGeom>
              <a:avLst/>
              <a:gdLst/>
              <a:ahLst/>
              <a:cxnLst/>
              <a:rect l="l" t="t" r="r" b="b"/>
              <a:pathLst>
                <a:path w="1087" h="1443" extrusionOk="0">
                  <a:moveTo>
                    <a:pt x="953" y="1"/>
                  </a:moveTo>
                  <a:cubicBezTo>
                    <a:pt x="942" y="1"/>
                    <a:pt x="929" y="3"/>
                    <a:pt x="915" y="7"/>
                  </a:cubicBezTo>
                  <a:cubicBezTo>
                    <a:pt x="367" y="236"/>
                    <a:pt x="1" y="762"/>
                    <a:pt x="1" y="1357"/>
                  </a:cubicBezTo>
                  <a:cubicBezTo>
                    <a:pt x="1" y="1414"/>
                    <a:pt x="46" y="1442"/>
                    <a:pt x="95" y="1442"/>
                  </a:cubicBezTo>
                  <a:cubicBezTo>
                    <a:pt x="144" y="1442"/>
                    <a:pt x="195" y="1414"/>
                    <a:pt x="207" y="1357"/>
                  </a:cubicBezTo>
                  <a:cubicBezTo>
                    <a:pt x="207" y="854"/>
                    <a:pt x="527" y="396"/>
                    <a:pt x="984" y="213"/>
                  </a:cubicBezTo>
                  <a:cubicBezTo>
                    <a:pt x="1087" y="172"/>
                    <a:pt x="1060" y="1"/>
                    <a:pt x="953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9"/>
            <p:cNvSpPr/>
            <p:nvPr/>
          </p:nvSpPr>
          <p:spPr>
            <a:xfrm>
              <a:off x="2238567" y="1980328"/>
              <a:ext cx="19703" cy="24328"/>
            </a:xfrm>
            <a:custGeom>
              <a:avLst/>
              <a:gdLst/>
              <a:ahLst/>
              <a:cxnLst/>
              <a:rect l="l" t="t" r="r" b="b"/>
              <a:pathLst>
                <a:path w="771" h="952" extrusionOk="0">
                  <a:moveTo>
                    <a:pt x="155" y="0"/>
                  </a:moveTo>
                  <a:cubicBezTo>
                    <a:pt x="34" y="0"/>
                    <a:pt x="0" y="186"/>
                    <a:pt x="130" y="208"/>
                  </a:cubicBezTo>
                  <a:lnTo>
                    <a:pt x="107" y="208"/>
                  </a:lnTo>
                  <a:cubicBezTo>
                    <a:pt x="382" y="299"/>
                    <a:pt x="565" y="574"/>
                    <a:pt x="542" y="848"/>
                  </a:cubicBezTo>
                  <a:cubicBezTo>
                    <a:pt x="542" y="917"/>
                    <a:pt x="593" y="951"/>
                    <a:pt x="645" y="951"/>
                  </a:cubicBezTo>
                  <a:cubicBezTo>
                    <a:pt x="696" y="951"/>
                    <a:pt x="748" y="917"/>
                    <a:pt x="748" y="848"/>
                  </a:cubicBezTo>
                  <a:cubicBezTo>
                    <a:pt x="770" y="482"/>
                    <a:pt x="542" y="116"/>
                    <a:pt x="176" y="2"/>
                  </a:cubicBezTo>
                  <a:cubicBezTo>
                    <a:pt x="169" y="1"/>
                    <a:pt x="162" y="0"/>
                    <a:pt x="155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9"/>
            <p:cNvSpPr/>
            <p:nvPr/>
          </p:nvSpPr>
          <p:spPr>
            <a:xfrm>
              <a:off x="1901780" y="2092565"/>
              <a:ext cx="342463" cy="329608"/>
            </a:xfrm>
            <a:custGeom>
              <a:avLst/>
              <a:gdLst/>
              <a:ahLst/>
              <a:cxnLst/>
              <a:rect l="l" t="t" r="r" b="b"/>
              <a:pathLst>
                <a:path w="13401" h="12898" extrusionOk="0">
                  <a:moveTo>
                    <a:pt x="9262" y="1"/>
                  </a:moveTo>
                  <a:lnTo>
                    <a:pt x="2470" y="1578"/>
                  </a:lnTo>
                  <a:lnTo>
                    <a:pt x="2608" y="4345"/>
                  </a:lnTo>
                  <a:cubicBezTo>
                    <a:pt x="2629" y="4659"/>
                    <a:pt x="2240" y="4737"/>
                    <a:pt x="1744" y="4737"/>
                  </a:cubicBezTo>
                  <a:cubicBezTo>
                    <a:pt x="1255" y="4737"/>
                    <a:pt x="662" y="4661"/>
                    <a:pt x="257" y="4661"/>
                  </a:cubicBezTo>
                  <a:cubicBezTo>
                    <a:pt x="207" y="4661"/>
                    <a:pt x="159" y="4663"/>
                    <a:pt x="115" y="4665"/>
                  </a:cubicBezTo>
                  <a:lnTo>
                    <a:pt x="1" y="7844"/>
                  </a:lnTo>
                  <a:cubicBezTo>
                    <a:pt x="1807" y="9262"/>
                    <a:pt x="3019" y="12897"/>
                    <a:pt x="4803" y="12897"/>
                  </a:cubicBezTo>
                  <a:cubicBezTo>
                    <a:pt x="8439" y="12852"/>
                    <a:pt x="13401" y="5100"/>
                    <a:pt x="13401" y="5100"/>
                  </a:cubicBezTo>
                  <a:lnTo>
                    <a:pt x="11777" y="4871"/>
                  </a:lnTo>
                  <a:cubicBezTo>
                    <a:pt x="11627" y="4744"/>
                    <a:pt x="11329" y="4717"/>
                    <a:pt x="10995" y="4717"/>
                  </a:cubicBezTo>
                  <a:cubicBezTo>
                    <a:pt x="10756" y="4717"/>
                    <a:pt x="10498" y="4731"/>
                    <a:pt x="10262" y="4731"/>
                  </a:cubicBezTo>
                  <a:cubicBezTo>
                    <a:pt x="9825" y="4731"/>
                    <a:pt x="9465" y="4683"/>
                    <a:pt x="9445" y="4414"/>
                  </a:cubicBezTo>
                  <a:lnTo>
                    <a:pt x="9262" y="1"/>
                  </a:ln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9"/>
            <p:cNvSpPr/>
            <p:nvPr/>
          </p:nvSpPr>
          <p:spPr>
            <a:xfrm>
              <a:off x="1798947" y="1689948"/>
              <a:ext cx="438882" cy="480383"/>
            </a:xfrm>
            <a:custGeom>
              <a:avLst/>
              <a:gdLst/>
              <a:ahLst/>
              <a:cxnLst/>
              <a:rect l="l" t="t" r="r" b="b"/>
              <a:pathLst>
                <a:path w="17174" h="18798" extrusionOk="0">
                  <a:moveTo>
                    <a:pt x="7089" y="0"/>
                  </a:moveTo>
                  <a:cubicBezTo>
                    <a:pt x="7089" y="0"/>
                    <a:pt x="0" y="1944"/>
                    <a:pt x="2378" y="10245"/>
                  </a:cubicBezTo>
                  <a:cubicBezTo>
                    <a:pt x="2470" y="10588"/>
                    <a:pt x="2470" y="10954"/>
                    <a:pt x="2378" y="11297"/>
                  </a:cubicBezTo>
                  <a:cubicBezTo>
                    <a:pt x="2058" y="12691"/>
                    <a:pt x="1189" y="17013"/>
                    <a:pt x="7935" y="18728"/>
                  </a:cubicBezTo>
                  <a:cubicBezTo>
                    <a:pt x="8097" y="18773"/>
                    <a:pt x="8269" y="18798"/>
                    <a:pt x="8445" y="18798"/>
                  </a:cubicBezTo>
                  <a:cubicBezTo>
                    <a:pt x="8541" y="18798"/>
                    <a:pt x="8638" y="18790"/>
                    <a:pt x="8735" y="18774"/>
                  </a:cubicBezTo>
                  <a:cubicBezTo>
                    <a:pt x="10450" y="18500"/>
                    <a:pt x="16670" y="16945"/>
                    <a:pt x="16899" y="9170"/>
                  </a:cubicBezTo>
                  <a:cubicBezTo>
                    <a:pt x="17173" y="138"/>
                    <a:pt x="7089" y="0"/>
                    <a:pt x="7089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9"/>
            <p:cNvSpPr/>
            <p:nvPr/>
          </p:nvSpPr>
          <p:spPr>
            <a:xfrm>
              <a:off x="2064820" y="1925436"/>
              <a:ext cx="32174" cy="42677"/>
            </a:xfrm>
            <a:custGeom>
              <a:avLst/>
              <a:gdLst/>
              <a:ahLst/>
              <a:cxnLst/>
              <a:rect l="l" t="t" r="r" b="b"/>
              <a:pathLst>
                <a:path w="1259" h="1670" extrusionOk="0">
                  <a:moveTo>
                    <a:pt x="641" y="1"/>
                  </a:moveTo>
                  <a:cubicBezTo>
                    <a:pt x="298" y="1"/>
                    <a:pt x="1" y="367"/>
                    <a:pt x="1" y="824"/>
                  </a:cubicBezTo>
                  <a:cubicBezTo>
                    <a:pt x="1" y="1281"/>
                    <a:pt x="275" y="1670"/>
                    <a:pt x="641" y="1670"/>
                  </a:cubicBezTo>
                  <a:cubicBezTo>
                    <a:pt x="984" y="1670"/>
                    <a:pt x="1258" y="1281"/>
                    <a:pt x="1258" y="824"/>
                  </a:cubicBezTo>
                  <a:cubicBezTo>
                    <a:pt x="1258" y="367"/>
                    <a:pt x="984" y="1"/>
                    <a:pt x="641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9"/>
            <p:cNvSpPr/>
            <p:nvPr/>
          </p:nvSpPr>
          <p:spPr>
            <a:xfrm>
              <a:off x="1929252" y="1927787"/>
              <a:ext cx="32762" cy="42677"/>
            </a:xfrm>
            <a:custGeom>
              <a:avLst/>
              <a:gdLst/>
              <a:ahLst/>
              <a:cxnLst/>
              <a:rect l="l" t="t" r="r" b="b"/>
              <a:pathLst>
                <a:path w="1282" h="1670" extrusionOk="0">
                  <a:moveTo>
                    <a:pt x="641" y="0"/>
                  </a:moveTo>
                  <a:cubicBezTo>
                    <a:pt x="298" y="0"/>
                    <a:pt x="1" y="389"/>
                    <a:pt x="1" y="846"/>
                  </a:cubicBezTo>
                  <a:cubicBezTo>
                    <a:pt x="1" y="1304"/>
                    <a:pt x="298" y="1669"/>
                    <a:pt x="641" y="1669"/>
                  </a:cubicBezTo>
                  <a:cubicBezTo>
                    <a:pt x="984" y="1669"/>
                    <a:pt x="1281" y="1304"/>
                    <a:pt x="1281" y="846"/>
                  </a:cubicBezTo>
                  <a:cubicBezTo>
                    <a:pt x="1281" y="389"/>
                    <a:pt x="984" y="0"/>
                    <a:pt x="641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9"/>
            <p:cNvSpPr/>
            <p:nvPr/>
          </p:nvSpPr>
          <p:spPr>
            <a:xfrm>
              <a:off x="1958180" y="2035935"/>
              <a:ext cx="116914" cy="38460"/>
            </a:xfrm>
            <a:custGeom>
              <a:avLst/>
              <a:gdLst/>
              <a:ahLst/>
              <a:cxnLst/>
              <a:rect l="l" t="t" r="r" b="b"/>
              <a:pathLst>
                <a:path w="4575" h="1505" extrusionOk="0">
                  <a:moveTo>
                    <a:pt x="4339" y="1"/>
                  </a:moveTo>
                  <a:cubicBezTo>
                    <a:pt x="4289" y="1"/>
                    <a:pt x="4237" y="20"/>
                    <a:pt x="4196" y="67"/>
                  </a:cubicBezTo>
                  <a:lnTo>
                    <a:pt x="4219" y="67"/>
                  </a:lnTo>
                  <a:cubicBezTo>
                    <a:pt x="3686" y="828"/>
                    <a:pt x="2935" y="1196"/>
                    <a:pt x="2161" y="1196"/>
                  </a:cubicBezTo>
                  <a:cubicBezTo>
                    <a:pt x="1540" y="1196"/>
                    <a:pt x="904" y="959"/>
                    <a:pt x="355" y="502"/>
                  </a:cubicBezTo>
                  <a:cubicBezTo>
                    <a:pt x="320" y="472"/>
                    <a:pt x="282" y="459"/>
                    <a:pt x="246" y="459"/>
                  </a:cubicBezTo>
                  <a:cubicBezTo>
                    <a:pt x="114" y="459"/>
                    <a:pt x="1" y="623"/>
                    <a:pt x="126" y="730"/>
                  </a:cubicBezTo>
                  <a:cubicBezTo>
                    <a:pt x="741" y="1244"/>
                    <a:pt x="1453" y="1505"/>
                    <a:pt x="2149" y="1505"/>
                  </a:cubicBezTo>
                  <a:cubicBezTo>
                    <a:pt x="3034" y="1505"/>
                    <a:pt x="3892" y="1084"/>
                    <a:pt x="4494" y="227"/>
                  </a:cubicBezTo>
                  <a:cubicBezTo>
                    <a:pt x="4575" y="114"/>
                    <a:pt x="4461" y="1"/>
                    <a:pt x="4339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9"/>
            <p:cNvSpPr/>
            <p:nvPr/>
          </p:nvSpPr>
          <p:spPr>
            <a:xfrm>
              <a:off x="2051966" y="1864181"/>
              <a:ext cx="71324" cy="27957"/>
            </a:xfrm>
            <a:custGeom>
              <a:avLst/>
              <a:gdLst/>
              <a:ahLst/>
              <a:cxnLst/>
              <a:rect l="l" t="t" r="r" b="b"/>
              <a:pathLst>
                <a:path w="2791" h="1094" extrusionOk="0">
                  <a:moveTo>
                    <a:pt x="1180" y="1"/>
                  </a:moveTo>
                  <a:cubicBezTo>
                    <a:pt x="566" y="1"/>
                    <a:pt x="86" y="234"/>
                    <a:pt x="46" y="568"/>
                  </a:cubicBezTo>
                  <a:cubicBezTo>
                    <a:pt x="0" y="980"/>
                    <a:pt x="504" y="820"/>
                    <a:pt x="1235" y="888"/>
                  </a:cubicBezTo>
                  <a:cubicBezTo>
                    <a:pt x="1709" y="946"/>
                    <a:pt x="2165" y="1093"/>
                    <a:pt x="2450" y="1093"/>
                  </a:cubicBezTo>
                  <a:cubicBezTo>
                    <a:pt x="2619" y="1093"/>
                    <a:pt x="2727" y="1042"/>
                    <a:pt x="2744" y="888"/>
                  </a:cubicBezTo>
                  <a:cubicBezTo>
                    <a:pt x="2790" y="500"/>
                    <a:pt x="2219" y="111"/>
                    <a:pt x="1487" y="20"/>
                  </a:cubicBezTo>
                  <a:cubicBezTo>
                    <a:pt x="1382" y="7"/>
                    <a:pt x="1279" y="1"/>
                    <a:pt x="1180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9"/>
            <p:cNvSpPr/>
            <p:nvPr/>
          </p:nvSpPr>
          <p:spPr>
            <a:xfrm>
              <a:off x="1893603" y="1871209"/>
              <a:ext cx="71912" cy="28110"/>
            </a:xfrm>
            <a:custGeom>
              <a:avLst/>
              <a:gdLst/>
              <a:ahLst/>
              <a:cxnLst/>
              <a:rect l="l" t="t" r="r" b="b"/>
              <a:pathLst>
                <a:path w="2814" h="1100" extrusionOk="0">
                  <a:moveTo>
                    <a:pt x="1611" y="0"/>
                  </a:moveTo>
                  <a:cubicBezTo>
                    <a:pt x="1512" y="0"/>
                    <a:pt x="1409" y="6"/>
                    <a:pt x="1304" y="19"/>
                  </a:cubicBezTo>
                  <a:cubicBezTo>
                    <a:pt x="572" y="110"/>
                    <a:pt x="1" y="499"/>
                    <a:pt x="46" y="911"/>
                  </a:cubicBezTo>
                  <a:cubicBezTo>
                    <a:pt x="63" y="1052"/>
                    <a:pt x="167" y="1100"/>
                    <a:pt x="330" y="1100"/>
                  </a:cubicBezTo>
                  <a:cubicBezTo>
                    <a:pt x="614" y="1100"/>
                    <a:pt x="1076" y="954"/>
                    <a:pt x="1556" y="911"/>
                  </a:cubicBezTo>
                  <a:cubicBezTo>
                    <a:pt x="2287" y="819"/>
                    <a:pt x="2813" y="979"/>
                    <a:pt x="2745" y="568"/>
                  </a:cubicBezTo>
                  <a:cubicBezTo>
                    <a:pt x="2705" y="233"/>
                    <a:pt x="2225" y="0"/>
                    <a:pt x="1611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9"/>
            <p:cNvSpPr/>
            <p:nvPr/>
          </p:nvSpPr>
          <p:spPr>
            <a:xfrm>
              <a:off x="1991784" y="2116791"/>
              <a:ext cx="32736" cy="11449"/>
            </a:xfrm>
            <a:custGeom>
              <a:avLst/>
              <a:gdLst/>
              <a:ahLst/>
              <a:cxnLst/>
              <a:rect l="l" t="t" r="r" b="b"/>
              <a:pathLst>
                <a:path w="1281" h="448" extrusionOk="0">
                  <a:moveTo>
                    <a:pt x="244" y="0"/>
                  </a:moveTo>
                  <a:cubicBezTo>
                    <a:pt x="97" y="0"/>
                    <a:pt x="0" y="23"/>
                    <a:pt x="0" y="127"/>
                  </a:cubicBezTo>
                  <a:cubicBezTo>
                    <a:pt x="0" y="287"/>
                    <a:pt x="297" y="447"/>
                    <a:pt x="640" y="447"/>
                  </a:cubicBezTo>
                  <a:cubicBezTo>
                    <a:pt x="983" y="447"/>
                    <a:pt x="1281" y="287"/>
                    <a:pt x="1281" y="127"/>
                  </a:cubicBezTo>
                  <a:cubicBezTo>
                    <a:pt x="1281" y="23"/>
                    <a:pt x="1184" y="0"/>
                    <a:pt x="1036" y="0"/>
                  </a:cubicBezTo>
                  <a:cubicBezTo>
                    <a:pt x="926" y="0"/>
                    <a:pt x="787" y="13"/>
                    <a:pt x="640" y="13"/>
                  </a:cubicBezTo>
                  <a:cubicBezTo>
                    <a:pt x="493" y="13"/>
                    <a:pt x="355" y="0"/>
                    <a:pt x="244" y="0"/>
                  </a:cubicBezTo>
                  <a:close/>
                </a:path>
              </a:pathLst>
            </a:custGeom>
            <a:solidFill>
              <a:srgbClr val="CF86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9"/>
            <p:cNvSpPr/>
            <p:nvPr/>
          </p:nvSpPr>
          <p:spPr>
            <a:xfrm>
              <a:off x="1492749" y="2040561"/>
              <a:ext cx="1179235" cy="444836"/>
            </a:xfrm>
            <a:custGeom>
              <a:avLst/>
              <a:gdLst/>
              <a:ahLst/>
              <a:cxnLst/>
              <a:rect l="l" t="t" r="r" b="b"/>
              <a:pathLst>
                <a:path w="46145" h="17407" extrusionOk="0">
                  <a:moveTo>
                    <a:pt x="42944" y="0"/>
                  </a:moveTo>
                  <a:cubicBezTo>
                    <a:pt x="38393" y="6308"/>
                    <a:pt x="30182" y="6709"/>
                    <a:pt x="28169" y="6709"/>
                  </a:cubicBezTo>
                  <a:cubicBezTo>
                    <a:pt x="27876" y="6709"/>
                    <a:pt x="27714" y="6700"/>
                    <a:pt x="27714" y="6700"/>
                  </a:cubicBezTo>
                  <a:cubicBezTo>
                    <a:pt x="27509" y="8118"/>
                    <a:pt x="26754" y="9399"/>
                    <a:pt x="25588" y="10222"/>
                  </a:cubicBezTo>
                  <a:cubicBezTo>
                    <a:pt x="24505" y="11005"/>
                    <a:pt x="23225" y="11400"/>
                    <a:pt x="21941" y="11400"/>
                  </a:cubicBezTo>
                  <a:cubicBezTo>
                    <a:pt x="20676" y="11400"/>
                    <a:pt x="19406" y="11016"/>
                    <a:pt x="18316" y="10245"/>
                  </a:cubicBezTo>
                  <a:cubicBezTo>
                    <a:pt x="17127" y="9444"/>
                    <a:pt x="16327" y="8141"/>
                    <a:pt x="16144" y="6700"/>
                  </a:cubicBezTo>
                  <a:cubicBezTo>
                    <a:pt x="16144" y="6700"/>
                    <a:pt x="15539" y="6817"/>
                    <a:pt x="14554" y="6817"/>
                  </a:cubicBezTo>
                  <a:cubicBezTo>
                    <a:pt x="12075" y="6817"/>
                    <a:pt x="7190" y="6079"/>
                    <a:pt x="3476" y="892"/>
                  </a:cubicBezTo>
                  <a:lnTo>
                    <a:pt x="0" y="2859"/>
                  </a:lnTo>
                  <a:cubicBezTo>
                    <a:pt x="0" y="2859"/>
                    <a:pt x="2888" y="17406"/>
                    <a:pt x="17074" y="17406"/>
                  </a:cubicBezTo>
                  <a:cubicBezTo>
                    <a:pt x="18707" y="17406"/>
                    <a:pt x="20488" y="17214"/>
                    <a:pt x="22432" y="16785"/>
                  </a:cubicBezTo>
                  <a:lnTo>
                    <a:pt x="22432" y="16647"/>
                  </a:lnTo>
                  <a:cubicBezTo>
                    <a:pt x="24265" y="17041"/>
                    <a:pt x="25967" y="17219"/>
                    <a:pt x="27546" y="17219"/>
                  </a:cubicBezTo>
                  <a:cubicBezTo>
                    <a:pt x="42001" y="17219"/>
                    <a:pt x="46145" y="2333"/>
                    <a:pt x="46145" y="2333"/>
                  </a:cubicBezTo>
                  <a:lnTo>
                    <a:pt x="42944" y="0"/>
                  </a:lnTo>
                  <a:close/>
                </a:path>
              </a:pathLst>
            </a:custGeom>
            <a:solidFill>
              <a:srgbClr val="75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9"/>
            <p:cNvSpPr/>
            <p:nvPr/>
          </p:nvSpPr>
          <p:spPr>
            <a:xfrm>
              <a:off x="1739328" y="2368379"/>
              <a:ext cx="735728" cy="759597"/>
            </a:xfrm>
            <a:custGeom>
              <a:avLst/>
              <a:gdLst/>
              <a:ahLst/>
              <a:cxnLst/>
              <a:rect l="l" t="t" r="r" b="b"/>
              <a:pathLst>
                <a:path w="28790" h="29724" extrusionOk="0">
                  <a:moveTo>
                    <a:pt x="23599" y="1"/>
                  </a:moveTo>
                  <a:cubicBezTo>
                    <a:pt x="20004" y="652"/>
                    <a:pt x="15922" y="847"/>
                    <a:pt x="12324" y="847"/>
                  </a:cubicBezTo>
                  <a:cubicBezTo>
                    <a:pt x="6951" y="847"/>
                    <a:pt x="2653" y="412"/>
                    <a:pt x="2653" y="412"/>
                  </a:cubicBezTo>
                  <a:lnTo>
                    <a:pt x="1" y="26023"/>
                  </a:lnTo>
                  <a:cubicBezTo>
                    <a:pt x="6990" y="28803"/>
                    <a:pt x="12541" y="29723"/>
                    <a:pt x="16830" y="29723"/>
                  </a:cubicBezTo>
                  <a:cubicBezTo>
                    <a:pt x="25239" y="29723"/>
                    <a:pt x="28790" y="26183"/>
                    <a:pt x="28790" y="26183"/>
                  </a:cubicBezTo>
                  <a:lnTo>
                    <a:pt x="23599" y="1"/>
                  </a:lnTo>
                  <a:close/>
                </a:path>
              </a:pathLst>
            </a:custGeom>
            <a:solidFill>
              <a:srgbClr val="75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9"/>
            <p:cNvSpPr/>
            <p:nvPr/>
          </p:nvSpPr>
          <p:spPr>
            <a:xfrm>
              <a:off x="2049053" y="4376229"/>
              <a:ext cx="539364" cy="797674"/>
            </a:xfrm>
            <a:custGeom>
              <a:avLst/>
              <a:gdLst/>
              <a:ahLst/>
              <a:cxnLst/>
              <a:rect l="l" t="t" r="r" b="b"/>
              <a:pathLst>
                <a:path w="21106" h="31214" extrusionOk="0">
                  <a:moveTo>
                    <a:pt x="0" y="0"/>
                  </a:moveTo>
                  <a:lnTo>
                    <a:pt x="0" y="20100"/>
                  </a:lnTo>
                  <a:lnTo>
                    <a:pt x="3544" y="20100"/>
                  </a:lnTo>
                  <a:lnTo>
                    <a:pt x="4459" y="31213"/>
                  </a:lnTo>
                  <a:lnTo>
                    <a:pt x="19917" y="31213"/>
                  </a:lnTo>
                  <a:cubicBezTo>
                    <a:pt x="20900" y="22821"/>
                    <a:pt x="21106" y="8507"/>
                    <a:pt x="18339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9"/>
            <p:cNvSpPr/>
            <p:nvPr/>
          </p:nvSpPr>
          <p:spPr>
            <a:xfrm>
              <a:off x="1656351" y="4376817"/>
              <a:ext cx="539977" cy="797086"/>
            </a:xfrm>
            <a:custGeom>
              <a:avLst/>
              <a:gdLst/>
              <a:ahLst/>
              <a:cxnLst/>
              <a:rect l="l" t="t" r="r" b="b"/>
              <a:pathLst>
                <a:path w="21130" h="31191" extrusionOk="0">
                  <a:moveTo>
                    <a:pt x="2791" y="0"/>
                  </a:moveTo>
                  <a:cubicBezTo>
                    <a:pt x="1" y="8484"/>
                    <a:pt x="229" y="22798"/>
                    <a:pt x="1213" y="31190"/>
                  </a:cubicBezTo>
                  <a:lnTo>
                    <a:pt x="16671" y="31190"/>
                  </a:lnTo>
                  <a:lnTo>
                    <a:pt x="17585" y="20077"/>
                  </a:lnTo>
                  <a:lnTo>
                    <a:pt x="21130" y="20077"/>
                  </a:lnTo>
                  <a:lnTo>
                    <a:pt x="21130" y="0"/>
                  </a:ln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9"/>
            <p:cNvSpPr/>
            <p:nvPr/>
          </p:nvSpPr>
          <p:spPr>
            <a:xfrm>
              <a:off x="1583904" y="2593953"/>
              <a:ext cx="115151" cy="98157"/>
            </a:xfrm>
            <a:custGeom>
              <a:avLst/>
              <a:gdLst/>
              <a:ahLst/>
              <a:cxnLst/>
              <a:rect l="l" t="t" r="r" b="b"/>
              <a:pathLst>
                <a:path w="4506" h="3841" extrusionOk="0">
                  <a:moveTo>
                    <a:pt x="1944" y="0"/>
                  </a:moveTo>
                  <a:cubicBezTo>
                    <a:pt x="869" y="0"/>
                    <a:pt x="0" y="846"/>
                    <a:pt x="0" y="1921"/>
                  </a:cubicBezTo>
                  <a:cubicBezTo>
                    <a:pt x="0" y="3079"/>
                    <a:pt x="949" y="3840"/>
                    <a:pt x="1938" y="3840"/>
                  </a:cubicBezTo>
                  <a:cubicBezTo>
                    <a:pt x="2414" y="3840"/>
                    <a:pt x="2899" y="3664"/>
                    <a:pt x="3293" y="3270"/>
                  </a:cubicBezTo>
                  <a:cubicBezTo>
                    <a:pt x="4505" y="2058"/>
                    <a:pt x="3636" y="0"/>
                    <a:pt x="1944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9"/>
            <p:cNvSpPr/>
            <p:nvPr/>
          </p:nvSpPr>
          <p:spPr>
            <a:xfrm>
              <a:off x="1617789" y="2874443"/>
              <a:ext cx="114563" cy="98157"/>
            </a:xfrm>
            <a:custGeom>
              <a:avLst/>
              <a:gdLst/>
              <a:ahLst/>
              <a:cxnLst/>
              <a:rect l="l" t="t" r="r" b="b"/>
              <a:pathLst>
                <a:path w="4483" h="3841" extrusionOk="0">
                  <a:moveTo>
                    <a:pt x="1921" y="0"/>
                  </a:moveTo>
                  <a:cubicBezTo>
                    <a:pt x="847" y="0"/>
                    <a:pt x="1" y="846"/>
                    <a:pt x="1" y="1921"/>
                  </a:cubicBezTo>
                  <a:cubicBezTo>
                    <a:pt x="1" y="3079"/>
                    <a:pt x="938" y="3840"/>
                    <a:pt x="1921" y="3840"/>
                  </a:cubicBezTo>
                  <a:cubicBezTo>
                    <a:pt x="2394" y="3840"/>
                    <a:pt x="2877" y="3664"/>
                    <a:pt x="3271" y="3270"/>
                  </a:cubicBezTo>
                  <a:cubicBezTo>
                    <a:pt x="4482" y="2058"/>
                    <a:pt x="3636" y="0"/>
                    <a:pt x="1921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9"/>
            <p:cNvSpPr/>
            <p:nvPr/>
          </p:nvSpPr>
          <p:spPr>
            <a:xfrm>
              <a:off x="2244215" y="2705142"/>
              <a:ext cx="223862" cy="207558"/>
            </a:xfrm>
            <a:custGeom>
              <a:avLst/>
              <a:gdLst/>
              <a:ahLst/>
              <a:cxnLst/>
              <a:rect l="l" t="t" r="r" b="b"/>
              <a:pathLst>
                <a:path w="8760" h="8122" extrusionOk="0">
                  <a:moveTo>
                    <a:pt x="5309" y="1"/>
                  </a:moveTo>
                  <a:cubicBezTo>
                    <a:pt x="3333" y="1"/>
                    <a:pt x="1052" y="2829"/>
                    <a:pt x="1052" y="2829"/>
                  </a:cubicBezTo>
                  <a:lnTo>
                    <a:pt x="1" y="7448"/>
                  </a:lnTo>
                  <a:cubicBezTo>
                    <a:pt x="972" y="7917"/>
                    <a:pt x="1900" y="8122"/>
                    <a:pt x="2755" y="8122"/>
                  </a:cubicBezTo>
                  <a:cubicBezTo>
                    <a:pt x="6447" y="8122"/>
                    <a:pt x="8759" y="4291"/>
                    <a:pt x="7181" y="1320"/>
                  </a:cubicBezTo>
                  <a:cubicBezTo>
                    <a:pt x="6672" y="356"/>
                    <a:pt x="6009" y="1"/>
                    <a:pt x="5309" y="1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9"/>
            <p:cNvSpPr/>
            <p:nvPr/>
          </p:nvSpPr>
          <p:spPr>
            <a:xfrm>
              <a:off x="2346485" y="2777641"/>
              <a:ext cx="50216" cy="65549"/>
            </a:xfrm>
            <a:custGeom>
              <a:avLst/>
              <a:gdLst/>
              <a:ahLst/>
              <a:cxnLst/>
              <a:rect l="l" t="t" r="r" b="b"/>
              <a:pathLst>
                <a:path w="1965" h="2565" extrusionOk="0">
                  <a:moveTo>
                    <a:pt x="1740" y="1"/>
                  </a:moveTo>
                  <a:cubicBezTo>
                    <a:pt x="1718" y="1"/>
                    <a:pt x="1695" y="5"/>
                    <a:pt x="1670" y="15"/>
                  </a:cubicBezTo>
                  <a:cubicBezTo>
                    <a:pt x="686" y="427"/>
                    <a:pt x="46" y="1341"/>
                    <a:pt x="0" y="2393"/>
                  </a:cubicBezTo>
                  <a:cubicBezTo>
                    <a:pt x="12" y="2508"/>
                    <a:pt x="97" y="2565"/>
                    <a:pt x="183" y="2565"/>
                  </a:cubicBezTo>
                  <a:cubicBezTo>
                    <a:pt x="269" y="2565"/>
                    <a:pt x="355" y="2508"/>
                    <a:pt x="366" y="2393"/>
                  </a:cubicBezTo>
                  <a:cubicBezTo>
                    <a:pt x="412" y="1501"/>
                    <a:pt x="961" y="724"/>
                    <a:pt x="1761" y="381"/>
                  </a:cubicBezTo>
                  <a:cubicBezTo>
                    <a:pt x="1965" y="300"/>
                    <a:pt x="1914" y="1"/>
                    <a:pt x="1740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9"/>
            <p:cNvSpPr/>
            <p:nvPr/>
          </p:nvSpPr>
          <p:spPr>
            <a:xfrm>
              <a:off x="2353411" y="2804091"/>
              <a:ext cx="35751" cy="42166"/>
            </a:xfrm>
            <a:custGeom>
              <a:avLst/>
              <a:gdLst/>
              <a:ahLst/>
              <a:cxnLst/>
              <a:rect l="l" t="t" r="r" b="b"/>
              <a:pathLst>
                <a:path w="1399" h="1650" extrusionOk="0">
                  <a:moveTo>
                    <a:pt x="268" y="1"/>
                  </a:moveTo>
                  <a:cubicBezTo>
                    <a:pt x="78" y="1"/>
                    <a:pt x="0" y="310"/>
                    <a:pt x="209" y="352"/>
                  </a:cubicBezTo>
                  <a:cubicBezTo>
                    <a:pt x="713" y="512"/>
                    <a:pt x="1033" y="992"/>
                    <a:pt x="987" y="1495"/>
                  </a:cubicBezTo>
                  <a:cubicBezTo>
                    <a:pt x="998" y="1598"/>
                    <a:pt x="1078" y="1650"/>
                    <a:pt x="1161" y="1650"/>
                  </a:cubicBezTo>
                  <a:cubicBezTo>
                    <a:pt x="1244" y="1650"/>
                    <a:pt x="1330" y="1598"/>
                    <a:pt x="1353" y="1495"/>
                  </a:cubicBezTo>
                  <a:cubicBezTo>
                    <a:pt x="1399" y="809"/>
                    <a:pt x="964" y="192"/>
                    <a:pt x="324" y="9"/>
                  </a:cubicBezTo>
                  <a:cubicBezTo>
                    <a:pt x="304" y="3"/>
                    <a:pt x="286" y="1"/>
                    <a:pt x="268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9"/>
            <p:cNvSpPr/>
            <p:nvPr/>
          </p:nvSpPr>
          <p:spPr>
            <a:xfrm>
              <a:off x="1714770" y="2705142"/>
              <a:ext cx="223862" cy="207558"/>
            </a:xfrm>
            <a:custGeom>
              <a:avLst/>
              <a:gdLst/>
              <a:ahLst/>
              <a:cxnLst/>
              <a:rect l="l" t="t" r="r" b="b"/>
              <a:pathLst>
                <a:path w="8760" h="8122" extrusionOk="0">
                  <a:moveTo>
                    <a:pt x="3451" y="1"/>
                  </a:moveTo>
                  <a:cubicBezTo>
                    <a:pt x="2750" y="1"/>
                    <a:pt x="2088" y="356"/>
                    <a:pt x="1579" y="1320"/>
                  </a:cubicBezTo>
                  <a:cubicBezTo>
                    <a:pt x="1" y="4291"/>
                    <a:pt x="2313" y="8122"/>
                    <a:pt x="6005" y="8122"/>
                  </a:cubicBezTo>
                  <a:cubicBezTo>
                    <a:pt x="6860" y="8122"/>
                    <a:pt x="7788" y="7917"/>
                    <a:pt x="8759" y="7448"/>
                  </a:cubicBezTo>
                  <a:lnTo>
                    <a:pt x="7708" y="2829"/>
                  </a:lnTo>
                  <a:cubicBezTo>
                    <a:pt x="7708" y="2829"/>
                    <a:pt x="5427" y="1"/>
                    <a:pt x="3451" y="1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9"/>
            <p:cNvSpPr/>
            <p:nvPr/>
          </p:nvSpPr>
          <p:spPr>
            <a:xfrm>
              <a:off x="1786144" y="2777641"/>
              <a:ext cx="50216" cy="65549"/>
            </a:xfrm>
            <a:custGeom>
              <a:avLst/>
              <a:gdLst/>
              <a:ahLst/>
              <a:cxnLst/>
              <a:rect l="l" t="t" r="r" b="b"/>
              <a:pathLst>
                <a:path w="1965" h="2565" extrusionOk="0">
                  <a:moveTo>
                    <a:pt x="225" y="1"/>
                  </a:moveTo>
                  <a:cubicBezTo>
                    <a:pt x="51" y="1"/>
                    <a:pt x="0" y="300"/>
                    <a:pt x="204" y="381"/>
                  </a:cubicBezTo>
                  <a:cubicBezTo>
                    <a:pt x="1004" y="724"/>
                    <a:pt x="1553" y="1501"/>
                    <a:pt x="1599" y="2393"/>
                  </a:cubicBezTo>
                  <a:cubicBezTo>
                    <a:pt x="1610" y="2508"/>
                    <a:pt x="1696" y="2565"/>
                    <a:pt x="1782" y="2565"/>
                  </a:cubicBezTo>
                  <a:cubicBezTo>
                    <a:pt x="1868" y="2565"/>
                    <a:pt x="1953" y="2508"/>
                    <a:pt x="1965" y="2393"/>
                  </a:cubicBezTo>
                  <a:cubicBezTo>
                    <a:pt x="1919" y="1341"/>
                    <a:pt x="1279" y="404"/>
                    <a:pt x="295" y="15"/>
                  </a:cubicBezTo>
                  <a:cubicBezTo>
                    <a:pt x="270" y="5"/>
                    <a:pt x="247" y="1"/>
                    <a:pt x="225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9"/>
            <p:cNvSpPr/>
            <p:nvPr/>
          </p:nvSpPr>
          <p:spPr>
            <a:xfrm>
              <a:off x="1793683" y="2804091"/>
              <a:ext cx="35751" cy="42166"/>
            </a:xfrm>
            <a:custGeom>
              <a:avLst/>
              <a:gdLst/>
              <a:ahLst/>
              <a:cxnLst/>
              <a:rect l="l" t="t" r="r" b="b"/>
              <a:pathLst>
                <a:path w="1399" h="1650" extrusionOk="0">
                  <a:moveTo>
                    <a:pt x="1131" y="1"/>
                  </a:moveTo>
                  <a:cubicBezTo>
                    <a:pt x="1113" y="1"/>
                    <a:pt x="1095" y="3"/>
                    <a:pt x="1075" y="9"/>
                  </a:cubicBezTo>
                  <a:cubicBezTo>
                    <a:pt x="435" y="192"/>
                    <a:pt x="0" y="809"/>
                    <a:pt x="46" y="1495"/>
                  </a:cubicBezTo>
                  <a:cubicBezTo>
                    <a:pt x="69" y="1598"/>
                    <a:pt x="155" y="1650"/>
                    <a:pt x="238" y="1650"/>
                  </a:cubicBezTo>
                  <a:cubicBezTo>
                    <a:pt x="321" y="1650"/>
                    <a:pt x="401" y="1598"/>
                    <a:pt x="412" y="1495"/>
                  </a:cubicBezTo>
                  <a:cubicBezTo>
                    <a:pt x="366" y="992"/>
                    <a:pt x="686" y="512"/>
                    <a:pt x="1190" y="352"/>
                  </a:cubicBezTo>
                  <a:cubicBezTo>
                    <a:pt x="1399" y="310"/>
                    <a:pt x="1321" y="1"/>
                    <a:pt x="1131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9"/>
            <p:cNvSpPr/>
            <p:nvPr/>
          </p:nvSpPr>
          <p:spPr>
            <a:xfrm>
              <a:off x="1801273" y="3044486"/>
              <a:ext cx="620629" cy="610100"/>
            </a:xfrm>
            <a:custGeom>
              <a:avLst/>
              <a:gdLst/>
              <a:ahLst/>
              <a:cxnLst/>
              <a:rect l="l" t="t" r="r" b="b"/>
              <a:pathLst>
                <a:path w="24286" h="23874" extrusionOk="0">
                  <a:moveTo>
                    <a:pt x="6015" y="0"/>
                  </a:moveTo>
                  <a:lnTo>
                    <a:pt x="6015" y="4093"/>
                  </a:lnTo>
                  <a:cubicBezTo>
                    <a:pt x="6015" y="5488"/>
                    <a:pt x="5306" y="6792"/>
                    <a:pt x="4162" y="7592"/>
                  </a:cubicBezTo>
                  <a:lnTo>
                    <a:pt x="46" y="10382"/>
                  </a:lnTo>
                  <a:cubicBezTo>
                    <a:pt x="46" y="10382"/>
                    <a:pt x="1" y="23873"/>
                    <a:pt x="12143" y="23873"/>
                  </a:cubicBezTo>
                  <a:cubicBezTo>
                    <a:pt x="24285" y="23873"/>
                    <a:pt x="24125" y="10290"/>
                    <a:pt x="24125" y="10290"/>
                  </a:cubicBezTo>
                  <a:lnTo>
                    <a:pt x="19712" y="7569"/>
                  </a:lnTo>
                  <a:cubicBezTo>
                    <a:pt x="18454" y="6792"/>
                    <a:pt x="17699" y="5443"/>
                    <a:pt x="17699" y="3979"/>
                  </a:cubicBezTo>
                  <a:lnTo>
                    <a:pt x="17699" y="366"/>
                  </a:lnTo>
                  <a:lnTo>
                    <a:pt x="6015" y="0"/>
                  </a:ln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9"/>
            <p:cNvSpPr/>
            <p:nvPr/>
          </p:nvSpPr>
          <p:spPr>
            <a:xfrm>
              <a:off x="1817628" y="2429813"/>
              <a:ext cx="545829" cy="678409"/>
            </a:xfrm>
            <a:custGeom>
              <a:avLst/>
              <a:gdLst/>
              <a:ahLst/>
              <a:cxnLst/>
              <a:rect l="l" t="t" r="r" b="b"/>
              <a:pathLst>
                <a:path w="21359" h="26547" extrusionOk="0">
                  <a:moveTo>
                    <a:pt x="10284" y="0"/>
                  </a:moveTo>
                  <a:cubicBezTo>
                    <a:pt x="7567" y="0"/>
                    <a:pt x="4422" y="966"/>
                    <a:pt x="1099" y="3862"/>
                  </a:cubicBezTo>
                  <a:cubicBezTo>
                    <a:pt x="1099" y="3862"/>
                    <a:pt x="1" y="20029"/>
                    <a:pt x="2928" y="23619"/>
                  </a:cubicBezTo>
                  <a:cubicBezTo>
                    <a:pt x="4619" y="25674"/>
                    <a:pt x="7657" y="26546"/>
                    <a:pt x="10674" y="26546"/>
                  </a:cubicBezTo>
                  <a:cubicBezTo>
                    <a:pt x="14103" y="26546"/>
                    <a:pt x="17504" y="25419"/>
                    <a:pt x="18866" y="23619"/>
                  </a:cubicBezTo>
                  <a:cubicBezTo>
                    <a:pt x="20604" y="21286"/>
                    <a:pt x="21358" y="11477"/>
                    <a:pt x="19438" y="3862"/>
                  </a:cubicBezTo>
                  <a:cubicBezTo>
                    <a:pt x="19438" y="3862"/>
                    <a:pt x="15718" y="0"/>
                    <a:pt x="10284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9"/>
            <p:cNvSpPr/>
            <p:nvPr/>
          </p:nvSpPr>
          <p:spPr>
            <a:xfrm>
              <a:off x="2160063" y="2717817"/>
              <a:ext cx="45616" cy="60233"/>
            </a:xfrm>
            <a:custGeom>
              <a:avLst/>
              <a:gdLst/>
              <a:ahLst/>
              <a:cxnLst/>
              <a:rect l="l" t="t" r="r" b="b"/>
              <a:pathLst>
                <a:path w="1785" h="2357" extrusionOk="0">
                  <a:moveTo>
                    <a:pt x="893" y="1"/>
                  </a:moveTo>
                  <a:cubicBezTo>
                    <a:pt x="412" y="1"/>
                    <a:pt x="1" y="527"/>
                    <a:pt x="1" y="1190"/>
                  </a:cubicBezTo>
                  <a:cubicBezTo>
                    <a:pt x="1" y="1830"/>
                    <a:pt x="412" y="2356"/>
                    <a:pt x="893" y="2356"/>
                  </a:cubicBezTo>
                  <a:cubicBezTo>
                    <a:pt x="1396" y="2356"/>
                    <a:pt x="1784" y="1830"/>
                    <a:pt x="1784" y="1190"/>
                  </a:cubicBezTo>
                  <a:cubicBezTo>
                    <a:pt x="1784" y="527"/>
                    <a:pt x="1396" y="1"/>
                    <a:pt x="893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9"/>
            <p:cNvSpPr/>
            <p:nvPr/>
          </p:nvSpPr>
          <p:spPr>
            <a:xfrm>
              <a:off x="1961987" y="2717817"/>
              <a:ext cx="45590" cy="60795"/>
            </a:xfrm>
            <a:custGeom>
              <a:avLst/>
              <a:gdLst/>
              <a:ahLst/>
              <a:cxnLst/>
              <a:rect l="l" t="t" r="r" b="b"/>
              <a:pathLst>
                <a:path w="1784" h="2379" extrusionOk="0">
                  <a:moveTo>
                    <a:pt x="892" y="1"/>
                  </a:moveTo>
                  <a:cubicBezTo>
                    <a:pt x="412" y="1"/>
                    <a:pt x="0" y="527"/>
                    <a:pt x="0" y="1190"/>
                  </a:cubicBezTo>
                  <a:cubicBezTo>
                    <a:pt x="0" y="1830"/>
                    <a:pt x="412" y="2379"/>
                    <a:pt x="892" y="2379"/>
                  </a:cubicBezTo>
                  <a:cubicBezTo>
                    <a:pt x="1395" y="2379"/>
                    <a:pt x="1784" y="1830"/>
                    <a:pt x="1784" y="1190"/>
                  </a:cubicBezTo>
                  <a:cubicBezTo>
                    <a:pt x="1784" y="527"/>
                    <a:pt x="1395" y="1"/>
                    <a:pt x="892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9"/>
            <p:cNvSpPr/>
            <p:nvPr/>
          </p:nvSpPr>
          <p:spPr>
            <a:xfrm>
              <a:off x="2146059" y="2620274"/>
              <a:ext cx="101096" cy="40070"/>
            </a:xfrm>
            <a:custGeom>
              <a:avLst/>
              <a:gdLst/>
              <a:ahLst/>
              <a:cxnLst/>
              <a:rect l="l" t="t" r="r" b="b"/>
              <a:pathLst>
                <a:path w="3956" h="1568" extrusionOk="0">
                  <a:moveTo>
                    <a:pt x="1705" y="0"/>
                  </a:moveTo>
                  <a:cubicBezTo>
                    <a:pt x="830" y="0"/>
                    <a:pt x="128" y="325"/>
                    <a:pt x="69" y="822"/>
                  </a:cubicBezTo>
                  <a:cubicBezTo>
                    <a:pt x="0" y="1394"/>
                    <a:pt x="709" y="1165"/>
                    <a:pt x="1784" y="1280"/>
                  </a:cubicBezTo>
                  <a:cubicBezTo>
                    <a:pt x="2441" y="1365"/>
                    <a:pt x="3080" y="1567"/>
                    <a:pt x="3484" y="1567"/>
                  </a:cubicBezTo>
                  <a:cubicBezTo>
                    <a:pt x="3727" y="1567"/>
                    <a:pt x="3884" y="1494"/>
                    <a:pt x="3910" y="1280"/>
                  </a:cubicBezTo>
                  <a:cubicBezTo>
                    <a:pt x="3956" y="708"/>
                    <a:pt x="3156" y="159"/>
                    <a:pt x="2104" y="22"/>
                  </a:cubicBezTo>
                  <a:cubicBezTo>
                    <a:pt x="1968" y="7"/>
                    <a:pt x="1834" y="0"/>
                    <a:pt x="1705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9"/>
            <p:cNvSpPr/>
            <p:nvPr/>
          </p:nvSpPr>
          <p:spPr>
            <a:xfrm>
              <a:off x="1916985" y="2625513"/>
              <a:ext cx="101709" cy="40070"/>
            </a:xfrm>
            <a:custGeom>
              <a:avLst/>
              <a:gdLst/>
              <a:ahLst/>
              <a:cxnLst/>
              <a:rect l="l" t="t" r="r" b="b"/>
              <a:pathLst>
                <a:path w="3980" h="1568" extrusionOk="0">
                  <a:moveTo>
                    <a:pt x="2259" y="1"/>
                  </a:moveTo>
                  <a:cubicBezTo>
                    <a:pt x="2127" y="1"/>
                    <a:pt x="1991" y="8"/>
                    <a:pt x="1852" y="23"/>
                  </a:cubicBezTo>
                  <a:cubicBezTo>
                    <a:pt x="801" y="160"/>
                    <a:pt x="0" y="709"/>
                    <a:pt x="69" y="1280"/>
                  </a:cubicBezTo>
                  <a:cubicBezTo>
                    <a:pt x="95" y="1495"/>
                    <a:pt x="249" y="1568"/>
                    <a:pt x="489" y="1568"/>
                  </a:cubicBezTo>
                  <a:cubicBezTo>
                    <a:pt x="889" y="1568"/>
                    <a:pt x="1524" y="1366"/>
                    <a:pt x="2195" y="1280"/>
                  </a:cubicBezTo>
                  <a:cubicBezTo>
                    <a:pt x="3270" y="1166"/>
                    <a:pt x="3979" y="1395"/>
                    <a:pt x="3910" y="823"/>
                  </a:cubicBezTo>
                  <a:cubicBezTo>
                    <a:pt x="3851" y="325"/>
                    <a:pt x="3149" y="1"/>
                    <a:pt x="2259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9"/>
            <p:cNvSpPr/>
            <p:nvPr/>
          </p:nvSpPr>
          <p:spPr>
            <a:xfrm>
              <a:off x="2003846" y="2900560"/>
              <a:ext cx="176713" cy="90337"/>
            </a:xfrm>
            <a:custGeom>
              <a:avLst/>
              <a:gdLst/>
              <a:ahLst/>
              <a:cxnLst/>
              <a:rect l="l" t="t" r="r" b="b"/>
              <a:pathLst>
                <a:path w="6915" h="3535" extrusionOk="0">
                  <a:moveTo>
                    <a:pt x="5212" y="0"/>
                  </a:moveTo>
                  <a:cubicBezTo>
                    <a:pt x="4702" y="0"/>
                    <a:pt x="4216" y="444"/>
                    <a:pt x="3850" y="876"/>
                  </a:cubicBezTo>
                  <a:cubicBezTo>
                    <a:pt x="3687" y="1077"/>
                    <a:pt x="3447" y="1182"/>
                    <a:pt x="3204" y="1182"/>
                  </a:cubicBezTo>
                  <a:cubicBezTo>
                    <a:pt x="3005" y="1182"/>
                    <a:pt x="2803" y="1112"/>
                    <a:pt x="2638" y="968"/>
                  </a:cubicBezTo>
                  <a:cubicBezTo>
                    <a:pt x="2254" y="628"/>
                    <a:pt x="1755" y="297"/>
                    <a:pt x="1278" y="297"/>
                  </a:cubicBezTo>
                  <a:cubicBezTo>
                    <a:pt x="1016" y="297"/>
                    <a:pt x="761" y="397"/>
                    <a:pt x="534" y="647"/>
                  </a:cubicBezTo>
                  <a:cubicBezTo>
                    <a:pt x="1" y="1270"/>
                    <a:pt x="1045" y="3534"/>
                    <a:pt x="3078" y="3534"/>
                  </a:cubicBezTo>
                  <a:cubicBezTo>
                    <a:pt x="3136" y="3534"/>
                    <a:pt x="3195" y="3532"/>
                    <a:pt x="3255" y="3529"/>
                  </a:cubicBezTo>
                  <a:cubicBezTo>
                    <a:pt x="5382" y="3391"/>
                    <a:pt x="6914" y="1128"/>
                    <a:pt x="5794" y="213"/>
                  </a:cubicBezTo>
                  <a:cubicBezTo>
                    <a:pt x="5600" y="63"/>
                    <a:pt x="5404" y="0"/>
                    <a:pt x="52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9"/>
            <p:cNvSpPr/>
            <p:nvPr/>
          </p:nvSpPr>
          <p:spPr>
            <a:xfrm>
              <a:off x="1720647" y="2336921"/>
              <a:ext cx="695403" cy="454879"/>
            </a:xfrm>
            <a:custGeom>
              <a:avLst/>
              <a:gdLst/>
              <a:ahLst/>
              <a:cxnLst/>
              <a:rect l="l" t="t" r="r" b="b"/>
              <a:pathLst>
                <a:path w="27212" h="17800" extrusionOk="0">
                  <a:moveTo>
                    <a:pt x="13340" y="0"/>
                  </a:moveTo>
                  <a:cubicBezTo>
                    <a:pt x="12665" y="0"/>
                    <a:pt x="12168" y="55"/>
                    <a:pt x="11936" y="157"/>
                  </a:cubicBezTo>
                  <a:cubicBezTo>
                    <a:pt x="10587" y="751"/>
                    <a:pt x="11250" y="2238"/>
                    <a:pt x="11250" y="2238"/>
                  </a:cubicBezTo>
                  <a:cubicBezTo>
                    <a:pt x="11228" y="2238"/>
                    <a:pt x="11203" y="2238"/>
                    <a:pt x="11176" y="2238"/>
                  </a:cubicBezTo>
                  <a:cubicBezTo>
                    <a:pt x="10883" y="2238"/>
                    <a:pt x="10351" y="2217"/>
                    <a:pt x="9676" y="2217"/>
                  </a:cubicBezTo>
                  <a:cubicBezTo>
                    <a:pt x="6853" y="2217"/>
                    <a:pt x="1535" y="2593"/>
                    <a:pt x="846" y="6491"/>
                  </a:cubicBezTo>
                  <a:cubicBezTo>
                    <a:pt x="0" y="11430"/>
                    <a:pt x="4688" y="14906"/>
                    <a:pt x="4688" y="14906"/>
                  </a:cubicBezTo>
                  <a:cubicBezTo>
                    <a:pt x="4688" y="14906"/>
                    <a:pt x="4284" y="17799"/>
                    <a:pt x="5260" y="17799"/>
                  </a:cubicBezTo>
                  <a:cubicBezTo>
                    <a:pt x="5296" y="17799"/>
                    <a:pt x="5334" y="17795"/>
                    <a:pt x="5374" y="17787"/>
                  </a:cubicBezTo>
                  <a:cubicBezTo>
                    <a:pt x="7935" y="17284"/>
                    <a:pt x="5580" y="8846"/>
                    <a:pt x="8552" y="6331"/>
                  </a:cubicBezTo>
                  <a:cubicBezTo>
                    <a:pt x="9373" y="5641"/>
                    <a:pt x="10757" y="5405"/>
                    <a:pt x="12264" y="5405"/>
                  </a:cubicBezTo>
                  <a:cubicBezTo>
                    <a:pt x="15499" y="5405"/>
                    <a:pt x="19300" y="6491"/>
                    <a:pt x="19300" y="6491"/>
                  </a:cubicBezTo>
                  <a:cubicBezTo>
                    <a:pt x="19300" y="6491"/>
                    <a:pt x="20534" y="11613"/>
                    <a:pt x="21746" y="11979"/>
                  </a:cubicBezTo>
                  <a:cubicBezTo>
                    <a:pt x="21846" y="12010"/>
                    <a:pt x="21937" y="12024"/>
                    <a:pt x="22019" y="12024"/>
                  </a:cubicBezTo>
                  <a:cubicBezTo>
                    <a:pt x="22408" y="12024"/>
                    <a:pt x="22606" y="11708"/>
                    <a:pt x="22706" y="11351"/>
                  </a:cubicBezTo>
                  <a:lnTo>
                    <a:pt x="22706" y="11351"/>
                  </a:lnTo>
                  <a:cubicBezTo>
                    <a:pt x="22565" y="13088"/>
                    <a:pt x="22382" y="16540"/>
                    <a:pt x="23095" y="17101"/>
                  </a:cubicBezTo>
                  <a:cubicBezTo>
                    <a:pt x="23189" y="17172"/>
                    <a:pt x="23286" y="17204"/>
                    <a:pt x="23385" y="17204"/>
                  </a:cubicBezTo>
                  <a:cubicBezTo>
                    <a:pt x="24313" y="17204"/>
                    <a:pt x="25451" y="14426"/>
                    <a:pt x="25451" y="14426"/>
                  </a:cubicBezTo>
                  <a:cubicBezTo>
                    <a:pt x="25451" y="14426"/>
                    <a:pt x="27211" y="8915"/>
                    <a:pt x="25451" y="4730"/>
                  </a:cubicBezTo>
                  <a:cubicBezTo>
                    <a:pt x="23992" y="1282"/>
                    <a:pt x="16599" y="0"/>
                    <a:pt x="13340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9"/>
            <p:cNvSpPr/>
            <p:nvPr/>
          </p:nvSpPr>
          <p:spPr>
            <a:xfrm>
              <a:off x="1111753" y="2278401"/>
              <a:ext cx="1982736" cy="2371990"/>
            </a:xfrm>
            <a:custGeom>
              <a:avLst/>
              <a:gdLst/>
              <a:ahLst/>
              <a:cxnLst/>
              <a:rect l="l" t="t" r="r" b="b"/>
              <a:pathLst>
                <a:path w="77587" h="92819" extrusionOk="0">
                  <a:moveTo>
                    <a:pt x="7615" y="0"/>
                  </a:moveTo>
                  <a:cubicBezTo>
                    <a:pt x="7615" y="0"/>
                    <a:pt x="0" y="15367"/>
                    <a:pt x="2218" y="25245"/>
                  </a:cubicBezTo>
                  <a:cubicBezTo>
                    <a:pt x="4459" y="35123"/>
                    <a:pt x="19048" y="45345"/>
                    <a:pt x="19048" y="45345"/>
                  </a:cubicBezTo>
                  <a:lnTo>
                    <a:pt x="20877" y="72968"/>
                  </a:lnTo>
                  <a:cubicBezTo>
                    <a:pt x="20877" y="72968"/>
                    <a:pt x="22409" y="82183"/>
                    <a:pt x="19734" y="83623"/>
                  </a:cubicBezTo>
                  <a:cubicBezTo>
                    <a:pt x="17036" y="85087"/>
                    <a:pt x="17882" y="86322"/>
                    <a:pt x="17882" y="86322"/>
                  </a:cubicBezTo>
                  <a:cubicBezTo>
                    <a:pt x="24122" y="92476"/>
                    <a:pt x="36293" y="92819"/>
                    <a:pt x="38482" y="92819"/>
                  </a:cubicBezTo>
                  <a:cubicBezTo>
                    <a:pt x="38628" y="92819"/>
                    <a:pt x="38729" y="92817"/>
                    <a:pt x="38782" y="92816"/>
                  </a:cubicBezTo>
                  <a:cubicBezTo>
                    <a:pt x="38799" y="92816"/>
                    <a:pt x="38822" y="92816"/>
                    <a:pt x="38849" y="92816"/>
                  </a:cubicBezTo>
                  <a:cubicBezTo>
                    <a:pt x="40174" y="92816"/>
                    <a:pt x="53164" y="92750"/>
                    <a:pt x="59682" y="86322"/>
                  </a:cubicBezTo>
                  <a:cubicBezTo>
                    <a:pt x="59682" y="86322"/>
                    <a:pt x="60505" y="85087"/>
                    <a:pt x="57830" y="83623"/>
                  </a:cubicBezTo>
                  <a:cubicBezTo>
                    <a:pt x="55154" y="82183"/>
                    <a:pt x="56686" y="72968"/>
                    <a:pt x="56686" y="72968"/>
                  </a:cubicBezTo>
                  <a:lnTo>
                    <a:pt x="57853" y="51930"/>
                  </a:lnTo>
                  <a:cubicBezTo>
                    <a:pt x="57853" y="51930"/>
                    <a:pt x="73127" y="35123"/>
                    <a:pt x="75346" y="25245"/>
                  </a:cubicBezTo>
                  <a:cubicBezTo>
                    <a:pt x="77586" y="15344"/>
                    <a:pt x="69972" y="0"/>
                    <a:pt x="69972" y="0"/>
                  </a:cubicBezTo>
                  <a:lnTo>
                    <a:pt x="62609" y="2287"/>
                  </a:lnTo>
                  <a:lnTo>
                    <a:pt x="64941" y="19185"/>
                  </a:lnTo>
                  <a:cubicBezTo>
                    <a:pt x="65193" y="21037"/>
                    <a:pt x="64553" y="22913"/>
                    <a:pt x="63226" y="24239"/>
                  </a:cubicBezTo>
                  <a:lnTo>
                    <a:pt x="48500" y="38668"/>
                  </a:lnTo>
                  <a:cubicBezTo>
                    <a:pt x="48500" y="38668"/>
                    <a:pt x="46831" y="44865"/>
                    <a:pt x="38782" y="44887"/>
                  </a:cubicBezTo>
                  <a:cubicBezTo>
                    <a:pt x="30733" y="44865"/>
                    <a:pt x="29064" y="38668"/>
                    <a:pt x="29064" y="38668"/>
                  </a:cubicBezTo>
                  <a:lnTo>
                    <a:pt x="14360" y="24216"/>
                  </a:lnTo>
                  <a:cubicBezTo>
                    <a:pt x="13034" y="22913"/>
                    <a:pt x="12394" y="21037"/>
                    <a:pt x="12645" y="19185"/>
                  </a:cubicBezTo>
                  <a:lnTo>
                    <a:pt x="14955" y="2287"/>
                  </a:lnTo>
                  <a:lnTo>
                    <a:pt x="7615" y="0"/>
                  </a:lnTo>
                  <a:close/>
                </a:path>
              </a:pathLst>
            </a:custGeom>
            <a:solidFill>
              <a:srgbClr val="1750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9"/>
            <p:cNvSpPr/>
            <p:nvPr/>
          </p:nvSpPr>
          <p:spPr>
            <a:xfrm>
              <a:off x="1547667" y="3898224"/>
              <a:ext cx="1110876" cy="752084"/>
            </a:xfrm>
            <a:custGeom>
              <a:avLst/>
              <a:gdLst/>
              <a:ahLst/>
              <a:cxnLst/>
              <a:rect l="l" t="t" r="r" b="b"/>
              <a:pathLst>
                <a:path w="43470" h="29430" extrusionOk="0">
                  <a:moveTo>
                    <a:pt x="3202" y="1"/>
                  </a:moveTo>
                  <a:lnTo>
                    <a:pt x="3842" y="9559"/>
                  </a:lnTo>
                  <a:cubicBezTo>
                    <a:pt x="3842" y="9559"/>
                    <a:pt x="5374" y="18774"/>
                    <a:pt x="2699" y="20237"/>
                  </a:cubicBezTo>
                  <a:cubicBezTo>
                    <a:pt x="1" y="21701"/>
                    <a:pt x="847" y="22936"/>
                    <a:pt x="847" y="22936"/>
                  </a:cubicBezTo>
                  <a:cubicBezTo>
                    <a:pt x="7409" y="29385"/>
                    <a:pt x="20532" y="29430"/>
                    <a:pt x="21705" y="29430"/>
                  </a:cubicBezTo>
                  <a:cubicBezTo>
                    <a:pt x="21721" y="29430"/>
                    <a:pt x="21735" y="29430"/>
                    <a:pt x="21747" y="29430"/>
                  </a:cubicBezTo>
                  <a:cubicBezTo>
                    <a:pt x="21758" y="29430"/>
                    <a:pt x="21772" y="29430"/>
                    <a:pt x="21788" y="29430"/>
                  </a:cubicBezTo>
                  <a:cubicBezTo>
                    <a:pt x="22939" y="29430"/>
                    <a:pt x="36084" y="29385"/>
                    <a:pt x="42647" y="22936"/>
                  </a:cubicBezTo>
                  <a:cubicBezTo>
                    <a:pt x="42647" y="22936"/>
                    <a:pt x="43470" y="21701"/>
                    <a:pt x="40795" y="20237"/>
                  </a:cubicBezTo>
                  <a:cubicBezTo>
                    <a:pt x="38119" y="18774"/>
                    <a:pt x="39651" y="9559"/>
                    <a:pt x="39651" y="9559"/>
                  </a:cubicBezTo>
                  <a:lnTo>
                    <a:pt x="39949" y="3659"/>
                  </a:lnTo>
                  <a:lnTo>
                    <a:pt x="39949" y="3659"/>
                  </a:lnTo>
                  <a:cubicBezTo>
                    <a:pt x="35392" y="6369"/>
                    <a:pt x="29983" y="7542"/>
                    <a:pt x="24587" y="7542"/>
                  </a:cubicBezTo>
                  <a:cubicBezTo>
                    <a:pt x="19828" y="7542"/>
                    <a:pt x="15078" y="6629"/>
                    <a:pt x="10931" y="5054"/>
                  </a:cubicBezTo>
                  <a:cubicBezTo>
                    <a:pt x="7958" y="4048"/>
                    <a:pt x="5306" y="2310"/>
                    <a:pt x="3202" y="1"/>
                  </a:cubicBezTo>
                  <a:close/>
                </a:path>
              </a:pathLst>
            </a:custGeom>
            <a:solidFill>
              <a:srgbClr val="1750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9"/>
            <p:cNvSpPr/>
            <p:nvPr/>
          </p:nvSpPr>
          <p:spPr>
            <a:xfrm>
              <a:off x="1075516" y="3202850"/>
              <a:ext cx="523596" cy="323935"/>
            </a:xfrm>
            <a:custGeom>
              <a:avLst/>
              <a:gdLst/>
              <a:ahLst/>
              <a:cxnLst/>
              <a:rect l="l" t="t" r="r" b="b"/>
              <a:pathLst>
                <a:path w="20489" h="12676" extrusionOk="0">
                  <a:moveTo>
                    <a:pt x="16213" y="0"/>
                  </a:moveTo>
                  <a:lnTo>
                    <a:pt x="4688" y="366"/>
                  </a:lnTo>
                  <a:lnTo>
                    <a:pt x="4688" y="3933"/>
                  </a:lnTo>
                  <a:cubicBezTo>
                    <a:pt x="4688" y="5397"/>
                    <a:pt x="3933" y="6723"/>
                    <a:pt x="2699" y="7478"/>
                  </a:cubicBezTo>
                  <a:lnTo>
                    <a:pt x="0" y="9170"/>
                  </a:lnTo>
                  <a:cubicBezTo>
                    <a:pt x="212" y="9336"/>
                    <a:pt x="4205" y="12675"/>
                    <a:pt x="10095" y="12675"/>
                  </a:cubicBezTo>
                  <a:cubicBezTo>
                    <a:pt x="13121" y="12675"/>
                    <a:pt x="16648" y="11794"/>
                    <a:pt x="20420" y="9147"/>
                  </a:cubicBezTo>
                  <a:lnTo>
                    <a:pt x="20489" y="9170"/>
                  </a:lnTo>
                  <a:lnTo>
                    <a:pt x="18042" y="7500"/>
                  </a:lnTo>
                  <a:cubicBezTo>
                    <a:pt x="16899" y="6723"/>
                    <a:pt x="16213" y="5442"/>
                    <a:pt x="16213" y="4070"/>
                  </a:cubicBezTo>
                  <a:lnTo>
                    <a:pt x="16213" y="0"/>
                  </a:ln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9"/>
            <p:cNvSpPr/>
            <p:nvPr/>
          </p:nvSpPr>
          <p:spPr>
            <a:xfrm>
              <a:off x="1141549" y="2420384"/>
              <a:ext cx="284606" cy="284606"/>
            </a:xfrm>
            <a:custGeom>
              <a:avLst/>
              <a:gdLst/>
              <a:ahLst/>
              <a:cxnLst/>
              <a:rect l="l" t="t" r="r" b="b"/>
              <a:pathLst>
                <a:path w="11137" h="11137" extrusionOk="0">
                  <a:moveTo>
                    <a:pt x="5580" y="1"/>
                  </a:moveTo>
                  <a:cubicBezTo>
                    <a:pt x="2493" y="1"/>
                    <a:pt x="0" y="2493"/>
                    <a:pt x="0" y="5580"/>
                  </a:cubicBezTo>
                  <a:cubicBezTo>
                    <a:pt x="0" y="8644"/>
                    <a:pt x="2493" y="11137"/>
                    <a:pt x="5580" y="11137"/>
                  </a:cubicBezTo>
                  <a:cubicBezTo>
                    <a:pt x="8644" y="11137"/>
                    <a:pt x="11136" y="8644"/>
                    <a:pt x="11136" y="5580"/>
                  </a:cubicBezTo>
                  <a:cubicBezTo>
                    <a:pt x="11136" y="2493"/>
                    <a:pt x="8644" y="1"/>
                    <a:pt x="5580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9"/>
            <p:cNvSpPr/>
            <p:nvPr/>
          </p:nvSpPr>
          <p:spPr>
            <a:xfrm>
              <a:off x="1361270" y="2440853"/>
              <a:ext cx="115125" cy="98591"/>
            </a:xfrm>
            <a:custGeom>
              <a:avLst/>
              <a:gdLst/>
              <a:ahLst/>
              <a:cxnLst/>
              <a:rect l="l" t="t" r="r" b="b"/>
              <a:pathLst>
                <a:path w="4505" h="3858" extrusionOk="0">
                  <a:moveTo>
                    <a:pt x="1921" y="0"/>
                  </a:moveTo>
                  <a:cubicBezTo>
                    <a:pt x="869" y="0"/>
                    <a:pt x="0" y="869"/>
                    <a:pt x="0" y="1921"/>
                  </a:cubicBezTo>
                  <a:cubicBezTo>
                    <a:pt x="0" y="3084"/>
                    <a:pt x="957" y="3858"/>
                    <a:pt x="1951" y="3858"/>
                  </a:cubicBezTo>
                  <a:cubicBezTo>
                    <a:pt x="2422" y="3858"/>
                    <a:pt x="2903" y="3683"/>
                    <a:pt x="3293" y="3293"/>
                  </a:cubicBezTo>
                  <a:cubicBezTo>
                    <a:pt x="4505" y="2081"/>
                    <a:pt x="3636" y="0"/>
                    <a:pt x="1921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9"/>
            <p:cNvSpPr/>
            <p:nvPr/>
          </p:nvSpPr>
          <p:spPr>
            <a:xfrm>
              <a:off x="1092459" y="2484680"/>
              <a:ext cx="115151" cy="98591"/>
            </a:xfrm>
            <a:custGeom>
              <a:avLst/>
              <a:gdLst/>
              <a:ahLst/>
              <a:cxnLst/>
              <a:rect l="l" t="t" r="r" b="b"/>
              <a:pathLst>
                <a:path w="4506" h="3858" extrusionOk="0">
                  <a:moveTo>
                    <a:pt x="1921" y="0"/>
                  </a:moveTo>
                  <a:cubicBezTo>
                    <a:pt x="869" y="0"/>
                    <a:pt x="1" y="869"/>
                    <a:pt x="1" y="1921"/>
                  </a:cubicBezTo>
                  <a:cubicBezTo>
                    <a:pt x="1" y="3084"/>
                    <a:pt x="957" y="3858"/>
                    <a:pt x="1951" y="3858"/>
                  </a:cubicBezTo>
                  <a:cubicBezTo>
                    <a:pt x="2423" y="3858"/>
                    <a:pt x="2903" y="3683"/>
                    <a:pt x="3293" y="3293"/>
                  </a:cubicBezTo>
                  <a:cubicBezTo>
                    <a:pt x="4505" y="2081"/>
                    <a:pt x="3636" y="0"/>
                    <a:pt x="1921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9"/>
            <p:cNvSpPr/>
            <p:nvPr/>
          </p:nvSpPr>
          <p:spPr>
            <a:xfrm>
              <a:off x="932920" y="2702050"/>
              <a:ext cx="114563" cy="98591"/>
            </a:xfrm>
            <a:custGeom>
              <a:avLst/>
              <a:gdLst/>
              <a:ahLst/>
              <a:cxnLst/>
              <a:rect l="l" t="t" r="r" b="b"/>
              <a:pathLst>
                <a:path w="4483" h="3858" extrusionOk="0">
                  <a:moveTo>
                    <a:pt x="1922" y="0"/>
                  </a:moveTo>
                  <a:cubicBezTo>
                    <a:pt x="847" y="0"/>
                    <a:pt x="1" y="869"/>
                    <a:pt x="1" y="1921"/>
                  </a:cubicBezTo>
                  <a:cubicBezTo>
                    <a:pt x="1" y="3084"/>
                    <a:pt x="947" y="3858"/>
                    <a:pt x="1934" y="3858"/>
                  </a:cubicBezTo>
                  <a:cubicBezTo>
                    <a:pt x="2403" y="3858"/>
                    <a:pt x="2881" y="3683"/>
                    <a:pt x="3271" y="3293"/>
                  </a:cubicBezTo>
                  <a:cubicBezTo>
                    <a:pt x="4483" y="2081"/>
                    <a:pt x="3637" y="0"/>
                    <a:pt x="1922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9"/>
            <p:cNvSpPr/>
            <p:nvPr/>
          </p:nvSpPr>
          <p:spPr>
            <a:xfrm>
              <a:off x="918328" y="2959746"/>
              <a:ext cx="98770" cy="98208"/>
            </a:xfrm>
            <a:custGeom>
              <a:avLst/>
              <a:gdLst/>
              <a:ahLst/>
              <a:cxnLst/>
              <a:rect l="l" t="t" r="r" b="b"/>
              <a:pathLst>
                <a:path w="3865" h="3843" extrusionOk="0">
                  <a:moveTo>
                    <a:pt x="1921" y="1"/>
                  </a:moveTo>
                  <a:cubicBezTo>
                    <a:pt x="869" y="1"/>
                    <a:pt x="0" y="870"/>
                    <a:pt x="0" y="1921"/>
                  </a:cubicBezTo>
                  <a:cubicBezTo>
                    <a:pt x="0" y="2996"/>
                    <a:pt x="869" y="3842"/>
                    <a:pt x="1921" y="3842"/>
                  </a:cubicBezTo>
                  <a:cubicBezTo>
                    <a:pt x="2996" y="3842"/>
                    <a:pt x="3865" y="2996"/>
                    <a:pt x="3865" y="1921"/>
                  </a:cubicBezTo>
                  <a:cubicBezTo>
                    <a:pt x="3865" y="870"/>
                    <a:pt x="2996" y="1"/>
                    <a:pt x="1921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9"/>
            <p:cNvSpPr/>
            <p:nvPr/>
          </p:nvSpPr>
          <p:spPr>
            <a:xfrm>
              <a:off x="1370035" y="2447855"/>
              <a:ext cx="284606" cy="284606"/>
            </a:xfrm>
            <a:custGeom>
              <a:avLst/>
              <a:gdLst/>
              <a:ahLst/>
              <a:cxnLst/>
              <a:rect l="l" t="t" r="r" b="b"/>
              <a:pathLst>
                <a:path w="11137" h="11137" extrusionOk="0">
                  <a:moveTo>
                    <a:pt x="5580" y="0"/>
                  </a:moveTo>
                  <a:cubicBezTo>
                    <a:pt x="2493" y="0"/>
                    <a:pt x="0" y="2493"/>
                    <a:pt x="0" y="5557"/>
                  </a:cubicBezTo>
                  <a:cubicBezTo>
                    <a:pt x="0" y="8644"/>
                    <a:pt x="2493" y="11137"/>
                    <a:pt x="5580" y="11137"/>
                  </a:cubicBezTo>
                  <a:cubicBezTo>
                    <a:pt x="8644" y="11137"/>
                    <a:pt x="11136" y="8644"/>
                    <a:pt x="11136" y="5557"/>
                  </a:cubicBezTo>
                  <a:cubicBezTo>
                    <a:pt x="11136" y="2493"/>
                    <a:pt x="8644" y="0"/>
                    <a:pt x="5580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9"/>
            <p:cNvSpPr/>
            <p:nvPr/>
          </p:nvSpPr>
          <p:spPr>
            <a:xfrm>
              <a:off x="930007" y="2518949"/>
              <a:ext cx="323169" cy="284402"/>
            </a:xfrm>
            <a:custGeom>
              <a:avLst/>
              <a:gdLst/>
              <a:ahLst/>
              <a:cxnLst/>
              <a:rect l="l" t="t" r="r" b="b"/>
              <a:pathLst>
                <a:path w="12646" h="11129" extrusionOk="0">
                  <a:moveTo>
                    <a:pt x="6315" y="1"/>
                  </a:moveTo>
                  <a:cubicBezTo>
                    <a:pt x="4121" y="1"/>
                    <a:pt x="2049" y="1299"/>
                    <a:pt x="1167" y="3461"/>
                  </a:cubicBezTo>
                  <a:cubicBezTo>
                    <a:pt x="1" y="6297"/>
                    <a:pt x="1373" y="9544"/>
                    <a:pt x="4208" y="10710"/>
                  </a:cubicBezTo>
                  <a:cubicBezTo>
                    <a:pt x="4905" y="10994"/>
                    <a:pt x="5624" y="11129"/>
                    <a:pt x="6331" y="11129"/>
                  </a:cubicBezTo>
                  <a:cubicBezTo>
                    <a:pt x="8525" y="11129"/>
                    <a:pt x="10598" y="9830"/>
                    <a:pt x="11480" y="7669"/>
                  </a:cubicBezTo>
                  <a:cubicBezTo>
                    <a:pt x="12646" y="4833"/>
                    <a:pt x="11274" y="1586"/>
                    <a:pt x="8438" y="420"/>
                  </a:cubicBezTo>
                  <a:cubicBezTo>
                    <a:pt x="7742" y="136"/>
                    <a:pt x="7022" y="1"/>
                    <a:pt x="6315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9"/>
            <p:cNvSpPr/>
            <p:nvPr/>
          </p:nvSpPr>
          <p:spPr>
            <a:xfrm>
              <a:off x="863973" y="2744701"/>
              <a:ext cx="284606" cy="284606"/>
            </a:xfrm>
            <a:custGeom>
              <a:avLst/>
              <a:gdLst/>
              <a:ahLst/>
              <a:cxnLst/>
              <a:rect l="l" t="t" r="r" b="b"/>
              <a:pathLst>
                <a:path w="11137" h="11137" extrusionOk="0">
                  <a:moveTo>
                    <a:pt x="5557" y="1"/>
                  </a:moveTo>
                  <a:cubicBezTo>
                    <a:pt x="2493" y="1"/>
                    <a:pt x="1" y="2493"/>
                    <a:pt x="1" y="5580"/>
                  </a:cubicBezTo>
                  <a:cubicBezTo>
                    <a:pt x="1" y="8644"/>
                    <a:pt x="2493" y="11137"/>
                    <a:pt x="5557" y="11137"/>
                  </a:cubicBezTo>
                  <a:cubicBezTo>
                    <a:pt x="8644" y="11137"/>
                    <a:pt x="11137" y="8644"/>
                    <a:pt x="11137" y="5580"/>
                  </a:cubicBezTo>
                  <a:cubicBezTo>
                    <a:pt x="11137" y="2493"/>
                    <a:pt x="8644" y="1"/>
                    <a:pt x="5557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9"/>
            <p:cNvSpPr/>
            <p:nvPr/>
          </p:nvSpPr>
          <p:spPr>
            <a:xfrm>
              <a:off x="932920" y="2945716"/>
              <a:ext cx="284044" cy="284606"/>
            </a:xfrm>
            <a:custGeom>
              <a:avLst/>
              <a:gdLst/>
              <a:ahLst/>
              <a:cxnLst/>
              <a:rect l="l" t="t" r="r" b="b"/>
              <a:pathLst>
                <a:path w="11115" h="11137" extrusionOk="0">
                  <a:moveTo>
                    <a:pt x="5558" y="1"/>
                  </a:moveTo>
                  <a:cubicBezTo>
                    <a:pt x="2493" y="1"/>
                    <a:pt x="1" y="2493"/>
                    <a:pt x="1" y="5557"/>
                  </a:cubicBezTo>
                  <a:cubicBezTo>
                    <a:pt x="1" y="8644"/>
                    <a:pt x="2493" y="11137"/>
                    <a:pt x="5558" y="11137"/>
                  </a:cubicBezTo>
                  <a:cubicBezTo>
                    <a:pt x="8645" y="11137"/>
                    <a:pt x="11114" y="8644"/>
                    <a:pt x="11114" y="5557"/>
                  </a:cubicBezTo>
                  <a:cubicBezTo>
                    <a:pt x="11114" y="2493"/>
                    <a:pt x="8645" y="1"/>
                    <a:pt x="5558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9"/>
            <p:cNvSpPr/>
            <p:nvPr/>
          </p:nvSpPr>
          <p:spPr>
            <a:xfrm>
              <a:off x="1475219" y="2636016"/>
              <a:ext cx="284606" cy="284606"/>
            </a:xfrm>
            <a:custGeom>
              <a:avLst/>
              <a:gdLst/>
              <a:ahLst/>
              <a:cxnLst/>
              <a:rect l="l" t="t" r="r" b="b"/>
              <a:pathLst>
                <a:path w="11137" h="11137" extrusionOk="0">
                  <a:moveTo>
                    <a:pt x="5580" y="1"/>
                  </a:moveTo>
                  <a:cubicBezTo>
                    <a:pt x="2493" y="1"/>
                    <a:pt x="0" y="2493"/>
                    <a:pt x="0" y="5580"/>
                  </a:cubicBezTo>
                  <a:cubicBezTo>
                    <a:pt x="0" y="8644"/>
                    <a:pt x="2493" y="11137"/>
                    <a:pt x="5580" y="11137"/>
                  </a:cubicBezTo>
                  <a:cubicBezTo>
                    <a:pt x="8644" y="11137"/>
                    <a:pt x="11136" y="8644"/>
                    <a:pt x="11136" y="5580"/>
                  </a:cubicBezTo>
                  <a:cubicBezTo>
                    <a:pt x="11136" y="2493"/>
                    <a:pt x="8644" y="1"/>
                    <a:pt x="5580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9"/>
            <p:cNvSpPr/>
            <p:nvPr/>
          </p:nvSpPr>
          <p:spPr>
            <a:xfrm>
              <a:off x="1413274" y="2842295"/>
              <a:ext cx="284018" cy="284018"/>
            </a:xfrm>
            <a:custGeom>
              <a:avLst/>
              <a:gdLst/>
              <a:ahLst/>
              <a:cxnLst/>
              <a:rect l="l" t="t" r="r" b="b"/>
              <a:pathLst>
                <a:path w="11114" h="11114" extrusionOk="0">
                  <a:moveTo>
                    <a:pt x="5557" y="0"/>
                  </a:moveTo>
                  <a:cubicBezTo>
                    <a:pt x="2493" y="0"/>
                    <a:pt x="0" y="2470"/>
                    <a:pt x="0" y="5557"/>
                  </a:cubicBezTo>
                  <a:cubicBezTo>
                    <a:pt x="0" y="8621"/>
                    <a:pt x="2493" y="11114"/>
                    <a:pt x="5557" y="11114"/>
                  </a:cubicBezTo>
                  <a:cubicBezTo>
                    <a:pt x="8621" y="11114"/>
                    <a:pt x="11113" y="8621"/>
                    <a:pt x="11113" y="5557"/>
                  </a:cubicBezTo>
                  <a:cubicBezTo>
                    <a:pt x="11113" y="2470"/>
                    <a:pt x="8621" y="0"/>
                    <a:pt x="5557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9"/>
            <p:cNvSpPr/>
            <p:nvPr/>
          </p:nvSpPr>
          <p:spPr>
            <a:xfrm>
              <a:off x="997062" y="2905467"/>
              <a:ext cx="231579" cy="197080"/>
            </a:xfrm>
            <a:custGeom>
              <a:avLst/>
              <a:gdLst/>
              <a:ahLst/>
              <a:cxnLst/>
              <a:rect l="l" t="t" r="r" b="b"/>
              <a:pathLst>
                <a:path w="9062" h="7712" extrusionOk="0">
                  <a:moveTo>
                    <a:pt x="3015" y="0"/>
                  </a:moveTo>
                  <a:cubicBezTo>
                    <a:pt x="2174" y="0"/>
                    <a:pt x="1425" y="418"/>
                    <a:pt x="1012" y="1622"/>
                  </a:cubicBezTo>
                  <a:cubicBezTo>
                    <a:pt x="1" y="4570"/>
                    <a:pt x="2383" y="7712"/>
                    <a:pt x="5624" y="7712"/>
                  </a:cubicBezTo>
                  <a:cubicBezTo>
                    <a:pt x="6705" y="7712"/>
                    <a:pt x="7883" y="7362"/>
                    <a:pt x="9061" y="6538"/>
                  </a:cubicBezTo>
                  <a:lnTo>
                    <a:pt x="7301" y="2148"/>
                  </a:lnTo>
                  <a:cubicBezTo>
                    <a:pt x="7301" y="2148"/>
                    <a:pt x="4922" y="0"/>
                    <a:pt x="3015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9"/>
            <p:cNvSpPr/>
            <p:nvPr/>
          </p:nvSpPr>
          <p:spPr>
            <a:xfrm>
              <a:off x="1059544" y="2979500"/>
              <a:ext cx="59364" cy="58853"/>
            </a:xfrm>
            <a:custGeom>
              <a:avLst/>
              <a:gdLst/>
              <a:ahLst/>
              <a:cxnLst/>
              <a:rect l="l" t="t" r="r" b="b"/>
              <a:pathLst>
                <a:path w="2323" h="2303" extrusionOk="0">
                  <a:moveTo>
                    <a:pt x="287" y="1"/>
                  </a:moveTo>
                  <a:cubicBezTo>
                    <a:pt x="87" y="1"/>
                    <a:pt x="1" y="307"/>
                    <a:pt x="237" y="371"/>
                  </a:cubicBezTo>
                  <a:cubicBezTo>
                    <a:pt x="1106" y="577"/>
                    <a:pt x="1769" y="1286"/>
                    <a:pt x="1952" y="2177"/>
                  </a:cubicBezTo>
                  <a:cubicBezTo>
                    <a:pt x="1960" y="2265"/>
                    <a:pt x="2019" y="2302"/>
                    <a:pt x="2086" y="2302"/>
                  </a:cubicBezTo>
                  <a:cubicBezTo>
                    <a:pt x="2194" y="2302"/>
                    <a:pt x="2323" y="2204"/>
                    <a:pt x="2295" y="2063"/>
                  </a:cubicBezTo>
                  <a:lnTo>
                    <a:pt x="2318" y="2063"/>
                  </a:lnTo>
                  <a:cubicBezTo>
                    <a:pt x="2112" y="1057"/>
                    <a:pt x="1334" y="257"/>
                    <a:pt x="328" y="5"/>
                  </a:cubicBezTo>
                  <a:cubicBezTo>
                    <a:pt x="314" y="2"/>
                    <a:pt x="300" y="1"/>
                    <a:pt x="287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9"/>
            <p:cNvSpPr/>
            <p:nvPr/>
          </p:nvSpPr>
          <p:spPr>
            <a:xfrm>
              <a:off x="1075516" y="3000250"/>
              <a:ext cx="30973" cy="46485"/>
            </a:xfrm>
            <a:custGeom>
              <a:avLst/>
              <a:gdLst/>
              <a:ahLst/>
              <a:cxnLst/>
              <a:rect l="l" t="t" r="r" b="b"/>
              <a:pathLst>
                <a:path w="1212" h="1819" extrusionOk="0">
                  <a:moveTo>
                    <a:pt x="989" y="1"/>
                  </a:moveTo>
                  <a:cubicBezTo>
                    <a:pt x="966" y="1"/>
                    <a:pt x="942" y="6"/>
                    <a:pt x="915" y="16"/>
                  </a:cubicBezTo>
                  <a:cubicBezTo>
                    <a:pt x="252" y="291"/>
                    <a:pt x="0" y="1000"/>
                    <a:pt x="115" y="1686"/>
                  </a:cubicBezTo>
                  <a:cubicBezTo>
                    <a:pt x="133" y="1778"/>
                    <a:pt x="204" y="1818"/>
                    <a:pt x="279" y="1818"/>
                  </a:cubicBezTo>
                  <a:cubicBezTo>
                    <a:pt x="389" y="1818"/>
                    <a:pt x="508" y="1730"/>
                    <a:pt x="481" y="1594"/>
                  </a:cubicBezTo>
                  <a:cubicBezTo>
                    <a:pt x="389" y="1228"/>
                    <a:pt x="481" y="862"/>
                    <a:pt x="709" y="588"/>
                  </a:cubicBezTo>
                  <a:cubicBezTo>
                    <a:pt x="778" y="519"/>
                    <a:pt x="846" y="474"/>
                    <a:pt x="938" y="405"/>
                  </a:cubicBezTo>
                  <a:cubicBezTo>
                    <a:pt x="958" y="405"/>
                    <a:pt x="1078" y="355"/>
                    <a:pt x="1054" y="355"/>
                  </a:cubicBezTo>
                  <a:cubicBezTo>
                    <a:pt x="1050" y="355"/>
                    <a:pt x="1042" y="356"/>
                    <a:pt x="1029" y="359"/>
                  </a:cubicBezTo>
                  <a:cubicBezTo>
                    <a:pt x="1211" y="278"/>
                    <a:pt x="1161" y="1"/>
                    <a:pt x="989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9"/>
            <p:cNvSpPr/>
            <p:nvPr/>
          </p:nvSpPr>
          <p:spPr>
            <a:xfrm>
              <a:off x="1083693" y="2583092"/>
              <a:ext cx="573863" cy="680504"/>
            </a:xfrm>
            <a:custGeom>
              <a:avLst/>
              <a:gdLst/>
              <a:ahLst/>
              <a:cxnLst/>
              <a:rect l="l" t="t" r="r" b="b"/>
              <a:pathLst>
                <a:path w="22456" h="26629" extrusionOk="0">
                  <a:moveTo>
                    <a:pt x="10961" y="0"/>
                  </a:moveTo>
                  <a:cubicBezTo>
                    <a:pt x="4486" y="0"/>
                    <a:pt x="732" y="5387"/>
                    <a:pt x="732" y="5387"/>
                  </a:cubicBezTo>
                  <a:cubicBezTo>
                    <a:pt x="1" y="13230"/>
                    <a:pt x="2287" y="22812"/>
                    <a:pt x="4391" y="24824"/>
                  </a:cubicBezTo>
                  <a:cubicBezTo>
                    <a:pt x="5621" y="26008"/>
                    <a:pt x="7932" y="26629"/>
                    <a:pt x="10444" y="26629"/>
                  </a:cubicBezTo>
                  <a:cubicBezTo>
                    <a:pt x="14187" y="26629"/>
                    <a:pt x="18376" y="25251"/>
                    <a:pt x="20100" y="22309"/>
                  </a:cubicBezTo>
                  <a:cubicBezTo>
                    <a:pt x="22456" y="18330"/>
                    <a:pt x="18820" y="2506"/>
                    <a:pt x="18820" y="2506"/>
                  </a:cubicBezTo>
                  <a:cubicBezTo>
                    <a:pt x="15889" y="676"/>
                    <a:pt x="13254" y="0"/>
                    <a:pt x="10961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9"/>
            <p:cNvSpPr/>
            <p:nvPr/>
          </p:nvSpPr>
          <p:spPr>
            <a:xfrm>
              <a:off x="1258412" y="2908022"/>
              <a:ext cx="50880" cy="60105"/>
            </a:xfrm>
            <a:custGeom>
              <a:avLst/>
              <a:gdLst/>
              <a:ahLst/>
              <a:cxnLst/>
              <a:rect l="l" t="t" r="r" b="b"/>
              <a:pathLst>
                <a:path w="1991" h="2352" extrusionOk="0">
                  <a:moveTo>
                    <a:pt x="929" y="1"/>
                  </a:moveTo>
                  <a:cubicBezTo>
                    <a:pt x="887" y="1"/>
                    <a:pt x="844" y="5"/>
                    <a:pt x="801" y="12"/>
                  </a:cubicBezTo>
                  <a:cubicBezTo>
                    <a:pt x="321" y="81"/>
                    <a:pt x="1" y="676"/>
                    <a:pt x="115" y="1316"/>
                  </a:cubicBezTo>
                  <a:cubicBezTo>
                    <a:pt x="200" y="1913"/>
                    <a:pt x="624" y="2352"/>
                    <a:pt x="1090" y="2352"/>
                  </a:cubicBezTo>
                  <a:cubicBezTo>
                    <a:pt x="1123" y="2352"/>
                    <a:pt x="1156" y="2349"/>
                    <a:pt x="1190" y="2345"/>
                  </a:cubicBezTo>
                  <a:cubicBezTo>
                    <a:pt x="1670" y="2253"/>
                    <a:pt x="1990" y="1682"/>
                    <a:pt x="1876" y="1041"/>
                  </a:cubicBezTo>
                  <a:cubicBezTo>
                    <a:pt x="1792" y="435"/>
                    <a:pt x="1383" y="1"/>
                    <a:pt x="929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9"/>
            <p:cNvSpPr/>
            <p:nvPr/>
          </p:nvSpPr>
          <p:spPr>
            <a:xfrm>
              <a:off x="1464103" y="2877765"/>
              <a:ext cx="50292" cy="60105"/>
            </a:xfrm>
            <a:custGeom>
              <a:avLst/>
              <a:gdLst/>
              <a:ahLst/>
              <a:cxnLst/>
              <a:rect l="l" t="t" r="r" b="b"/>
              <a:pathLst>
                <a:path w="1968" h="2352" extrusionOk="0">
                  <a:moveTo>
                    <a:pt x="897" y="1"/>
                  </a:moveTo>
                  <a:cubicBezTo>
                    <a:pt x="865" y="1"/>
                    <a:pt x="833" y="3"/>
                    <a:pt x="801" y="7"/>
                  </a:cubicBezTo>
                  <a:cubicBezTo>
                    <a:pt x="298" y="76"/>
                    <a:pt x="1" y="670"/>
                    <a:pt x="92" y="1311"/>
                  </a:cubicBezTo>
                  <a:cubicBezTo>
                    <a:pt x="197" y="1917"/>
                    <a:pt x="607" y="2351"/>
                    <a:pt x="1044" y="2351"/>
                  </a:cubicBezTo>
                  <a:cubicBezTo>
                    <a:pt x="1085" y="2351"/>
                    <a:pt x="1126" y="2348"/>
                    <a:pt x="1167" y="2340"/>
                  </a:cubicBezTo>
                  <a:cubicBezTo>
                    <a:pt x="1647" y="2271"/>
                    <a:pt x="1967" y="1677"/>
                    <a:pt x="1876" y="1036"/>
                  </a:cubicBezTo>
                  <a:cubicBezTo>
                    <a:pt x="1769" y="439"/>
                    <a:pt x="1344" y="1"/>
                    <a:pt x="897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9"/>
            <p:cNvSpPr/>
            <p:nvPr/>
          </p:nvSpPr>
          <p:spPr>
            <a:xfrm>
              <a:off x="1270320" y="3049673"/>
              <a:ext cx="178553" cy="91308"/>
            </a:xfrm>
            <a:custGeom>
              <a:avLst/>
              <a:gdLst/>
              <a:ahLst/>
              <a:cxnLst/>
              <a:rect l="l" t="t" r="r" b="b"/>
              <a:pathLst>
                <a:path w="6987" h="3573" extrusionOk="0">
                  <a:moveTo>
                    <a:pt x="264" y="1"/>
                  </a:moveTo>
                  <a:cubicBezTo>
                    <a:pt x="134" y="1"/>
                    <a:pt x="1" y="109"/>
                    <a:pt x="15" y="278"/>
                  </a:cubicBezTo>
                  <a:cubicBezTo>
                    <a:pt x="590" y="2350"/>
                    <a:pt x="2236" y="3572"/>
                    <a:pt x="4039" y="3572"/>
                  </a:cubicBezTo>
                  <a:cubicBezTo>
                    <a:pt x="4961" y="3572"/>
                    <a:pt x="5924" y="3253"/>
                    <a:pt x="6806" y="2564"/>
                  </a:cubicBezTo>
                  <a:cubicBezTo>
                    <a:pt x="6987" y="2420"/>
                    <a:pt x="6825" y="2189"/>
                    <a:pt x="6636" y="2189"/>
                  </a:cubicBezTo>
                  <a:cubicBezTo>
                    <a:pt x="6586" y="2189"/>
                    <a:pt x="6534" y="2206"/>
                    <a:pt x="6486" y="2244"/>
                  </a:cubicBezTo>
                  <a:cubicBezTo>
                    <a:pt x="5703" y="2852"/>
                    <a:pt x="4858" y="3132"/>
                    <a:pt x="4050" y="3132"/>
                  </a:cubicBezTo>
                  <a:cubicBezTo>
                    <a:pt x="2428" y="3132"/>
                    <a:pt x="961" y="2003"/>
                    <a:pt x="472" y="140"/>
                  </a:cubicBezTo>
                  <a:cubicBezTo>
                    <a:pt x="428" y="43"/>
                    <a:pt x="347" y="1"/>
                    <a:pt x="264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9"/>
            <p:cNvSpPr/>
            <p:nvPr/>
          </p:nvSpPr>
          <p:spPr>
            <a:xfrm>
              <a:off x="1199993" y="2820114"/>
              <a:ext cx="102859" cy="47813"/>
            </a:xfrm>
            <a:custGeom>
              <a:avLst/>
              <a:gdLst/>
              <a:ahLst/>
              <a:cxnLst/>
              <a:rect l="l" t="t" r="r" b="b"/>
              <a:pathLst>
                <a:path w="4025" h="1871" extrusionOk="0">
                  <a:moveTo>
                    <a:pt x="2645" y="1"/>
                  </a:moveTo>
                  <a:cubicBezTo>
                    <a:pt x="2361" y="1"/>
                    <a:pt x="2051" y="44"/>
                    <a:pt x="1738" y="137"/>
                  </a:cubicBezTo>
                  <a:cubicBezTo>
                    <a:pt x="709" y="434"/>
                    <a:pt x="0" y="1097"/>
                    <a:pt x="160" y="1646"/>
                  </a:cubicBezTo>
                  <a:cubicBezTo>
                    <a:pt x="207" y="1808"/>
                    <a:pt x="321" y="1871"/>
                    <a:pt x="484" y="1871"/>
                  </a:cubicBezTo>
                  <a:cubicBezTo>
                    <a:pt x="872" y="1871"/>
                    <a:pt x="1540" y="1519"/>
                    <a:pt x="2264" y="1326"/>
                  </a:cubicBezTo>
                  <a:cubicBezTo>
                    <a:pt x="3270" y="1029"/>
                    <a:pt x="4025" y="1143"/>
                    <a:pt x="3864" y="594"/>
                  </a:cubicBezTo>
                  <a:cubicBezTo>
                    <a:pt x="3770" y="216"/>
                    <a:pt x="3273" y="1"/>
                    <a:pt x="2645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9"/>
            <p:cNvSpPr/>
            <p:nvPr/>
          </p:nvSpPr>
          <p:spPr>
            <a:xfrm>
              <a:off x="1428454" y="2791364"/>
              <a:ext cx="99102" cy="36901"/>
            </a:xfrm>
            <a:custGeom>
              <a:avLst/>
              <a:gdLst/>
              <a:ahLst/>
              <a:cxnLst/>
              <a:rect l="l" t="t" r="r" b="b"/>
              <a:pathLst>
                <a:path w="3878" h="1444" extrusionOk="0">
                  <a:moveTo>
                    <a:pt x="2053" y="1"/>
                  </a:moveTo>
                  <a:cubicBezTo>
                    <a:pt x="2002" y="1"/>
                    <a:pt x="1951" y="2"/>
                    <a:pt x="1899" y="4"/>
                  </a:cubicBezTo>
                  <a:cubicBezTo>
                    <a:pt x="847" y="50"/>
                    <a:pt x="1" y="553"/>
                    <a:pt x="24" y="1125"/>
                  </a:cubicBezTo>
                  <a:cubicBezTo>
                    <a:pt x="34" y="1372"/>
                    <a:pt x="163" y="1444"/>
                    <a:pt x="393" y="1444"/>
                  </a:cubicBezTo>
                  <a:cubicBezTo>
                    <a:pt x="693" y="1444"/>
                    <a:pt x="1165" y="1320"/>
                    <a:pt x="1762" y="1307"/>
                  </a:cubicBezTo>
                  <a:cubicBezTo>
                    <a:pt x="1852" y="1304"/>
                    <a:pt x="1943" y="1302"/>
                    <a:pt x="2033" y="1302"/>
                  </a:cubicBezTo>
                  <a:cubicBezTo>
                    <a:pt x="2437" y="1302"/>
                    <a:pt x="2825" y="1334"/>
                    <a:pt x="3139" y="1334"/>
                  </a:cubicBezTo>
                  <a:cubicBezTo>
                    <a:pt x="3582" y="1334"/>
                    <a:pt x="3878" y="1271"/>
                    <a:pt x="3865" y="964"/>
                  </a:cubicBezTo>
                  <a:cubicBezTo>
                    <a:pt x="3844" y="421"/>
                    <a:pt x="3056" y="1"/>
                    <a:pt x="2053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9"/>
            <p:cNvSpPr/>
            <p:nvPr/>
          </p:nvSpPr>
          <p:spPr>
            <a:xfrm>
              <a:off x="1075516" y="2568858"/>
              <a:ext cx="522446" cy="364695"/>
            </a:xfrm>
            <a:custGeom>
              <a:avLst/>
              <a:gdLst/>
              <a:ahLst/>
              <a:cxnLst/>
              <a:rect l="l" t="t" r="r" b="b"/>
              <a:pathLst>
                <a:path w="20444" h="14271" extrusionOk="0">
                  <a:moveTo>
                    <a:pt x="10872" y="1"/>
                  </a:moveTo>
                  <a:cubicBezTo>
                    <a:pt x="7219" y="1"/>
                    <a:pt x="3159" y="1066"/>
                    <a:pt x="0" y="4732"/>
                  </a:cubicBezTo>
                  <a:lnTo>
                    <a:pt x="572" y="13262"/>
                  </a:lnTo>
                  <a:cubicBezTo>
                    <a:pt x="572" y="13262"/>
                    <a:pt x="865" y="14270"/>
                    <a:pt x="1602" y="14270"/>
                  </a:cubicBezTo>
                  <a:cubicBezTo>
                    <a:pt x="1738" y="14270"/>
                    <a:pt x="1890" y="14236"/>
                    <a:pt x="2058" y="14153"/>
                  </a:cubicBezTo>
                  <a:cubicBezTo>
                    <a:pt x="3133" y="13627"/>
                    <a:pt x="1853" y="9832"/>
                    <a:pt x="1853" y="9832"/>
                  </a:cubicBezTo>
                  <a:lnTo>
                    <a:pt x="1853" y="9832"/>
                  </a:lnTo>
                  <a:cubicBezTo>
                    <a:pt x="1853" y="9832"/>
                    <a:pt x="2138" y="9868"/>
                    <a:pt x="2554" y="9868"/>
                  </a:cubicBezTo>
                  <a:cubicBezTo>
                    <a:pt x="3883" y="9868"/>
                    <a:pt x="6540" y="9496"/>
                    <a:pt x="5443" y="6379"/>
                  </a:cubicBezTo>
                  <a:lnTo>
                    <a:pt x="5443" y="6379"/>
                  </a:lnTo>
                  <a:cubicBezTo>
                    <a:pt x="5443" y="6379"/>
                    <a:pt x="6520" y="7473"/>
                    <a:pt x="8128" y="7473"/>
                  </a:cubicBezTo>
                  <a:cubicBezTo>
                    <a:pt x="8379" y="7473"/>
                    <a:pt x="8643" y="7447"/>
                    <a:pt x="8918" y="7385"/>
                  </a:cubicBezTo>
                  <a:cubicBezTo>
                    <a:pt x="10976" y="6927"/>
                    <a:pt x="11205" y="3772"/>
                    <a:pt x="11205" y="3772"/>
                  </a:cubicBezTo>
                  <a:cubicBezTo>
                    <a:pt x="11205" y="3772"/>
                    <a:pt x="11640" y="5030"/>
                    <a:pt x="12600" y="5121"/>
                  </a:cubicBezTo>
                  <a:cubicBezTo>
                    <a:pt x="12620" y="5122"/>
                    <a:pt x="12640" y="5123"/>
                    <a:pt x="12660" y="5123"/>
                  </a:cubicBezTo>
                  <a:cubicBezTo>
                    <a:pt x="13609" y="5123"/>
                    <a:pt x="14749" y="3566"/>
                    <a:pt x="14749" y="3566"/>
                  </a:cubicBezTo>
                  <a:cubicBezTo>
                    <a:pt x="14749" y="3566"/>
                    <a:pt x="16624" y="9534"/>
                    <a:pt x="20443" y="9923"/>
                  </a:cubicBezTo>
                  <a:lnTo>
                    <a:pt x="20237" y="2057"/>
                  </a:lnTo>
                  <a:cubicBezTo>
                    <a:pt x="20237" y="2057"/>
                    <a:pt x="15947" y="1"/>
                    <a:pt x="10872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9"/>
            <p:cNvSpPr/>
            <p:nvPr/>
          </p:nvSpPr>
          <p:spPr>
            <a:xfrm>
              <a:off x="879178" y="3782512"/>
              <a:ext cx="998102" cy="632997"/>
            </a:xfrm>
            <a:custGeom>
              <a:avLst/>
              <a:gdLst/>
              <a:ahLst/>
              <a:cxnLst/>
              <a:rect l="l" t="t" r="r" b="b"/>
              <a:pathLst>
                <a:path w="39057" h="24770" extrusionOk="0">
                  <a:moveTo>
                    <a:pt x="8941" y="1"/>
                  </a:moveTo>
                  <a:cubicBezTo>
                    <a:pt x="2699" y="961"/>
                    <a:pt x="0" y="8324"/>
                    <a:pt x="0" y="8324"/>
                  </a:cubicBezTo>
                  <a:cubicBezTo>
                    <a:pt x="0" y="8324"/>
                    <a:pt x="9421" y="23736"/>
                    <a:pt x="13240" y="24697"/>
                  </a:cubicBezTo>
                  <a:cubicBezTo>
                    <a:pt x="13433" y="24746"/>
                    <a:pt x="13674" y="24769"/>
                    <a:pt x="13957" y="24769"/>
                  </a:cubicBezTo>
                  <a:cubicBezTo>
                    <a:pt x="19223" y="24769"/>
                    <a:pt x="39056" y="16716"/>
                    <a:pt x="39056" y="16716"/>
                  </a:cubicBezTo>
                  <a:lnTo>
                    <a:pt x="38096" y="11914"/>
                  </a:lnTo>
                  <a:cubicBezTo>
                    <a:pt x="37253" y="11748"/>
                    <a:pt x="35925" y="11680"/>
                    <a:pt x="34328" y="11680"/>
                  </a:cubicBezTo>
                  <a:cubicBezTo>
                    <a:pt x="27604" y="11680"/>
                    <a:pt x="16121" y="12875"/>
                    <a:pt x="16121" y="12875"/>
                  </a:cubicBezTo>
                  <a:lnTo>
                    <a:pt x="8941" y="1"/>
                  </a:ln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9"/>
            <p:cNvSpPr/>
            <p:nvPr/>
          </p:nvSpPr>
          <p:spPr>
            <a:xfrm>
              <a:off x="1743417" y="3904460"/>
              <a:ext cx="432467" cy="330554"/>
            </a:xfrm>
            <a:custGeom>
              <a:avLst/>
              <a:gdLst/>
              <a:ahLst/>
              <a:cxnLst/>
              <a:rect l="l" t="t" r="r" b="b"/>
              <a:pathLst>
                <a:path w="16923" h="12935" extrusionOk="0">
                  <a:moveTo>
                    <a:pt x="13005" y="1"/>
                  </a:moveTo>
                  <a:cubicBezTo>
                    <a:pt x="12733" y="1"/>
                    <a:pt x="12330" y="155"/>
                    <a:pt x="11777" y="740"/>
                  </a:cubicBezTo>
                  <a:cubicBezTo>
                    <a:pt x="11617" y="900"/>
                    <a:pt x="7821" y="3964"/>
                    <a:pt x="7021" y="4513"/>
                  </a:cubicBezTo>
                  <a:cubicBezTo>
                    <a:pt x="6351" y="4967"/>
                    <a:pt x="4966" y="5155"/>
                    <a:pt x="4604" y="5155"/>
                  </a:cubicBezTo>
                  <a:cubicBezTo>
                    <a:pt x="4583" y="5155"/>
                    <a:pt x="4565" y="5154"/>
                    <a:pt x="4551" y="5153"/>
                  </a:cubicBezTo>
                  <a:cubicBezTo>
                    <a:pt x="4300" y="5130"/>
                    <a:pt x="5123" y="4284"/>
                    <a:pt x="5420" y="3392"/>
                  </a:cubicBezTo>
                  <a:cubicBezTo>
                    <a:pt x="5757" y="2256"/>
                    <a:pt x="5629" y="751"/>
                    <a:pt x="4857" y="751"/>
                  </a:cubicBezTo>
                  <a:cubicBezTo>
                    <a:pt x="4791" y="751"/>
                    <a:pt x="4719" y="762"/>
                    <a:pt x="4643" y="786"/>
                  </a:cubicBezTo>
                  <a:cubicBezTo>
                    <a:pt x="3477" y="1129"/>
                    <a:pt x="3614" y="3758"/>
                    <a:pt x="1807" y="5405"/>
                  </a:cubicBezTo>
                  <a:cubicBezTo>
                    <a:pt x="1" y="7051"/>
                    <a:pt x="1259" y="9109"/>
                    <a:pt x="1259" y="9109"/>
                  </a:cubicBezTo>
                  <a:cubicBezTo>
                    <a:pt x="1259" y="9109"/>
                    <a:pt x="961" y="11236"/>
                    <a:pt x="3202" y="12402"/>
                  </a:cubicBezTo>
                  <a:cubicBezTo>
                    <a:pt x="3934" y="12800"/>
                    <a:pt x="4773" y="12935"/>
                    <a:pt x="5570" y="12935"/>
                  </a:cubicBezTo>
                  <a:cubicBezTo>
                    <a:pt x="6466" y="12935"/>
                    <a:pt x="7309" y="12765"/>
                    <a:pt x="7890" y="12608"/>
                  </a:cubicBezTo>
                  <a:cubicBezTo>
                    <a:pt x="8281" y="12505"/>
                    <a:pt x="12241" y="11921"/>
                    <a:pt x="13550" y="11921"/>
                  </a:cubicBezTo>
                  <a:cubicBezTo>
                    <a:pt x="13696" y="11921"/>
                    <a:pt x="13810" y="11928"/>
                    <a:pt x="13881" y="11944"/>
                  </a:cubicBezTo>
                  <a:cubicBezTo>
                    <a:pt x="13931" y="11953"/>
                    <a:pt x="14054" y="11982"/>
                    <a:pt x="14196" y="11982"/>
                  </a:cubicBezTo>
                  <a:cubicBezTo>
                    <a:pt x="14445" y="11982"/>
                    <a:pt x="14754" y="11892"/>
                    <a:pt x="14841" y="11441"/>
                  </a:cubicBezTo>
                  <a:cubicBezTo>
                    <a:pt x="14910" y="10984"/>
                    <a:pt x="14430" y="10801"/>
                    <a:pt x="14338" y="10755"/>
                  </a:cubicBezTo>
                  <a:cubicBezTo>
                    <a:pt x="13886" y="10570"/>
                    <a:pt x="12868" y="10519"/>
                    <a:pt x="11885" y="10519"/>
                  </a:cubicBezTo>
                  <a:cubicBezTo>
                    <a:pt x="10685" y="10519"/>
                    <a:pt x="9536" y="10595"/>
                    <a:pt x="9536" y="10595"/>
                  </a:cubicBezTo>
                  <a:lnTo>
                    <a:pt x="9605" y="10344"/>
                  </a:lnTo>
                  <a:cubicBezTo>
                    <a:pt x="11000" y="10275"/>
                    <a:pt x="14041" y="9589"/>
                    <a:pt x="15322" y="9246"/>
                  </a:cubicBezTo>
                  <a:cubicBezTo>
                    <a:pt x="15504" y="9200"/>
                    <a:pt x="16739" y="8949"/>
                    <a:pt x="16694" y="8240"/>
                  </a:cubicBezTo>
                  <a:cubicBezTo>
                    <a:pt x="16671" y="7600"/>
                    <a:pt x="15779" y="7600"/>
                    <a:pt x="15230" y="7577"/>
                  </a:cubicBezTo>
                  <a:cubicBezTo>
                    <a:pt x="15195" y="7576"/>
                    <a:pt x="15159" y="7575"/>
                    <a:pt x="15122" y="7575"/>
                  </a:cubicBezTo>
                  <a:cubicBezTo>
                    <a:pt x="13414" y="7575"/>
                    <a:pt x="9559" y="8583"/>
                    <a:pt x="9559" y="8583"/>
                  </a:cubicBezTo>
                  <a:cubicBezTo>
                    <a:pt x="11251" y="8057"/>
                    <a:pt x="15116" y="5862"/>
                    <a:pt x="16168" y="5176"/>
                  </a:cubicBezTo>
                  <a:cubicBezTo>
                    <a:pt x="16876" y="4719"/>
                    <a:pt x="16922" y="4238"/>
                    <a:pt x="16808" y="3987"/>
                  </a:cubicBezTo>
                  <a:cubicBezTo>
                    <a:pt x="16754" y="3844"/>
                    <a:pt x="16547" y="3603"/>
                    <a:pt x="16164" y="3603"/>
                  </a:cubicBezTo>
                  <a:cubicBezTo>
                    <a:pt x="16057" y="3603"/>
                    <a:pt x="15936" y="3622"/>
                    <a:pt x="15802" y="3667"/>
                  </a:cubicBezTo>
                  <a:cubicBezTo>
                    <a:pt x="15436" y="3804"/>
                    <a:pt x="8576" y="6319"/>
                    <a:pt x="8576" y="6319"/>
                  </a:cubicBezTo>
                  <a:lnTo>
                    <a:pt x="8462" y="6136"/>
                  </a:lnTo>
                  <a:cubicBezTo>
                    <a:pt x="8462" y="6136"/>
                    <a:pt x="10268" y="4741"/>
                    <a:pt x="11274" y="3827"/>
                  </a:cubicBezTo>
                  <a:cubicBezTo>
                    <a:pt x="11937" y="3209"/>
                    <a:pt x="14361" y="1060"/>
                    <a:pt x="13446" y="191"/>
                  </a:cubicBezTo>
                  <a:cubicBezTo>
                    <a:pt x="13446" y="191"/>
                    <a:pt x="13307" y="1"/>
                    <a:pt x="13005" y="1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9"/>
            <p:cNvSpPr/>
            <p:nvPr/>
          </p:nvSpPr>
          <p:spPr>
            <a:xfrm>
              <a:off x="713225" y="3448841"/>
              <a:ext cx="452886" cy="569800"/>
            </a:xfrm>
            <a:custGeom>
              <a:avLst/>
              <a:gdLst/>
              <a:ahLst/>
              <a:cxnLst/>
              <a:rect l="l" t="t" r="r" b="b"/>
              <a:pathLst>
                <a:path w="17722" h="22297" extrusionOk="0">
                  <a:moveTo>
                    <a:pt x="11834" y="0"/>
                  </a:moveTo>
                  <a:cubicBezTo>
                    <a:pt x="11241" y="0"/>
                    <a:pt x="6187" y="142"/>
                    <a:pt x="3499" y="4895"/>
                  </a:cubicBezTo>
                  <a:cubicBezTo>
                    <a:pt x="0" y="11160"/>
                    <a:pt x="6014" y="22296"/>
                    <a:pt x="6014" y="22296"/>
                  </a:cubicBezTo>
                  <a:cubicBezTo>
                    <a:pt x="9718" y="19255"/>
                    <a:pt x="13629" y="16465"/>
                    <a:pt x="17722" y="13950"/>
                  </a:cubicBezTo>
                  <a:lnTo>
                    <a:pt x="11891" y="1"/>
                  </a:lnTo>
                  <a:cubicBezTo>
                    <a:pt x="11891" y="1"/>
                    <a:pt x="11871" y="0"/>
                    <a:pt x="11834" y="0"/>
                  </a:cubicBezTo>
                  <a:close/>
                </a:path>
              </a:pathLst>
            </a:custGeom>
            <a:solidFill>
              <a:srgbClr val="639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9"/>
            <p:cNvSpPr/>
            <p:nvPr/>
          </p:nvSpPr>
          <p:spPr>
            <a:xfrm>
              <a:off x="2253568" y="2898337"/>
              <a:ext cx="360581" cy="715923"/>
            </a:xfrm>
            <a:custGeom>
              <a:avLst/>
              <a:gdLst/>
              <a:ahLst/>
              <a:cxnLst/>
              <a:rect l="l" t="t" r="r" b="b"/>
              <a:pathLst>
                <a:path w="14110" h="28015" extrusionOk="0">
                  <a:moveTo>
                    <a:pt x="6383" y="1"/>
                  </a:moveTo>
                  <a:cubicBezTo>
                    <a:pt x="4794" y="1"/>
                    <a:pt x="3813" y="2589"/>
                    <a:pt x="2653" y="4736"/>
                  </a:cubicBezTo>
                  <a:cubicBezTo>
                    <a:pt x="1944" y="5994"/>
                    <a:pt x="1052" y="7137"/>
                    <a:pt x="0" y="8097"/>
                  </a:cubicBezTo>
                  <a:cubicBezTo>
                    <a:pt x="0" y="12305"/>
                    <a:pt x="2836" y="15415"/>
                    <a:pt x="3865" y="15964"/>
                  </a:cubicBezTo>
                  <a:cubicBezTo>
                    <a:pt x="4871" y="16490"/>
                    <a:pt x="3087" y="26414"/>
                    <a:pt x="3087" y="26414"/>
                  </a:cubicBezTo>
                  <a:lnTo>
                    <a:pt x="7706" y="28014"/>
                  </a:lnTo>
                  <a:cubicBezTo>
                    <a:pt x="12165" y="21703"/>
                    <a:pt x="14109" y="4073"/>
                    <a:pt x="7318" y="277"/>
                  </a:cubicBezTo>
                  <a:cubicBezTo>
                    <a:pt x="6983" y="87"/>
                    <a:pt x="6673" y="1"/>
                    <a:pt x="6383" y="1"/>
                  </a:cubicBezTo>
                  <a:close/>
                </a:path>
              </a:pathLst>
            </a:custGeom>
            <a:solidFill>
              <a:srgbClr val="75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9"/>
            <p:cNvSpPr/>
            <p:nvPr/>
          </p:nvSpPr>
          <p:spPr>
            <a:xfrm>
              <a:off x="1596758" y="2920953"/>
              <a:ext cx="358230" cy="693307"/>
            </a:xfrm>
            <a:custGeom>
              <a:avLst/>
              <a:gdLst/>
              <a:ahLst/>
              <a:cxnLst/>
              <a:rect l="l" t="t" r="r" b="b"/>
              <a:pathLst>
                <a:path w="14018" h="27130" extrusionOk="0">
                  <a:moveTo>
                    <a:pt x="7493" y="0"/>
                  </a:moveTo>
                  <a:cubicBezTo>
                    <a:pt x="7357" y="0"/>
                    <a:pt x="7216" y="32"/>
                    <a:pt x="7066" y="101"/>
                  </a:cubicBezTo>
                  <a:cubicBezTo>
                    <a:pt x="0" y="3348"/>
                    <a:pt x="1761" y="20818"/>
                    <a:pt x="6243" y="27129"/>
                  </a:cubicBezTo>
                  <a:lnTo>
                    <a:pt x="10839" y="25529"/>
                  </a:lnTo>
                  <a:cubicBezTo>
                    <a:pt x="10839" y="25529"/>
                    <a:pt x="9056" y="15605"/>
                    <a:pt x="10085" y="15079"/>
                  </a:cubicBezTo>
                  <a:cubicBezTo>
                    <a:pt x="11114" y="14530"/>
                    <a:pt x="14018" y="10734"/>
                    <a:pt x="14018" y="6549"/>
                  </a:cubicBezTo>
                  <a:cubicBezTo>
                    <a:pt x="12646" y="5932"/>
                    <a:pt x="11457" y="5017"/>
                    <a:pt x="10519" y="3851"/>
                  </a:cubicBezTo>
                  <a:cubicBezTo>
                    <a:pt x="9351" y="2376"/>
                    <a:pt x="8660" y="0"/>
                    <a:pt x="7493" y="0"/>
                  </a:cubicBezTo>
                  <a:close/>
                </a:path>
              </a:pathLst>
            </a:custGeom>
            <a:solidFill>
              <a:srgbClr val="750A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9"/>
            <p:cNvSpPr/>
            <p:nvPr/>
          </p:nvSpPr>
          <p:spPr>
            <a:xfrm>
              <a:off x="1837510" y="1687801"/>
              <a:ext cx="416802" cy="267586"/>
            </a:xfrm>
            <a:custGeom>
              <a:avLst/>
              <a:gdLst/>
              <a:ahLst/>
              <a:cxnLst/>
              <a:rect l="l" t="t" r="r" b="b"/>
              <a:pathLst>
                <a:path w="16310" h="10471" extrusionOk="0">
                  <a:moveTo>
                    <a:pt x="5891" y="1"/>
                  </a:moveTo>
                  <a:cubicBezTo>
                    <a:pt x="515" y="1"/>
                    <a:pt x="0" y="6601"/>
                    <a:pt x="0" y="6601"/>
                  </a:cubicBezTo>
                  <a:lnTo>
                    <a:pt x="6495" y="5824"/>
                  </a:lnTo>
                  <a:cubicBezTo>
                    <a:pt x="5900" y="2691"/>
                    <a:pt x="7112" y="2371"/>
                    <a:pt x="7112" y="2371"/>
                  </a:cubicBezTo>
                  <a:lnTo>
                    <a:pt x="7112" y="2371"/>
                  </a:lnTo>
                  <a:cubicBezTo>
                    <a:pt x="6998" y="3652"/>
                    <a:pt x="7569" y="4886"/>
                    <a:pt x="8621" y="5641"/>
                  </a:cubicBezTo>
                  <a:lnTo>
                    <a:pt x="11411" y="5344"/>
                  </a:lnTo>
                  <a:cubicBezTo>
                    <a:pt x="10405" y="4589"/>
                    <a:pt x="10793" y="2371"/>
                    <a:pt x="10793" y="2371"/>
                  </a:cubicBezTo>
                  <a:lnTo>
                    <a:pt x="10793" y="2371"/>
                  </a:lnTo>
                  <a:cubicBezTo>
                    <a:pt x="12417" y="4017"/>
                    <a:pt x="13446" y="10306"/>
                    <a:pt x="14887" y="10466"/>
                  </a:cubicBezTo>
                  <a:cubicBezTo>
                    <a:pt x="14913" y="10469"/>
                    <a:pt x="14938" y="10470"/>
                    <a:pt x="14963" y="10470"/>
                  </a:cubicBezTo>
                  <a:cubicBezTo>
                    <a:pt x="16310" y="10470"/>
                    <a:pt x="15847" y="6304"/>
                    <a:pt x="15847" y="6304"/>
                  </a:cubicBezTo>
                  <a:cubicBezTo>
                    <a:pt x="15847" y="6304"/>
                    <a:pt x="13057" y="885"/>
                    <a:pt x="6815" y="62"/>
                  </a:cubicBezTo>
                  <a:cubicBezTo>
                    <a:pt x="6492" y="20"/>
                    <a:pt x="6184" y="1"/>
                    <a:pt x="5891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9"/>
            <p:cNvSpPr/>
            <p:nvPr/>
          </p:nvSpPr>
          <p:spPr>
            <a:xfrm>
              <a:off x="2590150" y="1940053"/>
              <a:ext cx="125092" cy="160128"/>
            </a:xfrm>
            <a:custGeom>
              <a:avLst/>
              <a:gdLst/>
              <a:ahLst/>
              <a:cxnLst/>
              <a:rect l="l" t="t" r="r" b="b"/>
              <a:pathLst>
                <a:path w="4895" h="6266" extrusionOk="0">
                  <a:moveTo>
                    <a:pt x="3202" y="0"/>
                  </a:moveTo>
                  <a:lnTo>
                    <a:pt x="1" y="3933"/>
                  </a:lnTo>
                  <a:cubicBezTo>
                    <a:pt x="1487" y="6014"/>
                    <a:pt x="3202" y="6266"/>
                    <a:pt x="3202" y="6266"/>
                  </a:cubicBezTo>
                  <a:lnTo>
                    <a:pt x="4894" y="595"/>
                  </a:lnTo>
                  <a:lnTo>
                    <a:pt x="3202" y="0"/>
                  </a:ln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9"/>
            <p:cNvSpPr/>
            <p:nvPr/>
          </p:nvSpPr>
          <p:spPr>
            <a:xfrm>
              <a:off x="2632239" y="1899166"/>
              <a:ext cx="77151" cy="124248"/>
            </a:xfrm>
            <a:custGeom>
              <a:avLst/>
              <a:gdLst/>
              <a:ahLst/>
              <a:cxnLst/>
              <a:rect l="l" t="t" r="r" b="b"/>
              <a:pathLst>
                <a:path w="3019" h="4862" extrusionOk="0">
                  <a:moveTo>
                    <a:pt x="954" y="0"/>
                  </a:moveTo>
                  <a:cubicBezTo>
                    <a:pt x="876" y="0"/>
                    <a:pt x="795" y="15"/>
                    <a:pt x="709" y="45"/>
                  </a:cubicBezTo>
                  <a:cubicBezTo>
                    <a:pt x="0" y="274"/>
                    <a:pt x="320" y="1349"/>
                    <a:pt x="755" y="2675"/>
                  </a:cubicBezTo>
                  <a:cubicBezTo>
                    <a:pt x="1167" y="3870"/>
                    <a:pt x="1523" y="4861"/>
                    <a:pt x="2108" y="4861"/>
                  </a:cubicBezTo>
                  <a:cubicBezTo>
                    <a:pt x="2173" y="4861"/>
                    <a:pt x="2240" y="4849"/>
                    <a:pt x="2310" y="4825"/>
                  </a:cubicBezTo>
                  <a:cubicBezTo>
                    <a:pt x="3018" y="4596"/>
                    <a:pt x="2698" y="3270"/>
                    <a:pt x="2264" y="1943"/>
                  </a:cubicBezTo>
                  <a:cubicBezTo>
                    <a:pt x="1882" y="777"/>
                    <a:pt x="1518" y="0"/>
                    <a:pt x="954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9"/>
            <p:cNvSpPr/>
            <p:nvPr/>
          </p:nvSpPr>
          <p:spPr>
            <a:xfrm>
              <a:off x="2665537" y="1882402"/>
              <a:ext cx="77151" cy="124504"/>
            </a:xfrm>
            <a:custGeom>
              <a:avLst/>
              <a:gdLst/>
              <a:ahLst/>
              <a:cxnLst/>
              <a:rect l="l" t="t" r="r" b="b"/>
              <a:pathLst>
                <a:path w="3019" h="4872" extrusionOk="0">
                  <a:moveTo>
                    <a:pt x="937" y="0"/>
                  </a:moveTo>
                  <a:cubicBezTo>
                    <a:pt x="864" y="0"/>
                    <a:pt x="789" y="13"/>
                    <a:pt x="709" y="38"/>
                  </a:cubicBezTo>
                  <a:cubicBezTo>
                    <a:pt x="0" y="290"/>
                    <a:pt x="321" y="1365"/>
                    <a:pt x="778" y="2691"/>
                  </a:cubicBezTo>
                  <a:cubicBezTo>
                    <a:pt x="1172" y="3894"/>
                    <a:pt x="1529" y="4872"/>
                    <a:pt x="2121" y="4872"/>
                  </a:cubicBezTo>
                  <a:cubicBezTo>
                    <a:pt x="2181" y="4872"/>
                    <a:pt x="2244" y="4861"/>
                    <a:pt x="2310" y="4840"/>
                  </a:cubicBezTo>
                  <a:cubicBezTo>
                    <a:pt x="3019" y="4589"/>
                    <a:pt x="2699" y="3285"/>
                    <a:pt x="2264" y="1959"/>
                  </a:cubicBezTo>
                  <a:cubicBezTo>
                    <a:pt x="1878" y="781"/>
                    <a:pt x="1511" y="0"/>
                    <a:pt x="937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9"/>
            <p:cNvSpPr/>
            <p:nvPr/>
          </p:nvSpPr>
          <p:spPr>
            <a:xfrm>
              <a:off x="2706450" y="1881507"/>
              <a:ext cx="72474" cy="110883"/>
            </a:xfrm>
            <a:custGeom>
              <a:avLst/>
              <a:gdLst/>
              <a:ahLst/>
              <a:cxnLst/>
              <a:rect l="l" t="t" r="r" b="b"/>
              <a:pathLst>
                <a:path w="2836" h="4339" extrusionOk="0">
                  <a:moveTo>
                    <a:pt x="975" y="1"/>
                  </a:moveTo>
                  <a:cubicBezTo>
                    <a:pt x="892" y="1"/>
                    <a:pt x="803" y="17"/>
                    <a:pt x="709" y="50"/>
                  </a:cubicBezTo>
                  <a:cubicBezTo>
                    <a:pt x="0" y="279"/>
                    <a:pt x="274" y="1239"/>
                    <a:pt x="663" y="2429"/>
                  </a:cubicBezTo>
                  <a:cubicBezTo>
                    <a:pt x="1033" y="3476"/>
                    <a:pt x="1347" y="4338"/>
                    <a:pt x="1920" y="4338"/>
                  </a:cubicBezTo>
                  <a:cubicBezTo>
                    <a:pt x="1986" y="4338"/>
                    <a:pt x="2054" y="4327"/>
                    <a:pt x="2127" y="4304"/>
                  </a:cubicBezTo>
                  <a:cubicBezTo>
                    <a:pt x="2836" y="4052"/>
                    <a:pt x="2584" y="2886"/>
                    <a:pt x="2172" y="1697"/>
                  </a:cubicBezTo>
                  <a:cubicBezTo>
                    <a:pt x="1855" y="686"/>
                    <a:pt x="1521" y="1"/>
                    <a:pt x="975" y="1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9"/>
            <p:cNvSpPr/>
            <p:nvPr/>
          </p:nvSpPr>
          <p:spPr>
            <a:xfrm>
              <a:off x="2753190" y="1899549"/>
              <a:ext cx="54943" cy="113796"/>
            </a:xfrm>
            <a:custGeom>
              <a:avLst/>
              <a:gdLst/>
              <a:ahLst/>
              <a:cxnLst/>
              <a:rect l="l" t="t" r="r" b="b"/>
              <a:pathLst>
                <a:path w="2150" h="4453" extrusionOk="0">
                  <a:moveTo>
                    <a:pt x="871" y="0"/>
                  </a:moveTo>
                  <a:cubicBezTo>
                    <a:pt x="834" y="0"/>
                    <a:pt x="795" y="3"/>
                    <a:pt x="755" y="8"/>
                  </a:cubicBezTo>
                  <a:cubicBezTo>
                    <a:pt x="0" y="122"/>
                    <a:pt x="115" y="1105"/>
                    <a:pt x="298" y="2340"/>
                  </a:cubicBezTo>
                  <a:cubicBezTo>
                    <a:pt x="471" y="3509"/>
                    <a:pt x="644" y="4453"/>
                    <a:pt x="1283" y="4453"/>
                  </a:cubicBezTo>
                  <a:cubicBezTo>
                    <a:pt x="1319" y="4453"/>
                    <a:pt x="1356" y="4450"/>
                    <a:pt x="1395" y="4444"/>
                  </a:cubicBezTo>
                  <a:cubicBezTo>
                    <a:pt x="2150" y="4329"/>
                    <a:pt x="2081" y="3117"/>
                    <a:pt x="1898" y="1905"/>
                  </a:cubicBezTo>
                  <a:cubicBezTo>
                    <a:pt x="1725" y="738"/>
                    <a:pt x="1512" y="0"/>
                    <a:pt x="871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9"/>
            <p:cNvSpPr/>
            <p:nvPr/>
          </p:nvSpPr>
          <p:spPr>
            <a:xfrm>
              <a:off x="2590150" y="1942865"/>
              <a:ext cx="181773" cy="200556"/>
            </a:xfrm>
            <a:custGeom>
              <a:avLst/>
              <a:gdLst/>
              <a:ahLst/>
              <a:cxnLst/>
              <a:rect l="l" t="t" r="r" b="b"/>
              <a:pathLst>
                <a:path w="7113" h="7848" extrusionOk="0">
                  <a:moveTo>
                    <a:pt x="1964" y="1"/>
                  </a:moveTo>
                  <a:cubicBezTo>
                    <a:pt x="1919" y="1"/>
                    <a:pt x="1867" y="9"/>
                    <a:pt x="1807" y="28"/>
                  </a:cubicBezTo>
                  <a:cubicBezTo>
                    <a:pt x="755" y="371"/>
                    <a:pt x="1" y="5493"/>
                    <a:pt x="4643" y="7848"/>
                  </a:cubicBezTo>
                  <a:cubicBezTo>
                    <a:pt x="4643" y="7848"/>
                    <a:pt x="7112" y="6179"/>
                    <a:pt x="2722" y="3183"/>
                  </a:cubicBezTo>
                  <a:cubicBezTo>
                    <a:pt x="1579" y="2385"/>
                    <a:pt x="2714" y="1"/>
                    <a:pt x="1964" y="1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9"/>
            <p:cNvSpPr/>
            <p:nvPr/>
          </p:nvSpPr>
          <p:spPr>
            <a:xfrm>
              <a:off x="2669549" y="1907292"/>
              <a:ext cx="60284" cy="115943"/>
            </a:xfrm>
            <a:custGeom>
              <a:avLst/>
              <a:gdLst/>
              <a:ahLst/>
              <a:cxnLst/>
              <a:rect l="l" t="t" r="r" b="b"/>
              <a:pathLst>
                <a:path w="2359" h="4537" extrusionOk="0">
                  <a:moveTo>
                    <a:pt x="152" y="0"/>
                  </a:moveTo>
                  <a:cubicBezTo>
                    <a:pt x="78" y="0"/>
                    <a:pt x="1" y="81"/>
                    <a:pt x="49" y="162"/>
                  </a:cubicBezTo>
                  <a:cubicBezTo>
                    <a:pt x="438" y="894"/>
                    <a:pt x="2061" y="3775"/>
                    <a:pt x="964" y="4346"/>
                  </a:cubicBezTo>
                  <a:cubicBezTo>
                    <a:pt x="862" y="4387"/>
                    <a:pt x="942" y="4537"/>
                    <a:pt x="1025" y="4537"/>
                  </a:cubicBezTo>
                  <a:cubicBezTo>
                    <a:pt x="1035" y="4537"/>
                    <a:pt x="1045" y="4534"/>
                    <a:pt x="1055" y="4529"/>
                  </a:cubicBezTo>
                  <a:cubicBezTo>
                    <a:pt x="2359" y="3843"/>
                    <a:pt x="667" y="894"/>
                    <a:pt x="232" y="48"/>
                  </a:cubicBezTo>
                  <a:cubicBezTo>
                    <a:pt x="212" y="14"/>
                    <a:pt x="182" y="0"/>
                    <a:pt x="152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9"/>
            <p:cNvSpPr/>
            <p:nvPr/>
          </p:nvSpPr>
          <p:spPr>
            <a:xfrm>
              <a:off x="2709875" y="1903203"/>
              <a:ext cx="47430" cy="102782"/>
            </a:xfrm>
            <a:custGeom>
              <a:avLst/>
              <a:gdLst/>
              <a:ahLst/>
              <a:cxnLst/>
              <a:rect l="l" t="t" r="r" b="b"/>
              <a:pathLst>
                <a:path w="1856" h="4022" extrusionOk="0">
                  <a:moveTo>
                    <a:pt x="151" y="0"/>
                  </a:moveTo>
                  <a:cubicBezTo>
                    <a:pt x="78" y="0"/>
                    <a:pt x="0" y="81"/>
                    <a:pt x="49" y="162"/>
                  </a:cubicBezTo>
                  <a:cubicBezTo>
                    <a:pt x="483" y="962"/>
                    <a:pt x="1604" y="3089"/>
                    <a:pt x="689" y="3843"/>
                  </a:cubicBezTo>
                  <a:cubicBezTo>
                    <a:pt x="596" y="3918"/>
                    <a:pt x="669" y="4022"/>
                    <a:pt x="761" y="4022"/>
                  </a:cubicBezTo>
                  <a:cubicBezTo>
                    <a:pt x="783" y="4022"/>
                    <a:pt x="805" y="4016"/>
                    <a:pt x="826" y="4003"/>
                  </a:cubicBezTo>
                  <a:cubicBezTo>
                    <a:pt x="1855" y="3134"/>
                    <a:pt x="712" y="962"/>
                    <a:pt x="232" y="47"/>
                  </a:cubicBezTo>
                  <a:cubicBezTo>
                    <a:pt x="212" y="14"/>
                    <a:pt x="182" y="0"/>
                    <a:pt x="151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9"/>
            <p:cNvSpPr/>
            <p:nvPr/>
          </p:nvSpPr>
          <p:spPr>
            <a:xfrm>
              <a:off x="2754826" y="1911815"/>
              <a:ext cx="32864" cy="79910"/>
            </a:xfrm>
            <a:custGeom>
              <a:avLst/>
              <a:gdLst/>
              <a:ahLst/>
              <a:cxnLst/>
              <a:rect l="l" t="t" r="r" b="b"/>
              <a:pathLst>
                <a:path w="1286" h="3127" extrusionOk="0">
                  <a:moveTo>
                    <a:pt x="130" y="0"/>
                  </a:moveTo>
                  <a:cubicBezTo>
                    <a:pt x="65" y="0"/>
                    <a:pt x="0" y="53"/>
                    <a:pt x="28" y="122"/>
                  </a:cubicBezTo>
                  <a:lnTo>
                    <a:pt x="51" y="122"/>
                  </a:lnTo>
                  <a:cubicBezTo>
                    <a:pt x="279" y="694"/>
                    <a:pt x="1034" y="2523"/>
                    <a:pt x="325" y="2935"/>
                  </a:cubicBezTo>
                  <a:cubicBezTo>
                    <a:pt x="246" y="3014"/>
                    <a:pt x="304" y="3127"/>
                    <a:pt x="394" y="3127"/>
                  </a:cubicBezTo>
                  <a:cubicBezTo>
                    <a:pt x="409" y="3127"/>
                    <a:pt x="424" y="3124"/>
                    <a:pt x="439" y="3118"/>
                  </a:cubicBezTo>
                  <a:cubicBezTo>
                    <a:pt x="1286" y="2615"/>
                    <a:pt x="508" y="739"/>
                    <a:pt x="234" y="76"/>
                  </a:cubicBezTo>
                  <a:cubicBezTo>
                    <a:pt x="216" y="22"/>
                    <a:pt x="173" y="0"/>
                    <a:pt x="130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9"/>
            <p:cNvSpPr/>
            <p:nvPr/>
          </p:nvSpPr>
          <p:spPr>
            <a:xfrm>
              <a:off x="2777493" y="1910640"/>
              <a:ext cx="43060" cy="85839"/>
            </a:xfrm>
            <a:custGeom>
              <a:avLst/>
              <a:gdLst/>
              <a:ahLst/>
              <a:cxnLst/>
              <a:rect l="l" t="t" r="r" b="b"/>
              <a:pathLst>
                <a:path w="1685" h="3359" extrusionOk="0">
                  <a:moveTo>
                    <a:pt x="633" y="1"/>
                  </a:moveTo>
                  <a:cubicBezTo>
                    <a:pt x="573" y="1"/>
                    <a:pt x="508" y="53"/>
                    <a:pt x="536" y="122"/>
                  </a:cubicBezTo>
                  <a:cubicBezTo>
                    <a:pt x="725" y="754"/>
                    <a:pt x="1399" y="3128"/>
                    <a:pt x="453" y="3128"/>
                  </a:cubicBezTo>
                  <a:cubicBezTo>
                    <a:pt x="371" y="3128"/>
                    <a:pt x="277" y="3110"/>
                    <a:pt x="170" y="3072"/>
                  </a:cubicBezTo>
                  <a:cubicBezTo>
                    <a:pt x="156" y="3068"/>
                    <a:pt x="144" y="3066"/>
                    <a:pt x="132" y="3066"/>
                  </a:cubicBezTo>
                  <a:cubicBezTo>
                    <a:pt x="25" y="3066"/>
                    <a:pt x="0" y="3237"/>
                    <a:pt x="124" y="3278"/>
                  </a:cubicBezTo>
                  <a:cubicBezTo>
                    <a:pt x="277" y="3333"/>
                    <a:pt x="410" y="3359"/>
                    <a:pt x="524" y="3359"/>
                  </a:cubicBezTo>
                  <a:cubicBezTo>
                    <a:pt x="1685" y="3359"/>
                    <a:pt x="927" y="722"/>
                    <a:pt x="719" y="77"/>
                  </a:cubicBezTo>
                  <a:cubicBezTo>
                    <a:pt x="710" y="23"/>
                    <a:pt x="672" y="1"/>
                    <a:pt x="633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9"/>
            <p:cNvSpPr/>
            <p:nvPr/>
          </p:nvSpPr>
          <p:spPr>
            <a:xfrm>
              <a:off x="2619027" y="1940309"/>
              <a:ext cx="126804" cy="157112"/>
            </a:xfrm>
            <a:custGeom>
              <a:avLst/>
              <a:gdLst/>
              <a:ahLst/>
              <a:cxnLst/>
              <a:rect l="l" t="t" r="r" b="b"/>
              <a:pathLst>
                <a:path w="4962" h="6148" extrusionOk="0">
                  <a:moveTo>
                    <a:pt x="859" y="0"/>
                  </a:moveTo>
                  <a:cubicBezTo>
                    <a:pt x="550" y="0"/>
                    <a:pt x="139" y="374"/>
                    <a:pt x="14" y="791"/>
                  </a:cubicBezTo>
                  <a:cubicBezTo>
                    <a:pt x="1" y="870"/>
                    <a:pt x="57" y="919"/>
                    <a:pt x="115" y="919"/>
                  </a:cubicBezTo>
                  <a:cubicBezTo>
                    <a:pt x="157" y="919"/>
                    <a:pt x="201" y="894"/>
                    <a:pt x="220" y="836"/>
                  </a:cubicBezTo>
                  <a:lnTo>
                    <a:pt x="220" y="859"/>
                  </a:lnTo>
                  <a:cubicBezTo>
                    <a:pt x="298" y="613"/>
                    <a:pt x="436" y="511"/>
                    <a:pt x="574" y="511"/>
                  </a:cubicBezTo>
                  <a:cubicBezTo>
                    <a:pt x="755" y="511"/>
                    <a:pt x="935" y="690"/>
                    <a:pt x="974" y="951"/>
                  </a:cubicBezTo>
                  <a:cubicBezTo>
                    <a:pt x="951" y="1134"/>
                    <a:pt x="929" y="1294"/>
                    <a:pt x="883" y="1477"/>
                  </a:cubicBezTo>
                  <a:cubicBezTo>
                    <a:pt x="791" y="2003"/>
                    <a:pt x="906" y="2529"/>
                    <a:pt x="1180" y="2986"/>
                  </a:cubicBezTo>
                  <a:cubicBezTo>
                    <a:pt x="2095" y="4312"/>
                    <a:pt x="4038" y="4495"/>
                    <a:pt x="4747" y="6096"/>
                  </a:cubicBezTo>
                  <a:cubicBezTo>
                    <a:pt x="4762" y="6132"/>
                    <a:pt x="4790" y="6148"/>
                    <a:pt x="4820" y="6148"/>
                  </a:cubicBezTo>
                  <a:cubicBezTo>
                    <a:pt x="4886" y="6148"/>
                    <a:pt x="4961" y="6075"/>
                    <a:pt x="4930" y="5981"/>
                  </a:cubicBezTo>
                  <a:cubicBezTo>
                    <a:pt x="4519" y="5067"/>
                    <a:pt x="3695" y="4564"/>
                    <a:pt x="2872" y="4038"/>
                  </a:cubicBezTo>
                  <a:cubicBezTo>
                    <a:pt x="2049" y="3512"/>
                    <a:pt x="1112" y="2986"/>
                    <a:pt x="1066" y="1888"/>
                  </a:cubicBezTo>
                  <a:cubicBezTo>
                    <a:pt x="1043" y="1431"/>
                    <a:pt x="1249" y="996"/>
                    <a:pt x="1226" y="562"/>
                  </a:cubicBezTo>
                  <a:cubicBezTo>
                    <a:pt x="1217" y="157"/>
                    <a:pt x="1059" y="0"/>
                    <a:pt x="859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9"/>
            <p:cNvSpPr/>
            <p:nvPr/>
          </p:nvSpPr>
          <p:spPr>
            <a:xfrm>
              <a:off x="1322682" y="1959731"/>
              <a:ext cx="261428" cy="336227"/>
            </a:xfrm>
            <a:custGeom>
              <a:avLst/>
              <a:gdLst/>
              <a:ahLst/>
              <a:cxnLst/>
              <a:rect l="l" t="t" r="r" b="b"/>
              <a:pathLst>
                <a:path w="10230" h="13157" extrusionOk="0">
                  <a:moveTo>
                    <a:pt x="4410" y="1"/>
                  </a:moveTo>
                  <a:cubicBezTo>
                    <a:pt x="3297" y="1"/>
                    <a:pt x="2296" y="467"/>
                    <a:pt x="1899" y="1426"/>
                  </a:cubicBezTo>
                  <a:cubicBezTo>
                    <a:pt x="298" y="5290"/>
                    <a:pt x="1922" y="6319"/>
                    <a:pt x="1922" y="6319"/>
                  </a:cubicBezTo>
                  <a:lnTo>
                    <a:pt x="1" y="11807"/>
                  </a:lnTo>
                  <a:lnTo>
                    <a:pt x="6266" y="13156"/>
                  </a:lnTo>
                  <a:lnTo>
                    <a:pt x="7730" y="7348"/>
                  </a:lnTo>
                  <a:cubicBezTo>
                    <a:pt x="10229" y="2557"/>
                    <a:pt x="7015" y="1"/>
                    <a:pt x="4410" y="1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9"/>
            <p:cNvSpPr/>
            <p:nvPr/>
          </p:nvSpPr>
          <p:spPr>
            <a:xfrm>
              <a:off x="1448923" y="1972202"/>
              <a:ext cx="132094" cy="158952"/>
            </a:xfrm>
            <a:custGeom>
              <a:avLst/>
              <a:gdLst/>
              <a:ahLst/>
              <a:cxnLst/>
              <a:rect l="l" t="t" r="r" b="b"/>
              <a:pathLst>
                <a:path w="5169" h="6220" extrusionOk="0">
                  <a:moveTo>
                    <a:pt x="1624" y="0"/>
                  </a:moveTo>
                  <a:lnTo>
                    <a:pt x="0" y="755"/>
                  </a:lnTo>
                  <a:lnTo>
                    <a:pt x="2218" y="6220"/>
                  </a:lnTo>
                  <a:cubicBezTo>
                    <a:pt x="2218" y="6220"/>
                    <a:pt x="3887" y="5808"/>
                    <a:pt x="5168" y="3590"/>
                  </a:cubicBezTo>
                  <a:lnTo>
                    <a:pt x="1624" y="0"/>
                  </a:ln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9"/>
            <p:cNvSpPr/>
            <p:nvPr/>
          </p:nvSpPr>
          <p:spPr>
            <a:xfrm>
              <a:off x="1460014" y="1929627"/>
              <a:ext cx="66060" cy="126651"/>
            </a:xfrm>
            <a:custGeom>
              <a:avLst/>
              <a:gdLst/>
              <a:ahLst/>
              <a:cxnLst/>
              <a:rect l="l" t="t" r="r" b="b"/>
              <a:pathLst>
                <a:path w="2585" h="4956" extrusionOk="0">
                  <a:moveTo>
                    <a:pt x="1683" y="0"/>
                  </a:moveTo>
                  <a:cubicBezTo>
                    <a:pt x="1069" y="0"/>
                    <a:pt x="777" y="817"/>
                    <a:pt x="504" y="2078"/>
                  </a:cubicBezTo>
                  <a:cubicBezTo>
                    <a:pt x="184" y="3427"/>
                    <a:pt x="1" y="4776"/>
                    <a:pt x="732" y="4936"/>
                  </a:cubicBezTo>
                  <a:cubicBezTo>
                    <a:pt x="786" y="4949"/>
                    <a:pt x="838" y="4956"/>
                    <a:pt x="887" y="4956"/>
                  </a:cubicBezTo>
                  <a:cubicBezTo>
                    <a:pt x="1508" y="4956"/>
                    <a:pt x="1783" y="3920"/>
                    <a:pt x="2059" y="2649"/>
                  </a:cubicBezTo>
                  <a:cubicBezTo>
                    <a:pt x="2379" y="1300"/>
                    <a:pt x="2585" y="180"/>
                    <a:pt x="1853" y="20"/>
                  </a:cubicBezTo>
                  <a:cubicBezTo>
                    <a:pt x="1793" y="7"/>
                    <a:pt x="1737" y="0"/>
                    <a:pt x="1683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9"/>
            <p:cNvSpPr/>
            <p:nvPr/>
          </p:nvSpPr>
          <p:spPr>
            <a:xfrm>
              <a:off x="1424953" y="1916185"/>
              <a:ext cx="66060" cy="126651"/>
            </a:xfrm>
            <a:custGeom>
              <a:avLst/>
              <a:gdLst/>
              <a:ahLst/>
              <a:cxnLst/>
              <a:rect l="l" t="t" r="r" b="b"/>
              <a:pathLst>
                <a:path w="2585" h="4956" extrusionOk="0">
                  <a:moveTo>
                    <a:pt x="1683" y="0"/>
                  </a:moveTo>
                  <a:cubicBezTo>
                    <a:pt x="1073" y="0"/>
                    <a:pt x="798" y="817"/>
                    <a:pt x="504" y="2078"/>
                  </a:cubicBezTo>
                  <a:cubicBezTo>
                    <a:pt x="184" y="3427"/>
                    <a:pt x="1" y="4776"/>
                    <a:pt x="732" y="4936"/>
                  </a:cubicBezTo>
                  <a:cubicBezTo>
                    <a:pt x="786" y="4949"/>
                    <a:pt x="838" y="4956"/>
                    <a:pt x="887" y="4956"/>
                  </a:cubicBezTo>
                  <a:cubicBezTo>
                    <a:pt x="1505" y="4956"/>
                    <a:pt x="1762" y="3920"/>
                    <a:pt x="2059" y="2649"/>
                  </a:cubicBezTo>
                  <a:cubicBezTo>
                    <a:pt x="2379" y="1300"/>
                    <a:pt x="2585" y="180"/>
                    <a:pt x="1853" y="20"/>
                  </a:cubicBezTo>
                  <a:cubicBezTo>
                    <a:pt x="1793" y="7"/>
                    <a:pt x="1737" y="0"/>
                    <a:pt x="1683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9"/>
            <p:cNvSpPr/>
            <p:nvPr/>
          </p:nvSpPr>
          <p:spPr>
            <a:xfrm>
              <a:off x="1387566" y="1919635"/>
              <a:ext cx="63121" cy="112161"/>
            </a:xfrm>
            <a:custGeom>
              <a:avLst/>
              <a:gdLst/>
              <a:ahLst/>
              <a:cxnLst/>
              <a:rect l="l" t="t" r="r" b="b"/>
              <a:pathLst>
                <a:path w="2470" h="4389" extrusionOk="0">
                  <a:moveTo>
                    <a:pt x="1547" y="0"/>
                  </a:moveTo>
                  <a:cubicBezTo>
                    <a:pt x="952" y="0"/>
                    <a:pt x="684" y="705"/>
                    <a:pt x="435" y="1805"/>
                  </a:cubicBezTo>
                  <a:cubicBezTo>
                    <a:pt x="137" y="2995"/>
                    <a:pt x="0" y="4206"/>
                    <a:pt x="732" y="4367"/>
                  </a:cubicBezTo>
                  <a:cubicBezTo>
                    <a:pt x="791" y="4381"/>
                    <a:pt x="848" y="4389"/>
                    <a:pt x="901" y="4389"/>
                  </a:cubicBezTo>
                  <a:cubicBezTo>
                    <a:pt x="1508" y="4389"/>
                    <a:pt x="1760" y="3470"/>
                    <a:pt x="2012" y="2377"/>
                  </a:cubicBezTo>
                  <a:cubicBezTo>
                    <a:pt x="2287" y="1188"/>
                    <a:pt x="2470" y="182"/>
                    <a:pt x="1738" y="22"/>
                  </a:cubicBezTo>
                  <a:cubicBezTo>
                    <a:pt x="1671" y="7"/>
                    <a:pt x="1608" y="0"/>
                    <a:pt x="1547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9"/>
            <p:cNvSpPr/>
            <p:nvPr/>
          </p:nvSpPr>
          <p:spPr>
            <a:xfrm>
              <a:off x="1360094" y="1941178"/>
              <a:ext cx="45028" cy="114640"/>
            </a:xfrm>
            <a:custGeom>
              <a:avLst/>
              <a:gdLst/>
              <a:ahLst/>
              <a:cxnLst/>
              <a:rect l="l" t="t" r="r" b="b"/>
              <a:pathLst>
                <a:path w="1762" h="4486" extrusionOk="0">
                  <a:moveTo>
                    <a:pt x="971" y="0"/>
                  </a:moveTo>
                  <a:cubicBezTo>
                    <a:pt x="266" y="0"/>
                    <a:pt x="113" y="812"/>
                    <a:pt x="46" y="2014"/>
                  </a:cubicBezTo>
                  <a:cubicBezTo>
                    <a:pt x="0" y="3249"/>
                    <a:pt x="46" y="4461"/>
                    <a:pt x="801" y="4484"/>
                  </a:cubicBezTo>
                  <a:cubicBezTo>
                    <a:pt x="817" y="4485"/>
                    <a:pt x="834" y="4485"/>
                    <a:pt x="849" y="4485"/>
                  </a:cubicBezTo>
                  <a:cubicBezTo>
                    <a:pt x="1559" y="4485"/>
                    <a:pt x="1648" y="3496"/>
                    <a:pt x="1693" y="2289"/>
                  </a:cubicBezTo>
                  <a:cubicBezTo>
                    <a:pt x="1761" y="1054"/>
                    <a:pt x="1761" y="48"/>
                    <a:pt x="1029" y="2"/>
                  </a:cubicBezTo>
                  <a:cubicBezTo>
                    <a:pt x="1009" y="1"/>
                    <a:pt x="990" y="0"/>
                    <a:pt x="971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9"/>
            <p:cNvSpPr/>
            <p:nvPr/>
          </p:nvSpPr>
          <p:spPr>
            <a:xfrm>
              <a:off x="1406246" y="1971307"/>
              <a:ext cx="178859" cy="206612"/>
            </a:xfrm>
            <a:custGeom>
              <a:avLst/>
              <a:gdLst/>
              <a:ahLst/>
              <a:cxnLst/>
              <a:rect l="l" t="t" r="r" b="b"/>
              <a:pathLst>
                <a:path w="6999" h="8085" extrusionOk="0">
                  <a:moveTo>
                    <a:pt x="4551" y="0"/>
                  </a:moveTo>
                  <a:cubicBezTo>
                    <a:pt x="3713" y="0"/>
                    <a:pt x="5148" y="2336"/>
                    <a:pt x="4071" y="3236"/>
                  </a:cubicBezTo>
                  <a:cubicBezTo>
                    <a:pt x="1" y="6666"/>
                    <a:pt x="2608" y="8084"/>
                    <a:pt x="2608" y="8084"/>
                  </a:cubicBezTo>
                  <a:cubicBezTo>
                    <a:pt x="6998" y="5294"/>
                    <a:pt x="5763" y="218"/>
                    <a:pt x="4666" y="12"/>
                  </a:cubicBezTo>
                  <a:cubicBezTo>
                    <a:pt x="4623" y="4"/>
                    <a:pt x="4585" y="0"/>
                    <a:pt x="4551" y="0"/>
                  </a:cubicBezTo>
                  <a:close/>
                </a:path>
              </a:pathLst>
            </a:custGeom>
            <a:solidFill>
              <a:srgbClr val="CE7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9"/>
            <p:cNvSpPr/>
            <p:nvPr/>
          </p:nvSpPr>
          <p:spPr>
            <a:xfrm>
              <a:off x="1438394" y="1939568"/>
              <a:ext cx="50778" cy="117553"/>
            </a:xfrm>
            <a:custGeom>
              <a:avLst/>
              <a:gdLst/>
              <a:ahLst/>
              <a:cxnLst/>
              <a:rect l="l" t="t" r="r" b="b"/>
              <a:pathLst>
                <a:path w="1987" h="4600" extrusionOk="0">
                  <a:moveTo>
                    <a:pt x="1862" y="0"/>
                  </a:moveTo>
                  <a:cubicBezTo>
                    <a:pt x="1821" y="0"/>
                    <a:pt x="1779" y="21"/>
                    <a:pt x="1761" y="65"/>
                  </a:cubicBezTo>
                  <a:cubicBezTo>
                    <a:pt x="1395" y="934"/>
                    <a:pt x="1" y="4044"/>
                    <a:pt x="1373" y="4593"/>
                  </a:cubicBezTo>
                  <a:cubicBezTo>
                    <a:pt x="1386" y="4597"/>
                    <a:pt x="1399" y="4599"/>
                    <a:pt x="1411" y="4599"/>
                  </a:cubicBezTo>
                  <a:cubicBezTo>
                    <a:pt x="1517" y="4599"/>
                    <a:pt x="1544" y="4428"/>
                    <a:pt x="1441" y="4387"/>
                  </a:cubicBezTo>
                  <a:cubicBezTo>
                    <a:pt x="321" y="3930"/>
                    <a:pt x="1647" y="888"/>
                    <a:pt x="1944" y="134"/>
                  </a:cubicBezTo>
                  <a:cubicBezTo>
                    <a:pt x="1986" y="50"/>
                    <a:pt x="1926" y="0"/>
                    <a:pt x="1862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9"/>
            <p:cNvSpPr/>
            <p:nvPr/>
          </p:nvSpPr>
          <p:spPr>
            <a:xfrm>
              <a:off x="1409185" y="1939261"/>
              <a:ext cx="39304" cy="104060"/>
            </a:xfrm>
            <a:custGeom>
              <a:avLst/>
              <a:gdLst/>
              <a:ahLst/>
              <a:cxnLst/>
              <a:rect l="l" t="t" r="r" b="b"/>
              <a:pathLst>
                <a:path w="1538" h="4072" extrusionOk="0">
                  <a:moveTo>
                    <a:pt x="1407" y="1"/>
                  </a:moveTo>
                  <a:cubicBezTo>
                    <a:pt x="1364" y="1"/>
                    <a:pt x="1322" y="23"/>
                    <a:pt x="1304" y="77"/>
                  </a:cubicBezTo>
                  <a:cubicBezTo>
                    <a:pt x="915" y="1015"/>
                    <a:pt x="0" y="3301"/>
                    <a:pt x="1121" y="4056"/>
                  </a:cubicBezTo>
                  <a:cubicBezTo>
                    <a:pt x="1135" y="4066"/>
                    <a:pt x="1149" y="4071"/>
                    <a:pt x="1164" y="4071"/>
                  </a:cubicBezTo>
                  <a:cubicBezTo>
                    <a:pt x="1242" y="4071"/>
                    <a:pt x="1309" y="3931"/>
                    <a:pt x="1212" y="3873"/>
                  </a:cubicBezTo>
                  <a:cubicBezTo>
                    <a:pt x="229" y="3210"/>
                    <a:pt x="1144" y="992"/>
                    <a:pt x="1509" y="123"/>
                  </a:cubicBezTo>
                  <a:cubicBezTo>
                    <a:pt x="1537" y="53"/>
                    <a:pt x="1472" y="1"/>
                    <a:pt x="1407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9"/>
            <p:cNvSpPr/>
            <p:nvPr/>
          </p:nvSpPr>
          <p:spPr>
            <a:xfrm>
              <a:off x="1378213" y="1951962"/>
              <a:ext cx="28213" cy="80243"/>
            </a:xfrm>
            <a:custGeom>
              <a:avLst/>
              <a:gdLst/>
              <a:ahLst/>
              <a:cxnLst/>
              <a:rect l="l" t="t" r="r" b="b"/>
              <a:pathLst>
                <a:path w="1104" h="3140" extrusionOk="0">
                  <a:moveTo>
                    <a:pt x="905" y="0"/>
                  </a:moveTo>
                  <a:cubicBezTo>
                    <a:pt x="863" y="0"/>
                    <a:pt x="820" y="26"/>
                    <a:pt x="801" y="83"/>
                  </a:cubicBezTo>
                  <a:cubicBezTo>
                    <a:pt x="618" y="769"/>
                    <a:pt x="0" y="2713"/>
                    <a:pt x="892" y="3124"/>
                  </a:cubicBezTo>
                  <a:cubicBezTo>
                    <a:pt x="910" y="3135"/>
                    <a:pt x="928" y="3140"/>
                    <a:pt x="944" y="3140"/>
                  </a:cubicBezTo>
                  <a:cubicBezTo>
                    <a:pt x="1036" y="3140"/>
                    <a:pt x="1103" y="3003"/>
                    <a:pt x="1006" y="2964"/>
                  </a:cubicBezTo>
                  <a:cubicBezTo>
                    <a:pt x="252" y="2621"/>
                    <a:pt x="824" y="723"/>
                    <a:pt x="1006" y="129"/>
                  </a:cubicBezTo>
                  <a:cubicBezTo>
                    <a:pt x="1020" y="49"/>
                    <a:pt x="964" y="0"/>
                    <a:pt x="905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9"/>
            <p:cNvSpPr/>
            <p:nvPr/>
          </p:nvSpPr>
          <p:spPr>
            <a:xfrm>
              <a:off x="1347879" y="1954492"/>
              <a:ext cx="42166" cy="85558"/>
            </a:xfrm>
            <a:custGeom>
              <a:avLst/>
              <a:gdLst/>
              <a:ahLst/>
              <a:cxnLst/>
              <a:rect l="l" t="t" r="r" b="b"/>
              <a:pathLst>
                <a:path w="1650" h="3348" extrusionOk="0">
                  <a:moveTo>
                    <a:pt x="699" y="1"/>
                  </a:moveTo>
                  <a:cubicBezTo>
                    <a:pt x="660" y="1"/>
                    <a:pt x="624" y="23"/>
                    <a:pt x="616" y="76"/>
                  </a:cubicBezTo>
                  <a:cubicBezTo>
                    <a:pt x="473" y="771"/>
                    <a:pt x="1" y="3348"/>
                    <a:pt x="1094" y="3348"/>
                  </a:cubicBezTo>
                  <a:cubicBezTo>
                    <a:pt x="1224" y="3348"/>
                    <a:pt x="1376" y="3311"/>
                    <a:pt x="1553" y="3231"/>
                  </a:cubicBezTo>
                  <a:cubicBezTo>
                    <a:pt x="1650" y="3173"/>
                    <a:pt x="1599" y="3033"/>
                    <a:pt x="1512" y="3033"/>
                  </a:cubicBezTo>
                  <a:cubicBezTo>
                    <a:pt x="1496" y="3033"/>
                    <a:pt x="1479" y="3038"/>
                    <a:pt x="1462" y="3048"/>
                  </a:cubicBezTo>
                  <a:lnTo>
                    <a:pt x="1462" y="3025"/>
                  </a:lnTo>
                  <a:cubicBezTo>
                    <a:pt x="1341" y="3081"/>
                    <a:pt x="1237" y="3107"/>
                    <a:pt x="1146" y="3107"/>
                  </a:cubicBezTo>
                  <a:cubicBezTo>
                    <a:pt x="272" y="3107"/>
                    <a:pt x="697" y="724"/>
                    <a:pt x="821" y="144"/>
                  </a:cubicBezTo>
                  <a:cubicBezTo>
                    <a:pt x="836" y="59"/>
                    <a:pt x="762" y="1"/>
                    <a:pt x="699" y="1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9"/>
            <p:cNvSpPr/>
            <p:nvPr/>
          </p:nvSpPr>
          <p:spPr>
            <a:xfrm>
              <a:off x="1431265" y="1968317"/>
              <a:ext cx="113413" cy="166261"/>
            </a:xfrm>
            <a:custGeom>
              <a:avLst/>
              <a:gdLst/>
              <a:ahLst/>
              <a:cxnLst/>
              <a:rect l="l" t="t" r="r" b="b"/>
              <a:pathLst>
                <a:path w="4438" h="6506" extrusionOk="0">
                  <a:moveTo>
                    <a:pt x="3520" y="0"/>
                  </a:moveTo>
                  <a:cubicBezTo>
                    <a:pt x="3339" y="0"/>
                    <a:pt x="3194" y="125"/>
                    <a:pt x="3161" y="449"/>
                  </a:cubicBezTo>
                  <a:cubicBezTo>
                    <a:pt x="3115" y="769"/>
                    <a:pt x="3344" y="1204"/>
                    <a:pt x="3412" y="1524"/>
                  </a:cubicBezTo>
                  <a:cubicBezTo>
                    <a:pt x="3641" y="2713"/>
                    <a:pt x="2932" y="3376"/>
                    <a:pt x="2086" y="4062"/>
                  </a:cubicBezTo>
                  <a:cubicBezTo>
                    <a:pt x="1217" y="4771"/>
                    <a:pt x="371" y="5320"/>
                    <a:pt x="28" y="6372"/>
                  </a:cubicBezTo>
                  <a:cubicBezTo>
                    <a:pt x="0" y="6455"/>
                    <a:pt x="66" y="6505"/>
                    <a:pt x="132" y="6505"/>
                  </a:cubicBezTo>
                  <a:cubicBezTo>
                    <a:pt x="174" y="6505"/>
                    <a:pt x="216" y="6485"/>
                    <a:pt x="234" y="6440"/>
                  </a:cubicBezTo>
                  <a:cubicBezTo>
                    <a:pt x="806" y="4748"/>
                    <a:pt x="2863" y="4405"/>
                    <a:pt x="3549" y="2873"/>
                  </a:cubicBezTo>
                  <a:cubicBezTo>
                    <a:pt x="3687" y="2507"/>
                    <a:pt x="3732" y="2119"/>
                    <a:pt x="3664" y="1730"/>
                  </a:cubicBezTo>
                  <a:cubicBezTo>
                    <a:pt x="3572" y="1478"/>
                    <a:pt x="3527" y="1227"/>
                    <a:pt x="3481" y="975"/>
                  </a:cubicBezTo>
                  <a:cubicBezTo>
                    <a:pt x="3435" y="838"/>
                    <a:pt x="3412" y="701"/>
                    <a:pt x="3367" y="564"/>
                  </a:cubicBezTo>
                  <a:cubicBezTo>
                    <a:pt x="3523" y="501"/>
                    <a:pt x="3659" y="470"/>
                    <a:pt x="3774" y="470"/>
                  </a:cubicBezTo>
                  <a:cubicBezTo>
                    <a:pt x="3993" y="470"/>
                    <a:pt x="4138" y="582"/>
                    <a:pt x="4213" y="792"/>
                  </a:cubicBezTo>
                  <a:cubicBezTo>
                    <a:pt x="4230" y="837"/>
                    <a:pt x="4273" y="857"/>
                    <a:pt x="4313" y="857"/>
                  </a:cubicBezTo>
                  <a:cubicBezTo>
                    <a:pt x="4377" y="857"/>
                    <a:pt x="4437" y="807"/>
                    <a:pt x="4396" y="724"/>
                  </a:cubicBezTo>
                  <a:lnTo>
                    <a:pt x="4396" y="724"/>
                  </a:lnTo>
                  <a:lnTo>
                    <a:pt x="4396" y="747"/>
                  </a:lnTo>
                  <a:cubicBezTo>
                    <a:pt x="4265" y="383"/>
                    <a:pt x="3837" y="0"/>
                    <a:pt x="3520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9"/>
            <p:cNvSpPr/>
            <p:nvPr/>
          </p:nvSpPr>
          <p:spPr>
            <a:xfrm>
              <a:off x="1260175" y="2186658"/>
              <a:ext cx="274665" cy="220310"/>
            </a:xfrm>
            <a:custGeom>
              <a:avLst/>
              <a:gdLst/>
              <a:ahLst/>
              <a:cxnLst/>
              <a:rect l="l" t="t" r="r" b="b"/>
              <a:pathLst>
                <a:path w="10748" h="8621" extrusionOk="0">
                  <a:moveTo>
                    <a:pt x="1990" y="0"/>
                  </a:moveTo>
                  <a:lnTo>
                    <a:pt x="0" y="5191"/>
                  </a:lnTo>
                  <a:cubicBezTo>
                    <a:pt x="0" y="5191"/>
                    <a:pt x="2996" y="8552"/>
                    <a:pt x="9513" y="8621"/>
                  </a:cubicBezTo>
                  <a:lnTo>
                    <a:pt x="10748" y="3476"/>
                  </a:lnTo>
                  <a:cubicBezTo>
                    <a:pt x="10748" y="3476"/>
                    <a:pt x="4665" y="1829"/>
                    <a:pt x="1990" y="0"/>
                  </a:cubicBez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9"/>
            <p:cNvSpPr/>
            <p:nvPr/>
          </p:nvSpPr>
          <p:spPr>
            <a:xfrm>
              <a:off x="1724148" y="3581497"/>
              <a:ext cx="175870" cy="178144"/>
            </a:xfrm>
            <a:custGeom>
              <a:avLst/>
              <a:gdLst/>
              <a:ahLst/>
              <a:cxnLst/>
              <a:rect l="l" t="t" r="r" b="b"/>
              <a:pathLst>
                <a:path w="6882" h="6971" extrusionOk="0">
                  <a:moveTo>
                    <a:pt x="4985" y="1"/>
                  </a:moveTo>
                  <a:lnTo>
                    <a:pt x="1967" y="1030"/>
                  </a:lnTo>
                  <a:cubicBezTo>
                    <a:pt x="1967" y="1030"/>
                    <a:pt x="3156" y="2402"/>
                    <a:pt x="3064" y="2859"/>
                  </a:cubicBezTo>
                  <a:cubicBezTo>
                    <a:pt x="2950" y="3316"/>
                    <a:pt x="0" y="6312"/>
                    <a:pt x="2104" y="6907"/>
                  </a:cubicBezTo>
                  <a:cubicBezTo>
                    <a:pt x="2259" y="6950"/>
                    <a:pt x="2417" y="6971"/>
                    <a:pt x="2576" y="6971"/>
                  </a:cubicBezTo>
                  <a:cubicBezTo>
                    <a:pt x="4591" y="6971"/>
                    <a:pt x="6881" y="3713"/>
                    <a:pt x="5991" y="2653"/>
                  </a:cubicBezTo>
                  <a:cubicBezTo>
                    <a:pt x="5397" y="1876"/>
                    <a:pt x="5054" y="961"/>
                    <a:pt x="4985" y="1"/>
                  </a:cubicBezTo>
                  <a:close/>
                </a:path>
              </a:pathLst>
            </a:custGeom>
            <a:solidFill>
              <a:srgbClr val="A66B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9"/>
            <p:cNvSpPr/>
            <p:nvPr/>
          </p:nvSpPr>
          <p:spPr>
            <a:xfrm>
              <a:off x="2306211" y="3581497"/>
              <a:ext cx="175870" cy="178144"/>
            </a:xfrm>
            <a:custGeom>
              <a:avLst/>
              <a:gdLst/>
              <a:ahLst/>
              <a:cxnLst/>
              <a:rect l="l" t="t" r="r" b="b"/>
              <a:pathLst>
                <a:path w="6882" h="6971" extrusionOk="0">
                  <a:moveTo>
                    <a:pt x="1896" y="1"/>
                  </a:moveTo>
                  <a:cubicBezTo>
                    <a:pt x="1828" y="961"/>
                    <a:pt x="1485" y="1876"/>
                    <a:pt x="890" y="2653"/>
                  </a:cubicBezTo>
                  <a:cubicBezTo>
                    <a:pt x="0" y="3713"/>
                    <a:pt x="2291" y="6971"/>
                    <a:pt x="4305" y="6971"/>
                  </a:cubicBezTo>
                  <a:cubicBezTo>
                    <a:pt x="4465" y="6971"/>
                    <a:pt x="4623" y="6950"/>
                    <a:pt x="4778" y="6907"/>
                  </a:cubicBezTo>
                  <a:cubicBezTo>
                    <a:pt x="6881" y="6312"/>
                    <a:pt x="3909" y="3316"/>
                    <a:pt x="3817" y="2859"/>
                  </a:cubicBezTo>
                  <a:cubicBezTo>
                    <a:pt x="3726" y="2402"/>
                    <a:pt x="4915" y="1030"/>
                    <a:pt x="4915" y="1030"/>
                  </a:cubicBezTo>
                  <a:lnTo>
                    <a:pt x="1896" y="1"/>
                  </a:lnTo>
                  <a:close/>
                </a:path>
              </a:pathLst>
            </a:custGeom>
            <a:solidFill>
              <a:srgbClr val="A66B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9"/>
            <p:cNvSpPr/>
            <p:nvPr/>
          </p:nvSpPr>
          <p:spPr>
            <a:xfrm>
              <a:off x="2671389" y="2186658"/>
              <a:ext cx="274665" cy="220310"/>
            </a:xfrm>
            <a:custGeom>
              <a:avLst/>
              <a:gdLst/>
              <a:ahLst/>
              <a:cxnLst/>
              <a:rect l="l" t="t" r="r" b="b"/>
              <a:pathLst>
                <a:path w="10748" h="8621" extrusionOk="0">
                  <a:moveTo>
                    <a:pt x="8758" y="0"/>
                  </a:moveTo>
                  <a:cubicBezTo>
                    <a:pt x="6083" y="1829"/>
                    <a:pt x="0" y="3476"/>
                    <a:pt x="0" y="3476"/>
                  </a:cubicBezTo>
                  <a:lnTo>
                    <a:pt x="1258" y="8621"/>
                  </a:lnTo>
                  <a:cubicBezTo>
                    <a:pt x="7752" y="8552"/>
                    <a:pt x="10747" y="5191"/>
                    <a:pt x="10747" y="5191"/>
                  </a:cubicBezTo>
                  <a:lnTo>
                    <a:pt x="8758" y="0"/>
                  </a:lnTo>
                  <a:close/>
                </a:path>
              </a:pathLst>
            </a:custGeom>
            <a:solidFill>
              <a:srgbClr val="3230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9"/>
            <p:cNvSpPr/>
            <p:nvPr/>
          </p:nvSpPr>
          <p:spPr>
            <a:xfrm flipH="1">
              <a:off x="1997000" y="1922752"/>
              <a:ext cx="32873" cy="98593"/>
            </a:xfrm>
            <a:custGeom>
              <a:avLst/>
              <a:gdLst/>
              <a:ahLst/>
              <a:cxnLst/>
              <a:rect l="l" t="t" r="r" b="b"/>
              <a:pathLst>
                <a:path w="1452" h="5733" fill="none" extrusionOk="0">
                  <a:moveTo>
                    <a:pt x="800" y="1"/>
                  </a:moveTo>
                  <a:lnTo>
                    <a:pt x="1377" y="4449"/>
                  </a:lnTo>
                  <a:cubicBezTo>
                    <a:pt x="1433" y="4784"/>
                    <a:pt x="1452" y="5156"/>
                    <a:pt x="1228" y="5416"/>
                  </a:cubicBezTo>
                  <a:cubicBezTo>
                    <a:pt x="949" y="5733"/>
                    <a:pt x="428" y="5658"/>
                    <a:pt x="0" y="5547"/>
                  </a:cubicBezTo>
                </a:path>
              </a:pathLst>
            </a:custGeom>
            <a:noFill/>
            <a:ln w="9525" cap="flat" cmpd="sng">
              <a:solidFill>
                <a:srgbClr val="323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9"/>
            <p:cNvSpPr/>
            <p:nvPr/>
          </p:nvSpPr>
          <p:spPr>
            <a:xfrm flipH="1">
              <a:off x="2055445" y="2742866"/>
              <a:ext cx="45027" cy="135112"/>
            </a:xfrm>
            <a:custGeom>
              <a:avLst/>
              <a:gdLst/>
              <a:ahLst/>
              <a:cxnLst/>
              <a:rect l="l" t="t" r="r" b="b"/>
              <a:pathLst>
                <a:path w="1452" h="5733" fill="none" extrusionOk="0">
                  <a:moveTo>
                    <a:pt x="800" y="1"/>
                  </a:moveTo>
                  <a:lnTo>
                    <a:pt x="1377" y="4449"/>
                  </a:lnTo>
                  <a:cubicBezTo>
                    <a:pt x="1433" y="4784"/>
                    <a:pt x="1452" y="5156"/>
                    <a:pt x="1228" y="5416"/>
                  </a:cubicBezTo>
                  <a:cubicBezTo>
                    <a:pt x="949" y="5733"/>
                    <a:pt x="428" y="5658"/>
                    <a:pt x="0" y="5547"/>
                  </a:cubicBezTo>
                </a:path>
              </a:pathLst>
            </a:custGeom>
            <a:noFill/>
            <a:ln w="9525" cap="flat" cmpd="sng">
              <a:solidFill>
                <a:srgbClr val="323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9"/>
            <p:cNvSpPr/>
            <p:nvPr/>
          </p:nvSpPr>
          <p:spPr>
            <a:xfrm rot="-461741">
              <a:off x="1374991" y="2906955"/>
              <a:ext cx="45025" cy="135110"/>
            </a:xfrm>
            <a:custGeom>
              <a:avLst/>
              <a:gdLst/>
              <a:ahLst/>
              <a:cxnLst/>
              <a:rect l="l" t="t" r="r" b="b"/>
              <a:pathLst>
                <a:path w="1452" h="5733" fill="none" extrusionOk="0">
                  <a:moveTo>
                    <a:pt x="800" y="1"/>
                  </a:moveTo>
                  <a:lnTo>
                    <a:pt x="1377" y="4449"/>
                  </a:lnTo>
                  <a:cubicBezTo>
                    <a:pt x="1433" y="4784"/>
                    <a:pt x="1452" y="5156"/>
                    <a:pt x="1228" y="5416"/>
                  </a:cubicBezTo>
                  <a:cubicBezTo>
                    <a:pt x="949" y="5733"/>
                    <a:pt x="428" y="5658"/>
                    <a:pt x="0" y="5547"/>
                  </a:cubicBezTo>
                </a:path>
              </a:pathLst>
            </a:custGeom>
            <a:noFill/>
            <a:ln w="9525" cap="flat" cmpd="sng">
              <a:solidFill>
                <a:srgbClr val="32304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CUSTOM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3"/>
          <p:cNvSpPr txBox="1">
            <a:spLocks noGrp="1"/>
          </p:cNvSpPr>
          <p:nvPr>
            <p:ph type="title"/>
          </p:nvPr>
        </p:nvSpPr>
        <p:spPr>
          <a:xfrm>
            <a:off x="1693175" y="445025"/>
            <a:ext cx="5757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3"/>
          <p:cNvSpPr txBox="1">
            <a:spLocks noGrp="1"/>
          </p:cNvSpPr>
          <p:nvPr>
            <p:ph type="subTitle" idx="1"/>
          </p:nvPr>
        </p:nvSpPr>
        <p:spPr>
          <a:xfrm>
            <a:off x="5038975" y="1896775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endParaRPr/>
          </a:p>
        </p:txBody>
      </p:sp>
      <p:sp>
        <p:nvSpPr>
          <p:cNvPr id="417" name="Google Shape;417;p13"/>
          <p:cNvSpPr txBox="1">
            <a:spLocks noGrp="1"/>
          </p:cNvSpPr>
          <p:nvPr>
            <p:ph type="subTitle" idx="2"/>
          </p:nvPr>
        </p:nvSpPr>
        <p:spPr>
          <a:xfrm>
            <a:off x="5038975" y="2282800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3"/>
          <p:cNvSpPr txBox="1">
            <a:spLocks noGrp="1"/>
          </p:cNvSpPr>
          <p:nvPr>
            <p:ph type="subTitle" idx="3"/>
          </p:nvPr>
        </p:nvSpPr>
        <p:spPr>
          <a:xfrm>
            <a:off x="1618925" y="1896775"/>
            <a:ext cx="2634600" cy="3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endParaRPr/>
          </a:p>
        </p:txBody>
      </p:sp>
      <p:sp>
        <p:nvSpPr>
          <p:cNvPr id="419" name="Google Shape;419;p13"/>
          <p:cNvSpPr txBox="1">
            <a:spLocks noGrp="1"/>
          </p:cNvSpPr>
          <p:nvPr>
            <p:ph type="subTitle" idx="4"/>
          </p:nvPr>
        </p:nvSpPr>
        <p:spPr>
          <a:xfrm>
            <a:off x="1693175" y="2282800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0" name="Google Shape;420;p13"/>
          <p:cNvSpPr txBox="1">
            <a:spLocks noGrp="1"/>
          </p:cNvSpPr>
          <p:nvPr>
            <p:ph type="subTitle" idx="5"/>
          </p:nvPr>
        </p:nvSpPr>
        <p:spPr>
          <a:xfrm>
            <a:off x="5038975" y="3677800"/>
            <a:ext cx="2486100" cy="3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endParaRPr/>
          </a:p>
        </p:txBody>
      </p:sp>
      <p:sp>
        <p:nvSpPr>
          <p:cNvPr id="421" name="Google Shape;421;p13"/>
          <p:cNvSpPr txBox="1">
            <a:spLocks noGrp="1"/>
          </p:cNvSpPr>
          <p:nvPr>
            <p:ph type="subTitle" idx="6"/>
          </p:nvPr>
        </p:nvSpPr>
        <p:spPr>
          <a:xfrm>
            <a:off x="5038975" y="4063825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3"/>
          <p:cNvSpPr txBox="1">
            <a:spLocks noGrp="1"/>
          </p:cNvSpPr>
          <p:nvPr>
            <p:ph type="subTitle" idx="7"/>
          </p:nvPr>
        </p:nvSpPr>
        <p:spPr>
          <a:xfrm>
            <a:off x="1618925" y="3677800"/>
            <a:ext cx="2634600" cy="3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0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chivo Black"/>
              <a:buNone/>
              <a:defRPr sz="2100" b="1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9pPr>
          </a:lstStyle>
          <a:p>
            <a:endParaRPr/>
          </a:p>
        </p:txBody>
      </p:sp>
      <p:sp>
        <p:nvSpPr>
          <p:cNvPr id="423" name="Google Shape;423;p13"/>
          <p:cNvSpPr txBox="1">
            <a:spLocks noGrp="1"/>
          </p:cNvSpPr>
          <p:nvPr>
            <p:ph type="subTitle" idx="8"/>
          </p:nvPr>
        </p:nvSpPr>
        <p:spPr>
          <a:xfrm>
            <a:off x="1693225" y="4063825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3"/>
          <p:cNvSpPr txBox="1">
            <a:spLocks noGrp="1"/>
          </p:cNvSpPr>
          <p:nvPr>
            <p:ph type="title" idx="9" hasCustomPrompt="1"/>
          </p:nvPr>
        </p:nvSpPr>
        <p:spPr>
          <a:xfrm>
            <a:off x="2416625" y="128423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25" name="Google Shape;425;p13"/>
          <p:cNvSpPr txBox="1">
            <a:spLocks noGrp="1"/>
          </p:cNvSpPr>
          <p:nvPr>
            <p:ph type="title" idx="13" hasCustomPrompt="1"/>
          </p:nvPr>
        </p:nvSpPr>
        <p:spPr>
          <a:xfrm>
            <a:off x="5762425" y="128423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26" name="Google Shape;426;p13"/>
          <p:cNvSpPr txBox="1">
            <a:spLocks noGrp="1"/>
          </p:cNvSpPr>
          <p:nvPr>
            <p:ph type="title" idx="14" hasCustomPrompt="1"/>
          </p:nvPr>
        </p:nvSpPr>
        <p:spPr>
          <a:xfrm>
            <a:off x="2416675" y="306338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27" name="Google Shape;427;p13"/>
          <p:cNvSpPr txBox="1">
            <a:spLocks noGrp="1"/>
          </p:cNvSpPr>
          <p:nvPr>
            <p:ph type="title" idx="15" hasCustomPrompt="1"/>
          </p:nvPr>
        </p:nvSpPr>
        <p:spPr>
          <a:xfrm>
            <a:off x="5762425" y="3063388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3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28" name="Google Shape;428;p13"/>
          <p:cNvSpPr/>
          <p:nvPr/>
        </p:nvSpPr>
        <p:spPr>
          <a:xfrm rot="10800000">
            <a:off x="7917190" y="-658416"/>
            <a:ext cx="2110800" cy="3975375"/>
          </a:xfrm>
          <a:custGeom>
            <a:avLst/>
            <a:gdLst/>
            <a:ahLst/>
            <a:cxnLst/>
            <a:rect l="l" t="t" r="r" b="b"/>
            <a:pathLst>
              <a:path w="84432" h="159015" extrusionOk="0">
                <a:moveTo>
                  <a:pt x="83821" y="150359"/>
                </a:moveTo>
                <a:cubicBezTo>
                  <a:pt x="89404" y="140983"/>
                  <a:pt x="52902" y="112435"/>
                  <a:pt x="49373" y="95053"/>
                </a:cubicBezTo>
                <a:cubicBezTo>
                  <a:pt x="45844" y="77671"/>
                  <a:pt x="63279" y="59920"/>
                  <a:pt x="62647" y="46067"/>
                </a:cubicBezTo>
                <a:cubicBezTo>
                  <a:pt x="62015" y="32214"/>
                  <a:pt x="53956" y="18835"/>
                  <a:pt x="45581" y="11935"/>
                </a:cubicBezTo>
                <a:cubicBezTo>
                  <a:pt x="37206" y="5035"/>
                  <a:pt x="19982" y="-6343"/>
                  <a:pt x="12397" y="4666"/>
                </a:cubicBezTo>
                <a:cubicBezTo>
                  <a:pt x="4812" y="15675"/>
                  <a:pt x="-507" y="53547"/>
                  <a:pt x="72" y="77987"/>
                </a:cubicBezTo>
                <a:cubicBezTo>
                  <a:pt x="651" y="102427"/>
                  <a:pt x="1915" y="139245"/>
                  <a:pt x="15873" y="151307"/>
                </a:cubicBezTo>
                <a:cubicBezTo>
                  <a:pt x="29831" y="163369"/>
                  <a:pt x="78238" y="159735"/>
                  <a:pt x="83821" y="15035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29" name="Google Shape;429;p13"/>
          <p:cNvSpPr/>
          <p:nvPr/>
        </p:nvSpPr>
        <p:spPr>
          <a:xfrm rot="10800000">
            <a:off x="8505335" y="122236"/>
            <a:ext cx="1201119" cy="2414094"/>
          </a:xfrm>
          <a:custGeom>
            <a:avLst/>
            <a:gdLst/>
            <a:ahLst/>
            <a:cxnLst/>
            <a:rect l="l" t="t" r="r" b="b"/>
            <a:pathLst>
              <a:path w="55905" h="138761" extrusionOk="0">
                <a:moveTo>
                  <a:pt x="6907" y="136764"/>
                </a:moveTo>
                <a:cubicBezTo>
                  <a:pt x="15282" y="149195"/>
                  <a:pt x="56103" y="98366"/>
                  <a:pt x="55892" y="75769"/>
                </a:cubicBezTo>
                <a:cubicBezTo>
                  <a:pt x="55681" y="53172"/>
                  <a:pt x="13807" y="-8982"/>
                  <a:pt x="5643" y="1184"/>
                </a:cubicBezTo>
                <a:cubicBezTo>
                  <a:pt x="-2521" y="11350"/>
                  <a:pt x="-1468" y="124333"/>
                  <a:pt x="6907" y="13676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430" name="Google Shape;430;p13"/>
          <p:cNvSpPr/>
          <p:nvPr/>
        </p:nvSpPr>
        <p:spPr>
          <a:xfrm>
            <a:off x="-894635" y="1597834"/>
            <a:ext cx="2110800" cy="3975375"/>
          </a:xfrm>
          <a:custGeom>
            <a:avLst/>
            <a:gdLst/>
            <a:ahLst/>
            <a:cxnLst/>
            <a:rect l="l" t="t" r="r" b="b"/>
            <a:pathLst>
              <a:path w="84432" h="159015" extrusionOk="0">
                <a:moveTo>
                  <a:pt x="83821" y="150359"/>
                </a:moveTo>
                <a:cubicBezTo>
                  <a:pt x="89404" y="140983"/>
                  <a:pt x="52902" y="112435"/>
                  <a:pt x="49373" y="95053"/>
                </a:cubicBezTo>
                <a:cubicBezTo>
                  <a:pt x="45844" y="77671"/>
                  <a:pt x="63279" y="59920"/>
                  <a:pt x="62647" y="46067"/>
                </a:cubicBezTo>
                <a:cubicBezTo>
                  <a:pt x="62015" y="32214"/>
                  <a:pt x="53956" y="18835"/>
                  <a:pt x="45581" y="11935"/>
                </a:cubicBezTo>
                <a:cubicBezTo>
                  <a:pt x="37206" y="5035"/>
                  <a:pt x="19982" y="-6343"/>
                  <a:pt x="12397" y="4666"/>
                </a:cubicBezTo>
                <a:cubicBezTo>
                  <a:pt x="4812" y="15675"/>
                  <a:pt x="-507" y="53547"/>
                  <a:pt x="72" y="77987"/>
                </a:cubicBezTo>
                <a:cubicBezTo>
                  <a:pt x="651" y="102427"/>
                  <a:pt x="1915" y="139245"/>
                  <a:pt x="15873" y="151307"/>
                </a:cubicBezTo>
                <a:cubicBezTo>
                  <a:pt x="29831" y="163369"/>
                  <a:pt x="78238" y="159735"/>
                  <a:pt x="83821" y="15035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31" name="Google Shape;431;p13"/>
          <p:cNvSpPr/>
          <p:nvPr/>
        </p:nvSpPr>
        <p:spPr>
          <a:xfrm>
            <a:off x="-573100" y="2378462"/>
            <a:ext cx="1201119" cy="2414094"/>
          </a:xfrm>
          <a:custGeom>
            <a:avLst/>
            <a:gdLst/>
            <a:ahLst/>
            <a:cxnLst/>
            <a:rect l="l" t="t" r="r" b="b"/>
            <a:pathLst>
              <a:path w="55905" h="138761" extrusionOk="0">
                <a:moveTo>
                  <a:pt x="6907" y="136764"/>
                </a:moveTo>
                <a:cubicBezTo>
                  <a:pt x="15282" y="149195"/>
                  <a:pt x="56103" y="98366"/>
                  <a:pt x="55892" y="75769"/>
                </a:cubicBezTo>
                <a:cubicBezTo>
                  <a:pt x="55681" y="53172"/>
                  <a:pt x="13807" y="-8982"/>
                  <a:pt x="5643" y="1184"/>
                </a:cubicBezTo>
                <a:cubicBezTo>
                  <a:pt x="-2521" y="11350"/>
                  <a:pt x="-1468" y="124333"/>
                  <a:pt x="6907" y="13676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432" name="Google Shape;432;p13"/>
          <p:cNvSpPr/>
          <p:nvPr/>
        </p:nvSpPr>
        <p:spPr>
          <a:xfrm rot="-1097528">
            <a:off x="8849032" y="3414738"/>
            <a:ext cx="418655" cy="56873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13"/>
          <p:cNvSpPr/>
          <p:nvPr/>
        </p:nvSpPr>
        <p:spPr>
          <a:xfrm rot="-1097528">
            <a:off x="-173843" y="956038"/>
            <a:ext cx="418655" cy="56873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2"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14"/>
          <p:cNvSpPr txBox="1">
            <a:spLocks noGrp="1"/>
          </p:cNvSpPr>
          <p:nvPr>
            <p:ph type="title"/>
          </p:nvPr>
        </p:nvSpPr>
        <p:spPr>
          <a:xfrm>
            <a:off x="1210825" y="2640450"/>
            <a:ext cx="4323000" cy="49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8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Crimson Text"/>
              <a:buNone/>
              <a:defRPr sz="4800">
                <a:latin typeface="Crimson Text"/>
                <a:ea typeface="Crimson Text"/>
                <a:cs typeface="Crimson Text"/>
                <a:sym typeface="Crimson Text"/>
              </a:defRPr>
            </a:lvl9pPr>
          </a:lstStyle>
          <a:p>
            <a:endParaRPr/>
          </a:p>
        </p:txBody>
      </p:sp>
      <p:sp>
        <p:nvSpPr>
          <p:cNvPr id="436" name="Google Shape;436;p14"/>
          <p:cNvSpPr txBox="1">
            <a:spLocks noGrp="1"/>
          </p:cNvSpPr>
          <p:nvPr>
            <p:ph type="subTitle" idx="1"/>
          </p:nvPr>
        </p:nvSpPr>
        <p:spPr>
          <a:xfrm>
            <a:off x="1210825" y="1369638"/>
            <a:ext cx="5458200" cy="9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4"/>
          <p:cNvSpPr/>
          <p:nvPr/>
        </p:nvSpPr>
        <p:spPr>
          <a:xfrm>
            <a:off x="3886912" y="2704484"/>
            <a:ext cx="6320925" cy="2749300"/>
          </a:xfrm>
          <a:custGeom>
            <a:avLst/>
            <a:gdLst/>
            <a:ahLst/>
            <a:cxnLst/>
            <a:rect l="l" t="t" r="r" b="b"/>
            <a:pathLst>
              <a:path w="252837" h="109972" extrusionOk="0">
                <a:moveTo>
                  <a:pt x="230721" y="4646"/>
                </a:moveTo>
                <a:cubicBezTo>
                  <a:pt x="219923" y="-9049"/>
                  <a:pt x="184896" y="11230"/>
                  <a:pt x="170358" y="19500"/>
                </a:cubicBezTo>
                <a:cubicBezTo>
                  <a:pt x="155820" y="27770"/>
                  <a:pt x="163616" y="45942"/>
                  <a:pt x="143495" y="54264"/>
                </a:cubicBezTo>
                <a:cubicBezTo>
                  <a:pt x="123374" y="62586"/>
                  <a:pt x="71860" y="61639"/>
                  <a:pt x="49632" y="69434"/>
                </a:cubicBezTo>
                <a:cubicBezTo>
                  <a:pt x="27404" y="77230"/>
                  <a:pt x="-20792" y="95665"/>
                  <a:pt x="10127" y="101037"/>
                </a:cubicBezTo>
                <a:cubicBezTo>
                  <a:pt x="41046" y="106410"/>
                  <a:pt x="198380" y="117734"/>
                  <a:pt x="235146" y="101669"/>
                </a:cubicBezTo>
                <a:cubicBezTo>
                  <a:pt x="271912" y="85604"/>
                  <a:pt x="241519" y="18341"/>
                  <a:pt x="230721" y="464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38" name="Google Shape;438;p14"/>
          <p:cNvSpPr/>
          <p:nvPr/>
        </p:nvSpPr>
        <p:spPr>
          <a:xfrm rot="-1630790">
            <a:off x="6540267" y="3409211"/>
            <a:ext cx="2190313" cy="1509161"/>
          </a:xfrm>
          <a:custGeom>
            <a:avLst/>
            <a:gdLst/>
            <a:ahLst/>
            <a:cxnLst/>
            <a:rect l="l" t="t" r="r" b="b"/>
            <a:pathLst>
              <a:path w="101548" h="38133" extrusionOk="0">
                <a:moveTo>
                  <a:pt x="913" y="35110"/>
                </a:moveTo>
                <a:cubicBezTo>
                  <a:pt x="-6672" y="29737"/>
                  <a:pt x="38100" y="504"/>
                  <a:pt x="54639" y="30"/>
                </a:cubicBezTo>
                <a:cubicBezTo>
                  <a:pt x="71178" y="-444"/>
                  <a:pt x="109102" y="26419"/>
                  <a:pt x="100148" y="32266"/>
                </a:cubicBezTo>
                <a:cubicBezTo>
                  <a:pt x="91194" y="38113"/>
                  <a:pt x="8498" y="40483"/>
                  <a:pt x="913" y="3511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439" name="Google Shape;439;p14"/>
          <p:cNvSpPr/>
          <p:nvPr/>
        </p:nvSpPr>
        <p:spPr>
          <a:xfrm rot="-3114369">
            <a:off x="7912687" y="2064433"/>
            <a:ext cx="792121" cy="60038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3"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15"/>
          <p:cNvSpPr txBox="1">
            <a:spLocks noGrp="1"/>
          </p:cNvSpPr>
          <p:nvPr>
            <p:ph type="title"/>
          </p:nvPr>
        </p:nvSpPr>
        <p:spPr>
          <a:xfrm>
            <a:off x="1280675" y="1000488"/>
            <a:ext cx="5154300" cy="112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>
            <a:endParaRPr/>
          </a:p>
        </p:txBody>
      </p:sp>
      <p:sp>
        <p:nvSpPr>
          <p:cNvPr id="442" name="Google Shape;442;p15"/>
          <p:cNvSpPr txBox="1">
            <a:spLocks noGrp="1"/>
          </p:cNvSpPr>
          <p:nvPr>
            <p:ph type="subTitle" idx="1"/>
          </p:nvPr>
        </p:nvSpPr>
        <p:spPr>
          <a:xfrm>
            <a:off x="1280675" y="2430575"/>
            <a:ext cx="4545000" cy="55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43" name="Google Shape;443;p15"/>
          <p:cNvSpPr/>
          <p:nvPr/>
        </p:nvSpPr>
        <p:spPr>
          <a:xfrm>
            <a:off x="2974700" y="2257925"/>
            <a:ext cx="6837725" cy="3254071"/>
          </a:xfrm>
          <a:custGeom>
            <a:avLst/>
            <a:gdLst/>
            <a:ahLst/>
            <a:cxnLst/>
            <a:rect l="l" t="t" r="r" b="b"/>
            <a:pathLst>
              <a:path w="273509" h="139301" extrusionOk="0">
                <a:moveTo>
                  <a:pt x="255684" y="1229"/>
                </a:moveTo>
                <a:cubicBezTo>
                  <a:pt x="246619" y="-9163"/>
                  <a:pt x="224461" y="53603"/>
                  <a:pt x="196901" y="66330"/>
                </a:cubicBezTo>
                <a:cubicBezTo>
                  <a:pt x="169341" y="79057"/>
                  <a:pt x="122232" y="67612"/>
                  <a:pt x="90323" y="77592"/>
                </a:cubicBezTo>
                <a:cubicBezTo>
                  <a:pt x="58414" y="87572"/>
                  <a:pt x="-21383" y="117696"/>
                  <a:pt x="5445" y="126211"/>
                </a:cubicBezTo>
                <a:cubicBezTo>
                  <a:pt x="32273" y="134726"/>
                  <a:pt x="209583" y="149513"/>
                  <a:pt x="251289" y="128683"/>
                </a:cubicBezTo>
                <a:cubicBezTo>
                  <a:pt x="292996" y="107853"/>
                  <a:pt x="264749" y="11621"/>
                  <a:pt x="255684" y="122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44" name="Google Shape;444;p15"/>
          <p:cNvSpPr/>
          <p:nvPr/>
        </p:nvSpPr>
        <p:spPr>
          <a:xfrm rot="1281030">
            <a:off x="6675650" y="3423920"/>
            <a:ext cx="2064644" cy="1487186"/>
          </a:xfrm>
          <a:custGeom>
            <a:avLst/>
            <a:gdLst/>
            <a:ahLst/>
            <a:cxnLst/>
            <a:rect l="l" t="t" r="r" b="b"/>
            <a:pathLst>
              <a:path w="103859" h="59408" extrusionOk="0">
                <a:moveTo>
                  <a:pt x="103459" y="49772"/>
                </a:moveTo>
                <a:cubicBezTo>
                  <a:pt x="108632" y="40616"/>
                  <a:pt x="50720" y="-816"/>
                  <a:pt x="33964" y="54"/>
                </a:cubicBezTo>
                <a:cubicBezTo>
                  <a:pt x="17208" y="924"/>
                  <a:pt x="-8658" y="46706"/>
                  <a:pt x="2924" y="54992"/>
                </a:cubicBezTo>
                <a:cubicBezTo>
                  <a:pt x="14507" y="63278"/>
                  <a:pt x="98286" y="58928"/>
                  <a:pt x="103459" y="4977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445" name="Google Shape;445;p15"/>
          <p:cNvSpPr/>
          <p:nvPr/>
        </p:nvSpPr>
        <p:spPr>
          <a:xfrm rot="2275879">
            <a:off x="7918616" y="2162787"/>
            <a:ext cx="508527" cy="74467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34"/>
          <p:cNvSpPr/>
          <p:nvPr/>
        </p:nvSpPr>
        <p:spPr>
          <a:xfrm flipH="1">
            <a:off x="638082" y="4141268"/>
            <a:ext cx="7612450" cy="1265900"/>
          </a:xfrm>
          <a:custGeom>
            <a:avLst/>
            <a:gdLst/>
            <a:ahLst/>
            <a:cxnLst/>
            <a:rect l="l" t="t" r="r" b="b"/>
            <a:pathLst>
              <a:path w="304498" h="50636" extrusionOk="0">
                <a:moveTo>
                  <a:pt x="4968" y="45584"/>
                </a:moveTo>
                <a:cubicBezTo>
                  <a:pt x="-24469" y="39816"/>
                  <a:pt x="86275" y="14040"/>
                  <a:pt x="115666" y="10973"/>
                </a:cubicBezTo>
                <a:cubicBezTo>
                  <a:pt x="145057" y="7906"/>
                  <a:pt x="159845" y="28965"/>
                  <a:pt x="181316" y="27180"/>
                </a:cubicBezTo>
                <a:cubicBezTo>
                  <a:pt x="202787" y="25395"/>
                  <a:pt x="225999" y="-2806"/>
                  <a:pt x="244494" y="261"/>
                </a:cubicBezTo>
                <a:cubicBezTo>
                  <a:pt x="262990" y="3328"/>
                  <a:pt x="332210" y="38030"/>
                  <a:pt x="292289" y="45584"/>
                </a:cubicBezTo>
                <a:cubicBezTo>
                  <a:pt x="252368" y="53138"/>
                  <a:pt x="34405" y="51353"/>
                  <a:pt x="4968" y="4558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81" name="Google Shape;981;p34"/>
          <p:cNvSpPr/>
          <p:nvPr/>
        </p:nvSpPr>
        <p:spPr>
          <a:xfrm rot="5025363" flipH="1">
            <a:off x="4435830" y="3831985"/>
            <a:ext cx="394440" cy="54405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2" name="Google Shape;982;p34"/>
          <p:cNvSpPr/>
          <p:nvPr/>
        </p:nvSpPr>
        <p:spPr>
          <a:xfrm flipH="1">
            <a:off x="2610162" y="4546050"/>
            <a:ext cx="2370261" cy="906533"/>
          </a:xfrm>
          <a:custGeom>
            <a:avLst/>
            <a:gdLst/>
            <a:ahLst/>
            <a:cxnLst/>
            <a:rect l="l" t="t" r="r" b="b"/>
            <a:pathLst>
              <a:path w="112789" h="36539" extrusionOk="0">
                <a:moveTo>
                  <a:pt x="110943" y="32973"/>
                </a:moveTo>
                <a:cubicBezTo>
                  <a:pt x="121564" y="27662"/>
                  <a:pt x="82879" y="194"/>
                  <a:pt x="64521" y="11"/>
                </a:cubicBezTo>
                <a:cubicBezTo>
                  <a:pt x="46163" y="-172"/>
                  <a:pt x="-6944" y="26381"/>
                  <a:pt x="793" y="31875"/>
                </a:cubicBezTo>
                <a:cubicBezTo>
                  <a:pt x="8530" y="37369"/>
                  <a:pt x="100322" y="38284"/>
                  <a:pt x="110943" y="3297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BE0D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chivo Black"/>
              <a:buNone/>
              <a:defRPr sz="2800">
                <a:solidFill>
                  <a:schemeClr val="dk1"/>
                </a:solidFill>
                <a:latin typeface="Archivo Black"/>
                <a:ea typeface="Archivo Black"/>
                <a:cs typeface="Archivo Black"/>
                <a:sym typeface="Archivo Blac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 SemiBold"/>
              <a:buChar char="●"/>
              <a:defRPr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 SemiBold"/>
              <a:buChar char="○"/>
              <a:defRPr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 SemiBold"/>
              <a:buChar char="■"/>
              <a:defRPr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 SemiBold"/>
              <a:buChar char="●"/>
              <a:defRPr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 SemiBold"/>
              <a:buChar char="○"/>
              <a:defRPr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 SemiBold"/>
              <a:buChar char="■"/>
              <a:defRPr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 SemiBold"/>
              <a:buChar char="●"/>
              <a:defRPr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 SemiBold"/>
              <a:buChar char="○"/>
              <a:defRPr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 SemiBold"/>
              <a:buChar char="■"/>
              <a:defRPr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5" r:id="rId4"/>
    <p:sldLayoutId id="2147483658" r:id="rId5"/>
    <p:sldLayoutId id="2147483659" r:id="rId6"/>
    <p:sldLayoutId id="2147483660" r:id="rId7"/>
    <p:sldLayoutId id="2147483661" r:id="rId8"/>
    <p:sldLayoutId id="2147483680" r:id="rId9"/>
    <p:sldLayoutId id="2147483681" r:id="rId10"/>
    <p:sldLayoutId id="214748368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0D4"/>
        </a:solidFill>
        <a:effectLst/>
      </p:bgPr>
    </p:bg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39"/>
          <p:cNvSpPr txBox="1">
            <a:spLocks noGrp="1"/>
          </p:cNvSpPr>
          <p:nvPr>
            <p:ph type="ctrTitle"/>
          </p:nvPr>
        </p:nvSpPr>
        <p:spPr>
          <a:xfrm>
            <a:off x="367242" y="795243"/>
            <a:ext cx="5940039" cy="140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pl-PL" sz="2800" dirty="0">
                <a:solidFill>
                  <a:schemeClr val="accent1">
                    <a:lumMod val="75000"/>
                  </a:schemeClr>
                </a:solidFill>
              </a:rPr>
              <a:t>Porodične prakse i solidarnost u toku pandemije kovida 19 u Srbiji</a:t>
            </a:r>
            <a:endParaRPr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00" name="Google Shape;1000;p39"/>
          <p:cNvSpPr txBox="1">
            <a:spLocks noGrp="1"/>
          </p:cNvSpPr>
          <p:nvPr>
            <p:ph type="subTitle" idx="1"/>
          </p:nvPr>
        </p:nvSpPr>
        <p:spPr>
          <a:xfrm>
            <a:off x="367242" y="2195943"/>
            <a:ext cx="4698900" cy="4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1600" dirty="0"/>
              <a:t>Smiljka Tomanović</a:t>
            </a:r>
            <a:endParaRPr sz="1600" dirty="0"/>
          </a:p>
        </p:txBody>
      </p:sp>
      <p:sp>
        <p:nvSpPr>
          <p:cNvPr id="1001" name="Google Shape;1001;p39"/>
          <p:cNvSpPr/>
          <p:nvPr/>
        </p:nvSpPr>
        <p:spPr>
          <a:xfrm>
            <a:off x="6930755" y="5112155"/>
            <a:ext cx="64684" cy="47530"/>
          </a:xfrm>
          <a:custGeom>
            <a:avLst/>
            <a:gdLst/>
            <a:ahLst/>
            <a:cxnLst/>
            <a:rect l="l" t="t" r="r" b="b"/>
            <a:pathLst>
              <a:path w="1267" h="931" extrusionOk="0">
                <a:moveTo>
                  <a:pt x="671" y="0"/>
                </a:moveTo>
                <a:cubicBezTo>
                  <a:pt x="75" y="0"/>
                  <a:pt x="1" y="931"/>
                  <a:pt x="596" y="931"/>
                </a:cubicBezTo>
                <a:cubicBezTo>
                  <a:pt x="1192" y="931"/>
                  <a:pt x="1266" y="0"/>
                  <a:pt x="671" y="0"/>
                </a:cubicBezTo>
                <a:close/>
              </a:path>
            </a:pathLst>
          </a:custGeom>
          <a:solidFill>
            <a:srgbClr val="1D1D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2" name="Google Shape;1002;p39"/>
          <p:cNvSpPr/>
          <p:nvPr/>
        </p:nvSpPr>
        <p:spPr>
          <a:xfrm>
            <a:off x="7273781" y="5111798"/>
            <a:ext cx="63662" cy="50134"/>
          </a:xfrm>
          <a:custGeom>
            <a:avLst/>
            <a:gdLst/>
            <a:ahLst/>
            <a:cxnLst/>
            <a:rect l="l" t="t" r="r" b="b"/>
            <a:pathLst>
              <a:path w="1247" h="982" extrusionOk="0">
                <a:moveTo>
                  <a:pt x="708" y="1"/>
                </a:moveTo>
                <a:cubicBezTo>
                  <a:pt x="645" y="1"/>
                  <a:pt x="581" y="14"/>
                  <a:pt x="521" y="44"/>
                </a:cubicBezTo>
                <a:lnTo>
                  <a:pt x="335" y="100"/>
                </a:lnTo>
                <a:cubicBezTo>
                  <a:pt x="112" y="193"/>
                  <a:pt x="0" y="472"/>
                  <a:pt x="112" y="714"/>
                </a:cubicBezTo>
                <a:cubicBezTo>
                  <a:pt x="193" y="878"/>
                  <a:pt x="355" y="981"/>
                  <a:pt x="531" y="981"/>
                </a:cubicBezTo>
                <a:cubicBezTo>
                  <a:pt x="595" y="981"/>
                  <a:pt x="661" y="968"/>
                  <a:pt x="726" y="938"/>
                </a:cubicBezTo>
                <a:lnTo>
                  <a:pt x="912" y="882"/>
                </a:lnTo>
                <a:cubicBezTo>
                  <a:pt x="1135" y="789"/>
                  <a:pt x="1247" y="510"/>
                  <a:pt x="1135" y="268"/>
                </a:cubicBezTo>
                <a:cubicBezTo>
                  <a:pt x="1054" y="104"/>
                  <a:pt x="882" y="1"/>
                  <a:pt x="708" y="1"/>
                </a:cubicBezTo>
                <a:close/>
              </a:path>
            </a:pathLst>
          </a:custGeom>
          <a:solidFill>
            <a:srgbClr val="1D1D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3" name="Google Shape;1003;p39"/>
          <p:cNvSpPr/>
          <p:nvPr/>
        </p:nvSpPr>
        <p:spPr>
          <a:xfrm>
            <a:off x="7104642" y="5213802"/>
            <a:ext cx="64632" cy="47581"/>
          </a:xfrm>
          <a:custGeom>
            <a:avLst/>
            <a:gdLst/>
            <a:ahLst/>
            <a:cxnLst/>
            <a:rect l="l" t="t" r="r" b="b"/>
            <a:pathLst>
              <a:path w="1266" h="932" extrusionOk="0">
                <a:moveTo>
                  <a:pt x="670" y="0"/>
                </a:moveTo>
                <a:cubicBezTo>
                  <a:pt x="75" y="0"/>
                  <a:pt x="0" y="931"/>
                  <a:pt x="615" y="931"/>
                </a:cubicBezTo>
                <a:cubicBezTo>
                  <a:pt x="1210" y="931"/>
                  <a:pt x="1266" y="0"/>
                  <a:pt x="670" y="0"/>
                </a:cubicBezTo>
                <a:close/>
              </a:path>
            </a:pathLst>
          </a:custGeom>
          <a:solidFill>
            <a:srgbClr val="1D1D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4" name="Google Shape;1004;p39"/>
          <p:cNvSpPr/>
          <p:nvPr/>
        </p:nvSpPr>
        <p:spPr>
          <a:xfrm>
            <a:off x="7445727" y="5208084"/>
            <a:ext cx="64684" cy="47581"/>
          </a:xfrm>
          <a:custGeom>
            <a:avLst/>
            <a:gdLst/>
            <a:ahLst/>
            <a:cxnLst/>
            <a:rect l="l" t="t" r="r" b="b"/>
            <a:pathLst>
              <a:path w="1267" h="932" extrusionOk="0">
                <a:moveTo>
                  <a:pt x="671" y="1"/>
                </a:moveTo>
                <a:cubicBezTo>
                  <a:pt x="75" y="1"/>
                  <a:pt x="1" y="931"/>
                  <a:pt x="596" y="931"/>
                </a:cubicBezTo>
                <a:cubicBezTo>
                  <a:pt x="1192" y="931"/>
                  <a:pt x="1266" y="1"/>
                  <a:pt x="671" y="1"/>
                </a:cubicBezTo>
                <a:close/>
              </a:path>
            </a:pathLst>
          </a:custGeom>
          <a:solidFill>
            <a:srgbClr val="1D1D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5" name="Google Shape;1005;p39"/>
          <p:cNvSpPr/>
          <p:nvPr/>
        </p:nvSpPr>
        <p:spPr>
          <a:xfrm>
            <a:off x="7735504" y="5201447"/>
            <a:ext cx="65654" cy="47581"/>
          </a:xfrm>
          <a:custGeom>
            <a:avLst/>
            <a:gdLst/>
            <a:ahLst/>
            <a:cxnLst/>
            <a:rect l="l" t="t" r="r" b="b"/>
            <a:pathLst>
              <a:path w="1286" h="932" extrusionOk="0">
                <a:moveTo>
                  <a:pt x="671" y="1"/>
                </a:moveTo>
                <a:cubicBezTo>
                  <a:pt x="75" y="1"/>
                  <a:pt x="1" y="931"/>
                  <a:pt x="615" y="931"/>
                </a:cubicBezTo>
                <a:cubicBezTo>
                  <a:pt x="1211" y="931"/>
                  <a:pt x="1285" y="1"/>
                  <a:pt x="671" y="1"/>
                </a:cubicBezTo>
                <a:close/>
              </a:path>
            </a:pathLst>
          </a:custGeom>
          <a:solidFill>
            <a:srgbClr val="1D1D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6" name="Google Shape;1006;p39"/>
          <p:cNvSpPr/>
          <p:nvPr/>
        </p:nvSpPr>
        <p:spPr>
          <a:xfrm>
            <a:off x="6793014" y="5205225"/>
            <a:ext cx="64632" cy="47581"/>
          </a:xfrm>
          <a:custGeom>
            <a:avLst/>
            <a:gdLst/>
            <a:ahLst/>
            <a:cxnLst/>
            <a:rect l="l" t="t" r="r" b="b"/>
            <a:pathLst>
              <a:path w="1266" h="932" extrusionOk="0">
                <a:moveTo>
                  <a:pt x="670" y="1"/>
                </a:moveTo>
                <a:cubicBezTo>
                  <a:pt x="74" y="1"/>
                  <a:pt x="0" y="932"/>
                  <a:pt x="596" y="932"/>
                </a:cubicBezTo>
                <a:cubicBezTo>
                  <a:pt x="1191" y="932"/>
                  <a:pt x="1266" y="1"/>
                  <a:pt x="670" y="1"/>
                </a:cubicBezTo>
                <a:close/>
              </a:path>
            </a:pathLst>
          </a:custGeom>
          <a:solidFill>
            <a:srgbClr val="1D1D1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p40"/>
          <p:cNvSpPr txBox="1">
            <a:spLocks noGrp="1"/>
          </p:cNvSpPr>
          <p:nvPr>
            <p:ph type="title"/>
          </p:nvPr>
        </p:nvSpPr>
        <p:spPr>
          <a:xfrm>
            <a:off x="-259774" y="445025"/>
            <a:ext cx="4502961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Kontekst</a:t>
            </a:r>
            <a:endParaRPr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12" name="Google Shape;1012;p40"/>
          <p:cNvSpPr txBox="1">
            <a:spLocks noGrp="1"/>
          </p:cNvSpPr>
          <p:nvPr>
            <p:ph type="body" idx="1"/>
          </p:nvPr>
        </p:nvSpPr>
        <p:spPr>
          <a:xfrm>
            <a:off x="713225" y="1017725"/>
            <a:ext cx="7717500" cy="3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Predmet</a:t>
            </a:r>
            <a:r>
              <a:rPr lang="en-US" sz="1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rada</a:t>
            </a:r>
            <a:r>
              <a:rPr lang="sr-Latn-RS" sz="1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sr-Latn-RS" sz="1800" dirty="0"/>
              <a:t>-</a:t>
            </a:r>
            <a:r>
              <a:rPr lang="en-US" sz="1800" dirty="0"/>
              <a:t> </a:t>
            </a:r>
            <a:r>
              <a:rPr lang="en-US" sz="1800" dirty="0" err="1"/>
              <a:t>tumačenje</a:t>
            </a:r>
            <a:r>
              <a:rPr lang="en-US" sz="1800" dirty="0"/>
              <a:t> </a:t>
            </a:r>
            <a:r>
              <a:rPr lang="en-US" sz="1800" dirty="0" err="1"/>
              <a:t>nekih</a:t>
            </a:r>
            <a:r>
              <a:rPr lang="en-US" sz="1800" dirty="0"/>
              <a:t> </a:t>
            </a:r>
            <a:r>
              <a:rPr lang="en-US" sz="1800" dirty="0" err="1"/>
              <a:t>aspekata</a:t>
            </a:r>
            <a:r>
              <a:rPr lang="en-US" sz="1800" dirty="0"/>
              <a:t> </a:t>
            </a:r>
            <a:r>
              <a:rPr lang="en-US" sz="1800" dirty="0" err="1"/>
              <a:t>porodičnog</a:t>
            </a:r>
            <a:r>
              <a:rPr lang="en-US" sz="1800" dirty="0"/>
              <a:t> </a:t>
            </a:r>
            <a:r>
              <a:rPr lang="en-US" sz="1800" dirty="0" err="1"/>
              <a:t>života</a:t>
            </a:r>
            <a:r>
              <a:rPr lang="en-US" sz="1800" dirty="0"/>
              <a:t> u </a:t>
            </a:r>
            <a:r>
              <a:rPr lang="en-US" sz="1800" dirty="0" err="1"/>
              <a:t>kontekstu</a:t>
            </a:r>
            <a:r>
              <a:rPr lang="en-US" sz="1800" dirty="0"/>
              <a:t> </a:t>
            </a:r>
            <a:r>
              <a:rPr lang="en-US" sz="1800" dirty="0" err="1"/>
              <a:t>akutne</a:t>
            </a:r>
            <a:r>
              <a:rPr lang="en-US" sz="1800" dirty="0"/>
              <a:t> </a:t>
            </a:r>
            <a:r>
              <a:rPr lang="en-US" sz="1800" dirty="0" err="1"/>
              <a:t>društvene</a:t>
            </a:r>
            <a:r>
              <a:rPr lang="en-US" sz="1800" dirty="0"/>
              <a:t> </a:t>
            </a:r>
            <a:r>
              <a:rPr lang="en-US" sz="1800" dirty="0" err="1"/>
              <a:t>krize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rizične</a:t>
            </a:r>
            <a:r>
              <a:rPr lang="en-US" sz="1800" dirty="0"/>
              <a:t> </a:t>
            </a:r>
            <a:r>
              <a:rPr lang="en-US" sz="1800" dirty="0" err="1"/>
              <a:t>svakodnevice</a:t>
            </a:r>
            <a:endParaRPr lang="sr-Latn-R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sz="1800" dirty="0"/>
              <a:t>Prvi talas </a:t>
            </a:r>
            <a:r>
              <a:rPr lang="sr-Latn-RS" sz="1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„inicijalne krize“</a:t>
            </a:r>
            <a:r>
              <a:rPr lang="sr-Latn-RS" sz="1800" dirty="0"/>
              <a:t> – uvođenje vanrednog stanja i mera koje su uticale na svakodnevni život porodica – zatvorenost vrtića, škola, fakulteta, domova za stare, rad od kuće</a:t>
            </a:r>
            <a:endParaRPr lang="sr-Latn-R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sz="1800" dirty="0"/>
              <a:t>Drugi period (decembar 2020.) – </a:t>
            </a:r>
            <a:r>
              <a:rPr lang="sr-Latn-RS" sz="1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„stabilizacija krize“: </a:t>
            </a:r>
            <a:r>
              <a:rPr lang="sr-Latn-RS" sz="1800" dirty="0"/>
              <a:t>bez mera zabrane kretanja, delimično otvaranje institucija, otvaranje ustanova dečije zaštite, kombinovani rad škola i posla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sz="1800" dirty="0"/>
              <a:t>Pojedinci i grupe su razvijali </a:t>
            </a:r>
            <a:r>
              <a:rPr lang="sr-Latn-RS" sz="1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strategije prilagođavanja </a:t>
            </a:r>
            <a:r>
              <a:rPr lang="sr-Latn-RS" sz="1800" dirty="0"/>
              <a:t>i suočavanja sa načinom života u kontekstu produženog zdravstvenog rizika i krize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sz="1800" dirty="0"/>
              <a:t>Doživljaji promena i osećanja u vezi sa njima - „šta se promenilo?“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p42"/>
          <p:cNvSpPr txBox="1">
            <a:spLocks noGrp="1"/>
          </p:cNvSpPr>
          <p:nvPr>
            <p:ph type="title"/>
          </p:nvPr>
        </p:nvSpPr>
        <p:spPr>
          <a:xfrm>
            <a:off x="392534" y="157023"/>
            <a:ext cx="4323000" cy="49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Konceptualni okvir</a:t>
            </a:r>
            <a:endParaRPr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35" name="Google Shape;1035;p42"/>
          <p:cNvSpPr txBox="1">
            <a:spLocks noGrp="1"/>
          </p:cNvSpPr>
          <p:nvPr>
            <p:ph type="subTitle" idx="1"/>
          </p:nvPr>
        </p:nvSpPr>
        <p:spPr>
          <a:xfrm>
            <a:off x="317205" y="654723"/>
            <a:ext cx="6852522" cy="12384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200"/>
              </a:spcAft>
            </a:pPr>
            <a:r>
              <a:rPr lang="sr-Latn-RS" sz="1600" dirty="0"/>
              <a:t>-Koncept 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„</a:t>
            </a:r>
            <a:r>
              <a:rPr lang="sr-Latn-R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orodičn</a:t>
            </a:r>
            <a:r>
              <a:rPr lang="sr-Latn-R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ih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praks</a:t>
            </a:r>
            <a:r>
              <a:rPr lang="sr-Latn-R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“</a:t>
            </a:r>
            <a:r>
              <a:rPr lang="sr-Latn-R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sr-Latn-RS" sz="1600" dirty="0"/>
              <a:t>(Dejvid Morgan)</a:t>
            </a:r>
            <a:r>
              <a:rPr lang="en-US" sz="1600" dirty="0"/>
              <a:t> </a:t>
            </a:r>
            <a:r>
              <a:rPr lang="sr-Latn-RS" sz="1600" dirty="0"/>
              <a:t>-</a:t>
            </a:r>
            <a:r>
              <a:rPr lang="en-US" sz="1600" dirty="0"/>
              <a:t> </a:t>
            </a:r>
            <a:r>
              <a:rPr lang="en-US" sz="1600" dirty="0" err="1"/>
              <a:t>razumevanje</a:t>
            </a:r>
            <a:r>
              <a:rPr lang="en-US" sz="1600" dirty="0"/>
              <a:t> </a:t>
            </a:r>
            <a:r>
              <a:rPr lang="en-US" sz="1600" dirty="0" err="1"/>
              <a:t>porodica</a:t>
            </a:r>
            <a:r>
              <a:rPr lang="en-US" sz="1600" dirty="0"/>
              <a:t> </a:t>
            </a:r>
            <a:r>
              <a:rPr lang="en-US" sz="1600" dirty="0" err="1"/>
              <a:t>kao</a:t>
            </a:r>
            <a:r>
              <a:rPr lang="en-US" sz="1600" dirty="0"/>
              <a:t> </a:t>
            </a:r>
            <a:r>
              <a:rPr lang="en-US" sz="1600" dirty="0" err="1"/>
              <a:t>skupova</a:t>
            </a:r>
            <a:r>
              <a:rPr lang="en-US" sz="1600" dirty="0"/>
              <a:t> </a:t>
            </a:r>
            <a:r>
              <a:rPr lang="en-US" sz="1600" dirty="0" err="1"/>
              <a:t>aktivnosti</a:t>
            </a:r>
            <a:r>
              <a:rPr lang="en-US" sz="1600" dirty="0"/>
              <a:t> </a:t>
            </a:r>
            <a:r>
              <a:rPr lang="en-US" sz="1600" dirty="0" err="1"/>
              <a:t>koji</a:t>
            </a:r>
            <a:r>
              <a:rPr lang="en-US" sz="1600" dirty="0"/>
              <a:t> </a:t>
            </a:r>
            <a:r>
              <a:rPr lang="en-US" sz="1600" dirty="0" err="1"/>
              <a:t>imaju</a:t>
            </a:r>
            <a:r>
              <a:rPr lang="en-US" sz="1600" dirty="0"/>
              <a:t> </a:t>
            </a:r>
            <a:r>
              <a:rPr lang="en-US" sz="1600" dirty="0" err="1"/>
              <a:t>posebno</a:t>
            </a:r>
            <a:r>
              <a:rPr lang="en-US" sz="1600" dirty="0"/>
              <a:t> </a:t>
            </a:r>
            <a:r>
              <a:rPr lang="en-US" sz="1600" dirty="0" err="1"/>
              <a:t>povezano</a:t>
            </a:r>
            <a:r>
              <a:rPr lang="en-US" sz="1600" dirty="0"/>
              <a:t> </a:t>
            </a:r>
            <a:r>
              <a:rPr lang="en-US" sz="1600" dirty="0" err="1"/>
              <a:t>značenje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njom</a:t>
            </a:r>
            <a:r>
              <a:rPr lang="en-US" sz="1600" dirty="0"/>
              <a:t> u </a:t>
            </a:r>
            <a:r>
              <a:rPr lang="en-US" sz="1600" dirty="0" err="1"/>
              <a:t>datom</a:t>
            </a:r>
            <a:r>
              <a:rPr lang="en-US" sz="1600" dirty="0"/>
              <a:t> </a:t>
            </a:r>
            <a:r>
              <a:rPr lang="en-US" sz="1600" dirty="0" err="1"/>
              <a:t>trenutku</a:t>
            </a:r>
            <a:br>
              <a:rPr lang="sr-Latn-RS" sz="1600" dirty="0"/>
            </a:br>
            <a:r>
              <a:rPr lang="sr-Latn-RS" sz="1600" dirty="0"/>
              <a:t>-</a:t>
            </a:r>
            <a:r>
              <a:rPr lang="en-US" sz="1600" dirty="0" err="1"/>
              <a:t>Članovi</a:t>
            </a:r>
            <a:r>
              <a:rPr lang="en-US" sz="1600" dirty="0"/>
              <a:t> </a:t>
            </a:r>
            <a:r>
              <a:rPr lang="en-US" sz="1600" dirty="0" err="1"/>
              <a:t>neke</a:t>
            </a:r>
            <a:r>
              <a:rPr lang="en-US" sz="1600" dirty="0"/>
              <a:t> </a:t>
            </a:r>
            <a:r>
              <a:rPr lang="en-US" sz="1600" dirty="0" err="1"/>
              <a:t>grupe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porodica</a:t>
            </a:r>
            <a:r>
              <a:rPr lang="en-US" sz="1600" dirty="0"/>
              <a:t> </a:t>
            </a:r>
            <a:r>
              <a:rPr lang="en-US" sz="1600" dirty="0" err="1"/>
              <a:t>samo</a:t>
            </a:r>
            <a:r>
              <a:rPr lang="en-US" sz="1600" dirty="0"/>
              <a:t> </a:t>
            </a:r>
            <a:r>
              <a:rPr lang="en-US" sz="1600" dirty="0" err="1"/>
              <a:t>zato</a:t>
            </a:r>
            <a:r>
              <a:rPr lang="en-US" sz="1600" dirty="0"/>
              <a:t> </a:t>
            </a:r>
            <a:r>
              <a:rPr lang="en-US" sz="1600" dirty="0" err="1"/>
              <a:t>što</a:t>
            </a:r>
            <a:r>
              <a:rPr lang="en-US" sz="1600" dirty="0"/>
              <a:t> 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„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rade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porodične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stvari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“, </a:t>
            </a:r>
            <a:r>
              <a:rPr lang="en-US" sz="1600" dirty="0"/>
              <a:t>„</a:t>
            </a:r>
            <a:r>
              <a:rPr lang="en-US" sz="1600" dirty="0" err="1"/>
              <a:t>bave</a:t>
            </a:r>
            <a:r>
              <a:rPr lang="en-US" sz="1600" dirty="0"/>
              <a:t> se </a:t>
            </a:r>
            <a:r>
              <a:rPr lang="en-US" sz="1600" dirty="0" err="1"/>
              <a:t>porodičnim</a:t>
            </a:r>
            <a:r>
              <a:rPr lang="en-US" sz="1600" dirty="0"/>
              <a:t>“ (doing family), a ne time </a:t>
            </a:r>
            <a:r>
              <a:rPr lang="en-US" sz="1600" dirty="0" err="1"/>
              <a:t>što</a:t>
            </a:r>
            <a:r>
              <a:rPr lang="en-US" sz="1600" dirty="0"/>
              <a:t> to „</a:t>
            </a:r>
            <a:r>
              <a:rPr lang="en-US" sz="1600" dirty="0" err="1"/>
              <a:t>jesu</a:t>
            </a:r>
            <a:r>
              <a:rPr lang="en-US" sz="1600" dirty="0"/>
              <a:t>“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osnovu</a:t>
            </a:r>
            <a:r>
              <a:rPr lang="en-US" sz="1600" dirty="0"/>
              <a:t> </a:t>
            </a:r>
            <a:r>
              <a:rPr lang="en-US" sz="1600" dirty="0" err="1"/>
              <a:t>eksternih</a:t>
            </a:r>
            <a:r>
              <a:rPr lang="en-US" sz="1600" dirty="0"/>
              <a:t> </a:t>
            </a:r>
            <a:r>
              <a:rPr lang="en-US" sz="1600" dirty="0" err="1"/>
              <a:t>određenja</a:t>
            </a:r>
            <a:br>
              <a:rPr lang="sr-Latn-RS" sz="1600" dirty="0"/>
            </a:br>
            <a:r>
              <a:rPr lang="sr-Latn-RS" sz="1600" dirty="0"/>
              <a:t>-</a:t>
            </a:r>
            <a:r>
              <a:rPr lang="sr-Latn-R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Emocionalna dimenzija </a:t>
            </a:r>
            <a:r>
              <a:rPr lang="sr-Latn-RS" sz="1600" dirty="0"/>
              <a:t>porodičnih praksi, osećaj njihovog ličnog i moralnog značaja </a:t>
            </a:r>
            <a:br>
              <a:rPr lang="sr-Latn-RS" sz="1600" dirty="0"/>
            </a:br>
            <a:r>
              <a:rPr lang="sr-Latn-R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-„Distinktivnost“ </a:t>
            </a:r>
            <a:r>
              <a:rPr lang="sr-Latn-RS" sz="1600" dirty="0"/>
              <a:t>- grupa ljudi koja je uključena u porodične prakse izdvaja se kao porodica od onih koji to nisu</a:t>
            </a:r>
            <a:br>
              <a:rPr lang="sr-Latn-RS" sz="1600" dirty="0"/>
            </a:br>
            <a:r>
              <a:rPr lang="sr-Latn-RS" sz="1600" dirty="0"/>
              <a:t>-Pristup </a:t>
            </a:r>
            <a:r>
              <a:rPr lang="sr-Latn-R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„porodičnih konfiguracija“ </a:t>
            </a:r>
            <a:r>
              <a:rPr lang="sr-Latn-RS" sz="1600" dirty="0"/>
              <a:t>koji stavlja fokus na povezanost – odnose razmene između aktera, gde postoje značenja i neformalna pravila obaveznosti i reciprociteta </a:t>
            </a:r>
            <a:br>
              <a:rPr lang="sr-Latn-RS" sz="1600" dirty="0"/>
            </a:br>
            <a:r>
              <a:rPr lang="sr-Latn-R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-„Intergeneracijska solidarnost“ </a:t>
            </a:r>
            <a:r>
              <a:rPr lang="sr-Latn-RS" sz="1600" dirty="0"/>
              <a:t>– konsenzus i ravnoteža porodičnih odnosa</a:t>
            </a:r>
            <a:br>
              <a:rPr lang="sr-Latn-RS" sz="1600" dirty="0"/>
            </a:br>
            <a:r>
              <a:rPr lang="sr-Latn-RS" sz="1600" dirty="0"/>
              <a:t>-</a:t>
            </a:r>
            <a:r>
              <a:rPr lang="pl-PL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Ambivalencija</a:t>
            </a:r>
            <a:r>
              <a:rPr lang="pl-PL" sz="1600" dirty="0"/>
              <a:t> je stalna karakteristika intergeneracijskih odnosa – između harmoničnosti i konfliktnosti</a:t>
            </a:r>
            <a:endParaRPr lang="sr-Latn-R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p41"/>
          <p:cNvSpPr txBox="1">
            <a:spLocks noGrp="1"/>
          </p:cNvSpPr>
          <p:nvPr>
            <p:ph type="title"/>
          </p:nvPr>
        </p:nvSpPr>
        <p:spPr>
          <a:xfrm>
            <a:off x="-176645" y="315006"/>
            <a:ext cx="3647702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Metod</a:t>
            </a:r>
            <a:endParaRPr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21" name="Google Shape;1021;p41"/>
          <p:cNvSpPr txBox="1">
            <a:spLocks noGrp="1"/>
          </p:cNvSpPr>
          <p:nvPr>
            <p:ph type="subTitle" idx="4"/>
          </p:nvPr>
        </p:nvSpPr>
        <p:spPr>
          <a:xfrm>
            <a:off x="695645" y="887706"/>
            <a:ext cx="7824899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1600" dirty="0" err="1"/>
              <a:t>Kvalitativno</a:t>
            </a:r>
            <a:r>
              <a:rPr lang="en-US" sz="1600" dirty="0"/>
              <a:t> </a:t>
            </a:r>
            <a:r>
              <a:rPr lang="en-US" sz="1600" dirty="0" err="1"/>
              <a:t>istraživanje</a:t>
            </a:r>
            <a:r>
              <a:rPr lang="en-US" sz="1600" dirty="0"/>
              <a:t> </a:t>
            </a:r>
            <a:r>
              <a:rPr lang="en-US" sz="1600" dirty="0" err="1"/>
              <a:t>manjeg</a:t>
            </a:r>
            <a:r>
              <a:rPr lang="en-US" sz="1600" dirty="0"/>
              <a:t> </a:t>
            </a:r>
            <a:r>
              <a:rPr lang="en-US" sz="1600" dirty="0" err="1"/>
              <a:t>obima</a:t>
            </a:r>
            <a:r>
              <a:rPr lang="en-US" sz="1600" dirty="0"/>
              <a:t>, </a:t>
            </a:r>
            <a:r>
              <a:rPr lang="en-US" sz="1600" dirty="0" err="1"/>
              <a:t>gde</a:t>
            </a:r>
            <a:r>
              <a:rPr lang="en-US" sz="1600" dirty="0"/>
              <a:t> je </a:t>
            </a:r>
            <a:r>
              <a:rPr lang="en-US" sz="1600" dirty="0" err="1"/>
              <a:t>ispitanicima</a:t>
            </a:r>
            <a:r>
              <a:rPr lang="en-US" sz="1600" dirty="0"/>
              <a:t> bio </a:t>
            </a:r>
            <a:r>
              <a:rPr lang="en-US" sz="1600" dirty="0" err="1"/>
              <a:t>upućen</a:t>
            </a:r>
            <a:r>
              <a:rPr lang="en-US" sz="1600" dirty="0"/>
              <a:t> </a:t>
            </a:r>
            <a:r>
              <a:rPr lang="en-US" sz="1600" dirty="0" err="1"/>
              <a:t>javni</a:t>
            </a:r>
            <a:r>
              <a:rPr lang="en-US" sz="1600" dirty="0"/>
              <a:t> </a:t>
            </a:r>
            <a:r>
              <a:rPr lang="en-US" sz="1600" dirty="0" err="1"/>
              <a:t>poziv</a:t>
            </a:r>
            <a:r>
              <a:rPr lang="en-US" sz="1600" dirty="0"/>
              <a:t> da </a:t>
            </a:r>
            <a:r>
              <a:rPr lang="en-US" sz="1600" dirty="0" err="1"/>
              <a:t>napišu</a:t>
            </a:r>
            <a:r>
              <a:rPr lang="en-US" sz="1600" dirty="0"/>
              <a:t> 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„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porodične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priče</a:t>
            </a:r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“</a:t>
            </a:r>
            <a:endParaRPr lang="sr-Latn-RS" sz="1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r-Latn-R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Poziv</a:t>
            </a:r>
            <a:r>
              <a:rPr lang="sr-Latn-RS" sz="1600" dirty="0"/>
              <a:t> je bio upućen putem ličnih kontakata istraživača i različitih medija: društvenih mreža, sajta Instituta za sociološka istraživanja Filozofskog fakulteta u Beogradu, radija i televizije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1600" dirty="0"/>
              <a:t> </a:t>
            </a:r>
            <a:r>
              <a:rPr lang="sr-Latn-RS" sz="1600" dirty="0"/>
              <a:t>April i maj 2020. – 130 eseja gde dominiraju žene iz Beograda i još nekoliko gradova, zaposlene/i ispitanice/i i visokoobrazovane/i ispitanice/i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r-Latn-RS" sz="1600" dirty="0"/>
              <a:t>Decembar 2020. - </a:t>
            </a:r>
            <a:r>
              <a:rPr lang="pl-PL" sz="1600" dirty="0"/>
              <a:t>izabrano je 35 ispitanica/ka koji su prethodno pričali priče i to ispitanici: sa malom, školskom, adolescentnom i odraslom decom, sami roditelji koji žive sa decom, mlađi i stariji parovi bez dece i višegeneracijske porodice koje žive zajedno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sr-Latn-RS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Cilj istraživanja </a:t>
            </a:r>
            <a:r>
              <a:rPr lang="sr-Latn-RS" sz="1600" dirty="0"/>
              <a:t>je bio da se analiziraju doživljaji porodičnih praksi, njihove promene u različitim vremenskim kontekstima i osećanja u vezi sa zajedništvom i solidarnošću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Google Shape;1046;p44"/>
          <p:cNvSpPr txBox="1">
            <a:spLocks noGrp="1"/>
          </p:cNvSpPr>
          <p:nvPr>
            <p:ph type="title"/>
          </p:nvPr>
        </p:nvSpPr>
        <p:spPr>
          <a:xfrm>
            <a:off x="127282" y="31172"/>
            <a:ext cx="5154300" cy="7140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sz="2800" dirty="0">
                <a:solidFill>
                  <a:schemeClr val="accent1">
                    <a:lumMod val="75000"/>
                  </a:schemeClr>
                </a:solidFill>
              </a:rPr>
              <a:t>Analiza i interpretacija</a:t>
            </a:r>
            <a:endParaRPr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47" name="Google Shape;1047;p44"/>
          <p:cNvSpPr txBox="1">
            <a:spLocks noGrp="1"/>
          </p:cNvSpPr>
          <p:nvPr>
            <p:ph type="subTitle" idx="1"/>
          </p:nvPr>
        </p:nvSpPr>
        <p:spPr>
          <a:xfrm>
            <a:off x="127282" y="519939"/>
            <a:ext cx="7686681" cy="55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sz="1500" u="sng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Prakse</a:t>
            </a:r>
            <a:r>
              <a:rPr lang="en-US" sz="1500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u="sng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zajedništva</a:t>
            </a:r>
            <a:r>
              <a:rPr lang="en-US" sz="1500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u="sng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i</a:t>
            </a:r>
            <a:r>
              <a:rPr lang="en-US" sz="1500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u="sng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solidarnosti</a:t>
            </a:r>
            <a:r>
              <a:rPr lang="en-US" sz="1500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/>
              <a:t>- </a:t>
            </a:r>
            <a:r>
              <a:rPr lang="en-US" sz="1500" dirty="0" err="1"/>
              <a:t>aktivnosti</a:t>
            </a:r>
            <a:r>
              <a:rPr lang="en-US" sz="1500" dirty="0"/>
              <a:t> </a:t>
            </a:r>
            <a:r>
              <a:rPr lang="en-US" sz="1500" dirty="0" err="1"/>
              <a:t>brige</a:t>
            </a:r>
            <a:r>
              <a:rPr lang="en-US" sz="1500" dirty="0"/>
              <a:t> o </a:t>
            </a:r>
            <a:r>
              <a:rPr lang="en-US" sz="1500" dirty="0" err="1"/>
              <a:t>onim</a:t>
            </a:r>
            <a:r>
              <a:rPr lang="en-US" sz="1500" dirty="0"/>
              <a:t> </a:t>
            </a:r>
            <a:r>
              <a:rPr lang="en-US" sz="1500" dirty="0" err="1"/>
              <a:t>njenim</a:t>
            </a:r>
            <a:r>
              <a:rPr lang="en-US" sz="1500" dirty="0"/>
              <a:t> </a:t>
            </a:r>
            <a:r>
              <a:rPr lang="en-US" sz="1500" dirty="0" err="1"/>
              <a:t>članovima</a:t>
            </a:r>
            <a:r>
              <a:rPr lang="en-US" sz="1500" dirty="0"/>
              <a:t> </a:t>
            </a:r>
            <a:r>
              <a:rPr lang="en-US" sz="1500" dirty="0" err="1"/>
              <a:t>kojima</a:t>
            </a:r>
            <a:r>
              <a:rPr lang="en-US" sz="1500" dirty="0"/>
              <a:t> je </a:t>
            </a:r>
            <a:r>
              <a:rPr lang="en-US" sz="1500" dirty="0" err="1"/>
              <a:t>potrebna</a:t>
            </a:r>
            <a:r>
              <a:rPr lang="en-US" sz="1500" dirty="0"/>
              <a:t> </a:t>
            </a:r>
            <a:r>
              <a:rPr lang="en-US" sz="1500" dirty="0" err="1"/>
              <a:t>pomoć</a:t>
            </a:r>
            <a:r>
              <a:rPr lang="en-US" sz="1500" dirty="0"/>
              <a:t> u </a:t>
            </a:r>
            <a:r>
              <a:rPr lang="en-US" sz="1500" dirty="0" err="1"/>
              <a:t>epidemiološki</a:t>
            </a:r>
            <a:r>
              <a:rPr lang="en-US" sz="1500" dirty="0"/>
              <a:t> </a:t>
            </a:r>
            <a:r>
              <a:rPr lang="en-US" sz="1500" dirty="0" err="1"/>
              <a:t>rizičnom</a:t>
            </a:r>
            <a:r>
              <a:rPr lang="en-US" sz="1500" dirty="0"/>
              <a:t> </a:t>
            </a:r>
            <a:r>
              <a:rPr lang="en-US" sz="1500" dirty="0" err="1"/>
              <a:t>kontekstu</a:t>
            </a:r>
            <a:r>
              <a:rPr lang="en-US" sz="1500" dirty="0"/>
              <a:t>, </a:t>
            </a:r>
            <a:r>
              <a:rPr lang="en-US" sz="1500" dirty="0" err="1"/>
              <a:t>kao</a:t>
            </a:r>
            <a:r>
              <a:rPr lang="en-US" sz="1500" dirty="0"/>
              <a:t> </a:t>
            </a:r>
            <a:r>
              <a:rPr lang="en-US" sz="1500" dirty="0" err="1"/>
              <a:t>i</a:t>
            </a:r>
            <a:r>
              <a:rPr lang="en-US" sz="1500" dirty="0"/>
              <a:t> </a:t>
            </a:r>
            <a:r>
              <a:rPr lang="en-US" sz="1500" dirty="0" err="1"/>
              <a:t>podrška</a:t>
            </a:r>
            <a:endParaRPr lang="sr-Latn-RS" sz="15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Prakse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brige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i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pomoći</a:t>
            </a:r>
            <a:r>
              <a:rPr lang="en-US" sz="1500" dirty="0"/>
              <a:t>, </a:t>
            </a:r>
            <a:r>
              <a:rPr lang="en-US" sz="1500" dirty="0" err="1"/>
              <a:t>komunikacije</a:t>
            </a:r>
            <a:r>
              <a:rPr lang="en-US" sz="1500" dirty="0"/>
              <a:t> </a:t>
            </a:r>
            <a:r>
              <a:rPr lang="en-US" sz="1500" dirty="0" err="1"/>
              <a:t>i</a:t>
            </a:r>
            <a:r>
              <a:rPr lang="en-US" sz="1500" dirty="0"/>
              <a:t> </a:t>
            </a:r>
            <a:r>
              <a:rPr lang="en-US" sz="1500" dirty="0" err="1"/>
              <a:t>zajedničkih</a:t>
            </a:r>
            <a:r>
              <a:rPr lang="en-US" sz="1500" dirty="0"/>
              <a:t> </a:t>
            </a:r>
            <a:r>
              <a:rPr lang="en-US" sz="1500" dirty="0" err="1"/>
              <a:t>aktivnosti</a:t>
            </a:r>
            <a:r>
              <a:rPr lang="en-US" sz="1500" dirty="0"/>
              <a:t> </a:t>
            </a:r>
            <a:r>
              <a:rPr lang="en-US" sz="1500" dirty="0" err="1"/>
              <a:t>osnovni</a:t>
            </a:r>
            <a:r>
              <a:rPr lang="en-US" sz="1500" dirty="0"/>
              <a:t> </a:t>
            </a:r>
            <a:r>
              <a:rPr lang="en-US" sz="1500" dirty="0" err="1"/>
              <a:t>su</a:t>
            </a:r>
            <a:r>
              <a:rPr lang="en-US" sz="1500" dirty="0"/>
              <a:t> </a:t>
            </a:r>
            <a:r>
              <a:rPr lang="en-US" sz="1500" dirty="0" err="1"/>
              <a:t>načini</a:t>
            </a:r>
            <a:r>
              <a:rPr lang="en-US" sz="1500" dirty="0"/>
              <a:t> </a:t>
            </a:r>
            <a:r>
              <a:rPr lang="en-US" sz="1500" dirty="0" err="1"/>
              <a:t>za</a:t>
            </a:r>
            <a:r>
              <a:rPr lang="en-US" sz="1500" dirty="0"/>
              <a:t> </a:t>
            </a:r>
            <a:r>
              <a:rPr lang="en-US" sz="1500" dirty="0" err="1"/>
              <a:t>proširivanje</a:t>
            </a:r>
            <a:r>
              <a:rPr lang="en-US" sz="1500" dirty="0"/>
              <a:t> </a:t>
            </a:r>
            <a:r>
              <a:rPr lang="en-US" sz="1500" dirty="0" err="1"/>
              <a:t>porodičnih</a:t>
            </a:r>
            <a:r>
              <a:rPr lang="en-US" sz="1500" dirty="0"/>
              <a:t> </a:t>
            </a:r>
            <a:r>
              <a:rPr lang="en-US" sz="1500" dirty="0" err="1"/>
              <a:t>konfiguracija</a:t>
            </a:r>
            <a:r>
              <a:rPr lang="en-US" sz="1500" dirty="0"/>
              <a:t> </a:t>
            </a:r>
            <a:r>
              <a:rPr lang="en-US" sz="1500" dirty="0" err="1"/>
              <a:t>izvan</a:t>
            </a:r>
            <a:r>
              <a:rPr lang="en-US" sz="1500" dirty="0"/>
              <a:t> </a:t>
            </a:r>
            <a:r>
              <a:rPr lang="en-US" sz="1500" dirty="0" err="1"/>
              <a:t>domaćinstva</a:t>
            </a:r>
            <a:endParaRPr lang="sr-Latn-RS" sz="15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Zajedničke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aktivnosti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/>
              <a:t>unutar</a:t>
            </a:r>
            <a:r>
              <a:rPr lang="en-US" sz="1500" dirty="0"/>
              <a:t> </a:t>
            </a:r>
            <a:r>
              <a:rPr lang="en-US" sz="1500" dirty="0" err="1"/>
              <a:t>porodičnog</a:t>
            </a:r>
            <a:r>
              <a:rPr lang="en-US" sz="1500" dirty="0"/>
              <a:t> </a:t>
            </a:r>
            <a:r>
              <a:rPr lang="en-US" sz="1500" dirty="0" err="1"/>
              <a:t>domaćinstva</a:t>
            </a:r>
            <a:r>
              <a:rPr lang="en-US" sz="1500" dirty="0"/>
              <a:t> </a:t>
            </a:r>
            <a:r>
              <a:rPr lang="en-US" sz="1500" dirty="0" err="1"/>
              <a:t>uključuju</a:t>
            </a:r>
            <a:r>
              <a:rPr lang="en-US" sz="1500" dirty="0"/>
              <a:t>, </a:t>
            </a:r>
            <a:r>
              <a:rPr lang="en-US" sz="1500" dirty="0" err="1"/>
              <a:t>po</a:t>
            </a:r>
            <a:r>
              <a:rPr lang="en-US" sz="1500" dirty="0"/>
              <a:t> </a:t>
            </a:r>
            <a:r>
              <a:rPr lang="en-US" sz="1500" dirty="0" err="1"/>
              <a:t>učestalosti</a:t>
            </a:r>
            <a:r>
              <a:rPr lang="en-US" sz="1500" dirty="0"/>
              <a:t>: </a:t>
            </a:r>
            <a:r>
              <a:rPr lang="en-US" sz="1500" dirty="0" err="1"/>
              <a:t>obedovanje</a:t>
            </a:r>
            <a:r>
              <a:rPr lang="en-US" sz="1500" dirty="0"/>
              <a:t>, </a:t>
            </a:r>
            <a:r>
              <a:rPr lang="en-US" sz="1500" dirty="0" err="1"/>
              <a:t>razgovaranje</a:t>
            </a:r>
            <a:r>
              <a:rPr lang="en-US" sz="1500" dirty="0"/>
              <a:t>, </a:t>
            </a:r>
            <a:r>
              <a:rPr lang="en-US" sz="1500" dirty="0" err="1"/>
              <a:t>igranje</a:t>
            </a:r>
            <a:r>
              <a:rPr lang="en-US" sz="1500" dirty="0"/>
              <a:t> </a:t>
            </a:r>
            <a:r>
              <a:rPr lang="en-US" sz="1500" dirty="0" err="1"/>
              <a:t>društvenih</a:t>
            </a:r>
            <a:r>
              <a:rPr lang="en-US" sz="1500" dirty="0"/>
              <a:t> </a:t>
            </a:r>
            <a:r>
              <a:rPr lang="en-US" sz="1500" dirty="0" err="1"/>
              <a:t>igara</a:t>
            </a:r>
            <a:r>
              <a:rPr lang="en-US" sz="1500" dirty="0"/>
              <a:t>, </a:t>
            </a:r>
            <a:r>
              <a:rPr lang="en-US" sz="1500" dirty="0" err="1"/>
              <a:t>praćenje</a:t>
            </a:r>
            <a:r>
              <a:rPr lang="en-US" sz="1500" dirty="0"/>
              <a:t> </a:t>
            </a:r>
            <a:r>
              <a:rPr lang="en-US" sz="1500" dirty="0" err="1"/>
              <a:t>medijskih</a:t>
            </a:r>
            <a:r>
              <a:rPr lang="en-US" sz="1500" dirty="0"/>
              <a:t> </a:t>
            </a:r>
            <a:r>
              <a:rPr lang="en-US" sz="1500" dirty="0" err="1"/>
              <a:t>sadržaja</a:t>
            </a:r>
            <a:r>
              <a:rPr lang="en-US" sz="1500" dirty="0"/>
              <a:t>, </a:t>
            </a:r>
            <a:r>
              <a:rPr lang="en-US" sz="1500" dirty="0" err="1"/>
              <a:t>zajedničke</a:t>
            </a:r>
            <a:r>
              <a:rPr lang="en-US" sz="1500" dirty="0"/>
              <a:t> </a:t>
            </a:r>
            <a:r>
              <a:rPr lang="en-US" sz="1500" dirty="0" err="1"/>
              <a:t>aktivnosti</a:t>
            </a:r>
            <a:r>
              <a:rPr lang="en-US" sz="1500" dirty="0"/>
              <a:t> </a:t>
            </a:r>
            <a:r>
              <a:rPr lang="en-US" sz="1500" dirty="0" err="1"/>
              <a:t>sa</a:t>
            </a:r>
            <a:r>
              <a:rPr lang="en-US" sz="1500" dirty="0"/>
              <a:t> </a:t>
            </a:r>
            <a:r>
              <a:rPr lang="en-US" sz="1500" dirty="0" err="1"/>
              <a:t>detetom</a:t>
            </a:r>
            <a:r>
              <a:rPr lang="en-US" sz="1500" dirty="0"/>
              <a:t>, </a:t>
            </a:r>
            <a:r>
              <a:rPr lang="en-US" sz="1500" dirty="0" err="1"/>
              <a:t>brigu</a:t>
            </a:r>
            <a:r>
              <a:rPr lang="en-US" sz="1500" dirty="0"/>
              <a:t> o </a:t>
            </a:r>
            <a:r>
              <a:rPr lang="en-US" sz="1500" dirty="0" err="1"/>
              <a:t>kućnom</a:t>
            </a:r>
            <a:r>
              <a:rPr lang="en-US" sz="1500" dirty="0"/>
              <a:t> </a:t>
            </a:r>
            <a:r>
              <a:rPr lang="en-US" sz="1500" dirty="0" err="1"/>
              <a:t>ljubimcu</a:t>
            </a:r>
            <a:r>
              <a:rPr lang="en-US" sz="1500" dirty="0"/>
              <a:t>, </a:t>
            </a:r>
            <a:r>
              <a:rPr lang="en-US" sz="1500" dirty="0" err="1"/>
              <a:t>zajedničko</a:t>
            </a:r>
            <a:r>
              <a:rPr lang="en-US" sz="1500" dirty="0"/>
              <a:t> </a:t>
            </a:r>
            <a:r>
              <a:rPr lang="en-US" sz="1500" dirty="0" err="1"/>
              <a:t>obavljanje</a:t>
            </a:r>
            <a:r>
              <a:rPr lang="en-US" sz="1500" dirty="0"/>
              <a:t> </a:t>
            </a:r>
            <a:r>
              <a:rPr lang="en-US" sz="1500" dirty="0" err="1"/>
              <a:t>poslova</a:t>
            </a:r>
            <a:r>
              <a:rPr lang="en-US" sz="1500" dirty="0"/>
              <a:t> u </a:t>
            </a:r>
            <a:r>
              <a:rPr lang="en-US" sz="1500" dirty="0" err="1"/>
              <a:t>kući</a:t>
            </a:r>
            <a:r>
              <a:rPr lang="en-US" sz="1500" dirty="0"/>
              <a:t> </a:t>
            </a:r>
            <a:r>
              <a:rPr lang="en-US" sz="1500" dirty="0" err="1"/>
              <a:t>i</a:t>
            </a:r>
            <a:r>
              <a:rPr lang="en-US" sz="1500" dirty="0"/>
              <a:t> </a:t>
            </a:r>
            <a:r>
              <a:rPr lang="en-US" sz="1500" dirty="0" err="1"/>
              <a:t>nabavke</a:t>
            </a:r>
            <a:r>
              <a:rPr lang="en-US" sz="1500" dirty="0"/>
              <a:t>, </a:t>
            </a:r>
            <a:r>
              <a:rPr lang="en-US" sz="1500" dirty="0" err="1"/>
              <a:t>zajedničke</a:t>
            </a:r>
            <a:r>
              <a:rPr lang="en-US" sz="1500" dirty="0"/>
              <a:t> </a:t>
            </a:r>
            <a:r>
              <a:rPr lang="en-US" sz="1500" dirty="0" err="1"/>
              <a:t>sportske</a:t>
            </a:r>
            <a:r>
              <a:rPr lang="en-US" sz="1500" dirty="0"/>
              <a:t> </a:t>
            </a:r>
            <a:r>
              <a:rPr lang="en-US" sz="1500" dirty="0" err="1"/>
              <a:t>aktivnosti</a:t>
            </a:r>
            <a:endParaRPr lang="sr-Latn-RS" sz="15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sz="1500" dirty="0" err="1"/>
              <a:t>Zajedno</a:t>
            </a:r>
            <a:r>
              <a:rPr lang="en-US" sz="1500" dirty="0"/>
              <a:t> </a:t>
            </a:r>
            <a:r>
              <a:rPr lang="en-US" sz="1500" dirty="0" err="1"/>
              <a:t>sa</a:t>
            </a:r>
            <a:r>
              <a:rPr lang="en-US" sz="1500" dirty="0"/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hranom</a:t>
            </a:r>
            <a:r>
              <a:rPr lang="en-US" sz="1500" dirty="0"/>
              <a:t> se </a:t>
            </a:r>
            <a:r>
              <a:rPr lang="en-US" sz="1500" dirty="0" err="1"/>
              <a:t>odvija</a:t>
            </a:r>
            <a:r>
              <a:rPr lang="en-US" sz="1500" dirty="0"/>
              <a:t> </a:t>
            </a:r>
            <a:r>
              <a:rPr lang="en-US" sz="1500" dirty="0" err="1"/>
              <a:t>značajan</a:t>
            </a:r>
            <a:r>
              <a:rPr lang="en-US" sz="1500" dirty="0"/>
              <a:t> </a:t>
            </a:r>
            <a:r>
              <a:rPr lang="en-US" sz="1500" dirty="0" err="1"/>
              <a:t>deo</a:t>
            </a:r>
            <a:r>
              <a:rPr lang="en-US" sz="1500" dirty="0"/>
              <a:t> </a:t>
            </a:r>
            <a:r>
              <a:rPr lang="en-US" sz="1500" dirty="0" err="1"/>
              <a:t>svakodnevnih</a:t>
            </a:r>
            <a:r>
              <a:rPr lang="en-US" sz="1500" dirty="0"/>
              <a:t> </a:t>
            </a:r>
            <a:r>
              <a:rPr lang="en-US" sz="1500" dirty="0" err="1"/>
              <a:t>porodičnih</a:t>
            </a:r>
            <a:r>
              <a:rPr lang="en-US" sz="1500" dirty="0"/>
              <a:t> </a:t>
            </a:r>
            <a:r>
              <a:rPr lang="en-US" sz="1500" dirty="0" err="1"/>
              <a:t>praksi</a:t>
            </a:r>
            <a:r>
              <a:rPr lang="en-US" sz="1500" dirty="0"/>
              <a:t> </a:t>
            </a:r>
            <a:endParaRPr lang="sr-Latn-RS" sz="15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sr-Latn-R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ruštvene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igre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/>
              <a:t>dobijaju</a:t>
            </a:r>
            <a:r>
              <a:rPr lang="en-US" sz="1500" dirty="0"/>
              <a:t> </a:t>
            </a:r>
            <a:r>
              <a:rPr lang="en-US" sz="1500" dirty="0" err="1"/>
              <a:t>značaj</a:t>
            </a:r>
            <a:r>
              <a:rPr lang="en-US" sz="1500" dirty="0"/>
              <a:t> </a:t>
            </a:r>
            <a:r>
              <a:rPr lang="en-US" sz="1500" dirty="0" err="1"/>
              <a:t>porodičnih</a:t>
            </a:r>
            <a:r>
              <a:rPr lang="en-US" sz="1500" dirty="0"/>
              <a:t> ritual</a:t>
            </a:r>
            <a:r>
              <a:rPr lang="sr-Latn-RS" sz="1500" dirty="0"/>
              <a:t>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sr-Latn-RS" sz="1500" dirty="0"/>
              <a:t>I</a:t>
            </a:r>
            <a:r>
              <a:rPr lang="en-US" sz="1500" dirty="0" err="1"/>
              <a:t>nteziviranj</a:t>
            </a:r>
            <a:r>
              <a:rPr lang="sr-Latn-RS" sz="1500" dirty="0"/>
              <a:t>e</a:t>
            </a:r>
            <a:r>
              <a:rPr lang="en-US" sz="1500" dirty="0"/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zajedničkih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aktivnosti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/>
              <a:t>oba</a:t>
            </a:r>
            <a:r>
              <a:rPr lang="en-US" sz="1500" dirty="0"/>
              <a:t> </a:t>
            </a:r>
            <a:r>
              <a:rPr lang="en-US" sz="1500" dirty="0" err="1"/>
              <a:t>roditelja</a:t>
            </a:r>
            <a:r>
              <a:rPr lang="en-US" sz="1500" dirty="0"/>
              <a:t> </a:t>
            </a:r>
            <a:r>
              <a:rPr lang="en-US" sz="1500" dirty="0" err="1"/>
              <a:t>sa</a:t>
            </a:r>
            <a:r>
              <a:rPr lang="en-US" sz="1500" dirty="0"/>
              <a:t> </a:t>
            </a:r>
            <a:r>
              <a:rPr lang="en-US" sz="1500" dirty="0" err="1"/>
              <a:t>detetom</a:t>
            </a:r>
            <a:r>
              <a:rPr lang="en-US" sz="1500" dirty="0"/>
              <a:t> </a:t>
            </a:r>
            <a:r>
              <a:rPr lang="en-US" sz="1500" dirty="0" err="1"/>
              <a:t>ili</a:t>
            </a:r>
            <a:r>
              <a:rPr lang="en-US" sz="1500" dirty="0"/>
              <a:t> decom</a:t>
            </a:r>
            <a:endParaRPr lang="sr-Latn-RS" sz="15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Razgovor</a:t>
            </a:r>
            <a:r>
              <a:rPr lang="en-US" sz="1500" dirty="0"/>
              <a:t> se </a:t>
            </a:r>
            <a:r>
              <a:rPr lang="en-US" sz="1500" dirty="0" err="1"/>
              <a:t>često</a:t>
            </a:r>
            <a:r>
              <a:rPr lang="en-US" sz="1500" dirty="0"/>
              <a:t> </a:t>
            </a:r>
            <a:r>
              <a:rPr lang="en-US" sz="1500" dirty="0" err="1"/>
              <a:t>pominje</a:t>
            </a:r>
            <a:r>
              <a:rPr lang="en-US" sz="1500" dirty="0"/>
              <a:t> </a:t>
            </a:r>
            <a:r>
              <a:rPr lang="en-US" sz="1500" dirty="0" err="1"/>
              <a:t>kao</a:t>
            </a:r>
            <a:r>
              <a:rPr lang="en-US" sz="1500" dirty="0"/>
              <a:t> </a:t>
            </a:r>
            <a:r>
              <a:rPr lang="en-US" sz="1500" dirty="0" err="1"/>
              <a:t>jedna</a:t>
            </a:r>
            <a:r>
              <a:rPr lang="en-US" sz="1500" dirty="0"/>
              <a:t> od </a:t>
            </a:r>
            <a:r>
              <a:rPr lang="en-US" sz="1500" dirty="0" err="1"/>
              <a:t>zajedničkih</a:t>
            </a:r>
            <a:r>
              <a:rPr lang="en-US" sz="1500" dirty="0"/>
              <a:t> </a:t>
            </a:r>
            <a:r>
              <a:rPr lang="en-US" sz="1500" dirty="0" err="1"/>
              <a:t>aktivnosti</a:t>
            </a:r>
            <a:r>
              <a:rPr lang="en-US" sz="1500" dirty="0"/>
              <a:t> </a:t>
            </a:r>
            <a:r>
              <a:rPr lang="en-US" sz="1500" dirty="0" err="1"/>
              <a:t>među</a:t>
            </a:r>
            <a:r>
              <a:rPr lang="en-US" sz="1500" dirty="0"/>
              <a:t> </a:t>
            </a:r>
            <a:r>
              <a:rPr lang="en-US" sz="1500" dirty="0" err="1"/>
              <a:t>ukućanima</a:t>
            </a:r>
            <a:r>
              <a:rPr lang="sr-Latn-RS" sz="1500" dirty="0"/>
              <a:t>, u kombinaciji sa </a:t>
            </a:r>
            <a:r>
              <a:rPr lang="sr-Latn-RS" sz="1500" dirty="0">
                <a:solidFill>
                  <a:schemeClr val="bg2"/>
                </a:solidFill>
              </a:rPr>
              <a:t>digitalnim tehnologijama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sr-Latn-RS" sz="1500" dirty="0">
                <a:solidFill>
                  <a:schemeClr val="bg2"/>
                </a:solidFill>
              </a:rPr>
              <a:t>P</a:t>
            </a:r>
            <a:r>
              <a:rPr lang="en-US" sz="1500" dirty="0" err="1">
                <a:solidFill>
                  <a:schemeClr val="bg2"/>
                </a:solidFill>
              </a:rPr>
              <a:t>onavljanjem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zajedničkih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aktivnosti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obezbeđuje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sr-Latn-RS" sz="1500" dirty="0">
                <a:solidFill>
                  <a:schemeClr val="bg2"/>
                </a:solidFill>
              </a:rPr>
              <a:t>se </a:t>
            </a:r>
            <a:r>
              <a:rPr lang="en-US" sz="1500" dirty="0" err="1">
                <a:solidFill>
                  <a:schemeClr val="bg2"/>
                </a:solidFill>
              </a:rPr>
              <a:t>narušena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rutina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svakodnevnog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i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smanjuje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osećaj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anksioznosti</a:t>
            </a:r>
            <a:endParaRPr sz="15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p46"/>
          <p:cNvSpPr txBox="1">
            <a:spLocks noGrp="1"/>
          </p:cNvSpPr>
          <p:nvPr>
            <p:ph type="subTitle" idx="4"/>
          </p:nvPr>
        </p:nvSpPr>
        <p:spPr>
          <a:xfrm>
            <a:off x="269619" y="218201"/>
            <a:ext cx="8562653" cy="21924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</a:pPr>
            <a:r>
              <a:rPr lang="sr-Latn-RS" sz="1500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Doživljaj promena u porodičnom životu </a:t>
            </a:r>
            <a:endParaRPr lang="sr-Latn-RS" sz="1500" dirty="0"/>
          </a:p>
          <a:p>
            <a:pPr marL="285750" lvl="0" indent="-285750" algn="just">
              <a:buSzPts val="1100"/>
              <a:buFont typeface="Arial" panose="020B0604020202020204" pitchFamily="34" charset="0"/>
              <a:buChar char="•"/>
            </a:pPr>
            <a:r>
              <a:rPr lang="en-US" sz="1500" dirty="0" err="1"/>
              <a:t>Početak</a:t>
            </a:r>
            <a:r>
              <a:rPr lang="en-US" sz="1500" dirty="0"/>
              <a:t> </a:t>
            </a:r>
            <a:r>
              <a:rPr lang="en-US" sz="1500" dirty="0" err="1"/>
              <a:t>pandemije</a:t>
            </a:r>
            <a:r>
              <a:rPr lang="en-US" sz="1500" dirty="0"/>
              <a:t> </a:t>
            </a:r>
            <a:r>
              <a:rPr lang="en-US" sz="1500" dirty="0" err="1"/>
              <a:t>i</a:t>
            </a:r>
            <a:r>
              <a:rPr lang="en-US" sz="1500" dirty="0"/>
              <a:t> </a:t>
            </a:r>
            <a:r>
              <a:rPr lang="en-US" sz="1500" dirty="0" err="1"/>
              <a:t>vanredno</a:t>
            </a:r>
            <a:r>
              <a:rPr lang="en-US" sz="1500" dirty="0"/>
              <a:t> </a:t>
            </a:r>
            <a:r>
              <a:rPr lang="en-US" sz="1500" dirty="0" err="1"/>
              <a:t>stanje</a:t>
            </a:r>
            <a:r>
              <a:rPr lang="en-US" sz="1500" dirty="0"/>
              <a:t> </a:t>
            </a:r>
            <a:r>
              <a:rPr lang="en-US" sz="1500" dirty="0" err="1"/>
              <a:t>su</a:t>
            </a:r>
            <a:r>
              <a:rPr lang="en-US" sz="1500" dirty="0"/>
              <a:t> </a:t>
            </a:r>
            <a:r>
              <a:rPr lang="en-US" sz="1500" dirty="0" err="1"/>
              <a:t>bili</a:t>
            </a:r>
            <a:r>
              <a:rPr lang="en-US" sz="1500" dirty="0"/>
              <a:t> </a:t>
            </a:r>
            <a:r>
              <a:rPr lang="en-US" sz="1500" dirty="0" err="1"/>
              <a:t>jako</a:t>
            </a:r>
            <a:r>
              <a:rPr lang="en-US" sz="1500" dirty="0"/>
              <a:t> </a:t>
            </a:r>
            <a:r>
              <a:rPr lang="en-US" sz="1500" dirty="0" err="1"/>
              <a:t>stresni</a:t>
            </a:r>
            <a:r>
              <a:rPr lang="en-US" sz="1500" dirty="0"/>
              <a:t> </a:t>
            </a:r>
            <a:r>
              <a:rPr lang="en-US" sz="1500" dirty="0" err="1"/>
              <a:t>periodi</a:t>
            </a:r>
            <a:r>
              <a:rPr lang="en-US" sz="1500" dirty="0"/>
              <a:t>, </a:t>
            </a:r>
            <a:r>
              <a:rPr lang="en-US" sz="1500" dirty="0" err="1"/>
              <a:t>gde</a:t>
            </a:r>
            <a:r>
              <a:rPr lang="en-US" sz="1500" dirty="0"/>
              <a:t> </a:t>
            </a:r>
            <a:r>
              <a:rPr lang="en-US" sz="1500" dirty="0" err="1"/>
              <a:t>su</a:t>
            </a:r>
            <a:r>
              <a:rPr lang="en-US" sz="1500" dirty="0"/>
              <a:t> </a:t>
            </a:r>
            <a:r>
              <a:rPr lang="en-US" sz="1500" dirty="0" err="1"/>
              <a:t>napetost</a:t>
            </a:r>
            <a:r>
              <a:rPr lang="en-US" sz="1500" dirty="0"/>
              <a:t> </a:t>
            </a:r>
            <a:r>
              <a:rPr lang="en-US" sz="1500" dirty="0" err="1"/>
              <a:t>i</a:t>
            </a:r>
            <a:r>
              <a:rPr lang="en-US" sz="1500" dirty="0"/>
              <a:t> </a:t>
            </a:r>
            <a:r>
              <a:rPr lang="en-US" sz="1500" dirty="0" err="1"/>
              <a:t>strah</a:t>
            </a:r>
            <a:r>
              <a:rPr lang="en-US" sz="1500" dirty="0"/>
              <a:t> </a:t>
            </a:r>
            <a:r>
              <a:rPr lang="en-US" sz="1500" dirty="0" err="1"/>
              <a:t>aktivirali</a:t>
            </a:r>
            <a:r>
              <a:rPr lang="en-US" sz="1500" dirty="0"/>
              <a:t> </a:t>
            </a:r>
            <a:r>
              <a:rPr lang="en-US" sz="1500" dirty="0" err="1"/>
              <a:t>postojeće</a:t>
            </a:r>
            <a:r>
              <a:rPr lang="en-US" sz="1500" dirty="0"/>
              <a:t> </a:t>
            </a:r>
            <a:r>
              <a:rPr lang="en-US" sz="1500" dirty="0" err="1"/>
              <a:t>razlike</a:t>
            </a:r>
            <a:r>
              <a:rPr lang="en-US" sz="1500" dirty="0"/>
              <a:t> </a:t>
            </a:r>
            <a:r>
              <a:rPr lang="en-US" sz="1500" dirty="0" err="1"/>
              <a:t>i</a:t>
            </a:r>
            <a:r>
              <a:rPr lang="en-US" sz="1500" dirty="0"/>
              <a:t> </a:t>
            </a:r>
            <a:r>
              <a:rPr lang="en-US" sz="1500" dirty="0" err="1"/>
              <a:t>uzrokovali</a:t>
            </a:r>
            <a:r>
              <a:rPr lang="en-US" sz="1500" dirty="0"/>
              <a:t> </a:t>
            </a:r>
            <a:r>
              <a:rPr lang="en-US" sz="1500" dirty="0" err="1"/>
              <a:t>učestale</a:t>
            </a:r>
            <a:r>
              <a:rPr lang="en-US" sz="1500" dirty="0"/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sukobe</a:t>
            </a:r>
            <a:r>
              <a:rPr lang="en-US" sz="1500" dirty="0"/>
              <a:t> u </a:t>
            </a:r>
            <a:r>
              <a:rPr lang="en-US" sz="1500" dirty="0" err="1"/>
              <a:t>porodici</a:t>
            </a:r>
            <a:endParaRPr lang="sr-Latn-RS" sz="1500" dirty="0"/>
          </a:p>
          <a:p>
            <a:pPr marL="285750" lvl="0" indent="-285750" algn="just">
              <a:buSzPts val="1100"/>
              <a:buFont typeface="Arial" panose="020B0604020202020204" pitchFamily="34" charset="0"/>
              <a:buChar char="•"/>
            </a:pPr>
            <a:r>
              <a:rPr lang="sr-Latn-R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ovi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obrasci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svakodnevnog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života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/>
              <a:t>– </a:t>
            </a:r>
            <a:r>
              <a:rPr lang="en-US" sz="1500" dirty="0" err="1"/>
              <a:t>izmenjeni</a:t>
            </a:r>
            <a:r>
              <a:rPr lang="en-US" sz="1500" dirty="0"/>
              <a:t> </a:t>
            </a:r>
            <a:r>
              <a:rPr lang="en-US" sz="1500" dirty="0" err="1"/>
              <a:t>obrasci</a:t>
            </a:r>
            <a:r>
              <a:rPr lang="en-US" sz="1500" dirty="0"/>
              <a:t> </a:t>
            </a:r>
            <a:r>
              <a:rPr lang="en-US" sz="1500" dirty="0" err="1"/>
              <a:t>radnih</a:t>
            </a:r>
            <a:r>
              <a:rPr lang="en-US" sz="1500" dirty="0"/>
              <a:t> </a:t>
            </a:r>
            <a:r>
              <a:rPr lang="en-US" sz="1500" dirty="0" err="1"/>
              <a:t>aranžmana</a:t>
            </a:r>
            <a:r>
              <a:rPr lang="en-US" sz="1500" dirty="0"/>
              <a:t>, </a:t>
            </a:r>
            <a:r>
              <a:rPr lang="en-US" sz="1500" dirty="0" err="1"/>
              <a:t>školovanja</a:t>
            </a:r>
            <a:r>
              <a:rPr lang="en-US" sz="1500" dirty="0"/>
              <a:t> </a:t>
            </a:r>
            <a:r>
              <a:rPr lang="en-US" sz="1500" dirty="0" err="1"/>
              <a:t>i</a:t>
            </a:r>
            <a:r>
              <a:rPr lang="en-US" sz="1500" dirty="0"/>
              <a:t> </a:t>
            </a:r>
            <a:r>
              <a:rPr lang="en-US" sz="1500" dirty="0" err="1"/>
              <a:t>snabdevanja</a:t>
            </a:r>
            <a:r>
              <a:rPr lang="en-US" sz="1500" dirty="0"/>
              <a:t>, </a:t>
            </a:r>
            <a:r>
              <a:rPr lang="en-US" sz="1500" dirty="0" err="1"/>
              <a:t>bili</a:t>
            </a:r>
            <a:r>
              <a:rPr lang="en-US" sz="1500" dirty="0"/>
              <a:t> </a:t>
            </a:r>
            <a:r>
              <a:rPr lang="en-US" sz="1500" dirty="0" err="1"/>
              <a:t>su</a:t>
            </a:r>
            <a:r>
              <a:rPr lang="en-US" sz="1500" dirty="0"/>
              <a:t> </a:t>
            </a:r>
            <a:r>
              <a:rPr lang="en-US" sz="1500" dirty="0" err="1"/>
              <a:t>izvor</a:t>
            </a:r>
            <a:r>
              <a:rPr lang="en-US" sz="1500" dirty="0"/>
              <a:t> </a:t>
            </a:r>
            <a:r>
              <a:rPr lang="en-US" sz="1500" dirty="0" err="1"/>
              <a:t>pojačane</a:t>
            </a:r>
            <a:r>
              <a:rPr lang="en-US" sz="1500" dirty="0"/>
              <a:t> </a:t>
            </a:r>
            <a:r>
              <a:rPr lang="en-US" sz="1500" dirty="0" err="1"/>
              <a:t>tenzije</a:t>
            </a:r>
            <a:r>
              <a:rPr lang="en-US" sz="1500" dirty="0"/>
              <a:t> u </a:t>
            </a:r>
            <a:r>
              <a:rPr lang="en-US" sz="1500" dirty="0" err="1"/>
              <a:t>porodičnim</a:t>
            </a:r>
            <a:r>
              <a:rPr lang="en-US" sz="1500" dirty="0"/>
              <a:t> </a:t>
            </a:r>
            <a:r>
              <a:rPr lang="en-US" sz="1500" dirty="0" err="1"/>
              <a:t>odnosima</a:t>
            </a:r>
            <a:endParaRPr lang="sr-Latn-RS" sz="1500" dirty="0"/>
          </a:p>
          <a:p>
            <a:pPr marL="285750" lvl="0" indent="-285750" algn="just">
              <a:buSzPts val="1100"/>
              <a:buFont typeface="Arial" panose="020B0604020202020204" pitchFamily="34" charset="0"/>
              <a:buChar char="•"/>
            </a:pPr>
            <a:r>
              <a:rPr lang="sr-Latn-RS" sz="1500" dirty="0"/>
              <a:t>Potreba </a:t>
            </a:r>
            <a:r>
              <a:rPr lang="sr-Latn-R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rutinizovanih praksi</a:t>
            </a:r>
            <a:r>
              <a:rPr lang="sr-Latn-RS" sz="1500" dirty="0"/>
              <a:t>, putem porodičnih pregovora, kako bi se redukovala neizvesnost</a:t>
            </a:r>
          </a:p>
          <a:p>
            <a:pPr marL="285750" lvl="0" indent="-285750" algn="just">
              <a:buSzPts val="1100"/>
              <a:buFont typeface="Arial" panose="020B0604020202020204" pitchFamily="34" charset="0"/>
              <a:buChar char="•"/>
            </a:pPr>
            <a:r>
              <a:rPr lang="sr-Latn-RS" sz="1500" dirty="0">
                <a:solidFill>
                  <a:schemeClr val="bg2"/>
                </a:solidFill>
              </a:rPr>
              <a:t>Problemi </a:t>
            </a:r>
            <a:r>
              <a:rPr lang="sr-Latn-R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skučenosti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prostora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/>
              <a:t>za</a:t>
            </a:r>
            <a:r>
              <a:rPr lang="en-US" sz="1500" dirty="0"/>
              <a:t> </a:t>
            </a:r>
            <a:r>
              <a:rPr lang="en-US" sz="1500" dirty="0" err="1"/>
              <a:t>obavljanje</a:t>
            </a:r>
            <a:r>
              <a:rPr lang="en-US" sz="1500" dirty="0"/>
              <a:t> </a:t>
            </a:r>
            <a:r>
              <a:rPr lang="en-US" sz="1500" dirty="0" err="1"/>
              <a:t>individualnih</a:t>
            </a:r>
            <a:r>
              <a:rPr lang="en-US" sz="1500" dirty="0"/>
              <a:t> </a:t>
            </a:r>
            <a:r>
              <a:rPr lang="en-US" sz="1500" dirty="0" err="1"/>
              <a:t>aktivnosti</a:t>
            </a:r>
            <a:r>
              <a:rPr lang="en-US" sz="1500" dirty="0"/>
              <a:t>, </a:t>
            </a:r>
            <a:r>
              <a:rPr lang="en-US" sz="1500" dirty="0" err="1"/>
              <a:t>posebno</a:t>
            </a:r>
            <a:r>
              <a:rPr lang="en-US" sz="1500" dirty="0"/>
              <a:t> u </a:t>
            </a:r>
            <a:r>
              <a:rPr lang="en-US" sz="1500" dirty="0" err="1"/>
              <a:t>porodicama</a:t>
            </a:r>
            <a:r>
              <a:rPr lang="en-US" sz="1500" dirty="0"/>
              <a:t> </a:t>
            </a:r>
            <a:r>
              <a:rPr lang="en-US" sz="1500" dirty="0" err="1"/>
              <a:t>gde</a:t>
            </a:r>
            <a:r>
              <a:rPr lang="en-US" sz="1500" dirty="0"/>
              <a:t> </a:t>
            </a:r>
            <a:r>
              <a:rPr lang="en-US" sz="1500" dirty="0" err="1"/>
              <a:t>su</a:t>
            </a:r>
            <a:r>
              <a:rPr lang="en-US" sz="1500" dirty="0"/>
              <a:t> se rad </a:t>
            </a:r>
            <a:r>
              <a:rPr lang="en-US" sz="1500" dirty="0" err="1"/>
              <a:t>i</a:t>
            </a:r>
            <a:r>
              <a:rPr lang="en-US" sz="1500" dirty="0"/>
              <a:t> </a:t>
            </a:r>
            <a:r>
              <a:rPr lang="en-US" sz="1500" dirty="0" err="1"/>
              <a:t>učenje</a:t>
            </a:r>
            <a:r>
              <a:rPr lang="en-US" sz="1500" dirty="0"/>
              <a:t> </a:t>
            </a:r>
            <a:r>
              <a:rPr lang="en-US" sz="1500" dirty="0" err="1"/>
              <a:t>obavljali</a:t>
            </a:r>
            <a:r>
              <a:rPr lang="en-US" sz="1500" dirty="0"/>
              <a:t> od </a:t>
            </a:r>
            <a:r>
              <a:rPr lang="en-US" sz="1500" dirty="0" err="1"/>
              <a:t>kuće</a:t>
            </a:r>
            <a:r>
              <a:rPr lang="en-US" sz="1500" dirty="0"/>
              <a:t>, </a:t>
            </a:r>
            <a:r>
              <a:rPr lang="en-US" sz="1500" dirty="0" err="1"/>
              <a:t>kao</a:t>
            </a:r>
            <a:r>
              <a:rPr lang="en-US" sz="1500" dirty="0"/>
              <a:t> </a:t>
            </a:r>
            <a:r>
              <a:rPr lang="en-US" sz="1500" dirty="0" err="1"/>
              <a:t>i</a:t>
            </a:r>
            <a:r>
              <a:rPr lang="en-US" sz="1500" dirty="0"/>
              <a:t> </a:t>
            </a:r>
            <a:r>
              <a:rPr lang="en-US" sz="1500" dirty="0" err="1"/>
              <a:t>postavljanj</a:t>
            </a:r>
            <a:r>
              <a:rPr lang="sr-Latn-RS" sz="1500" dirty="0"/>
              <a:t>e</a:t>
            </a:r>
            <a:r>
              <a:rPr lang="en-US" sz="1500" dirty="0"/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vremenskih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granica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endParaRPr lang="sr-Latn-RS" sz="15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lvl="0" indent="-285750" algn="just">
              <a:buSzPts val="1100"/>
              <a:buFont typeface="Arial" panose="020B0604020202020204" pitchFamily="34" charset="0"/>
              <a:buChar char="•"/>
            </a:pPr>
            <a:r>
              <a:rPr lang="sr-Latn-RS" sz="1500" dirty="0">
                <a:solidFill>
                  <a:schemeClr val="bg2"/>
                </a:solidFill>
              </a:rPr>
              <a:t>U drugom talasu istraživanja, bolest je već bila „demistifikovana“, ali je izazvala osećanja izolovanosti i usamljenosti, kao i strah od razboljevanja</a:t>
            </a:r>
          </a:p>
          <a:p>
            <a:pPr marL="285750" lvl="0" indent="-285750" algn="just">
              <a:buSzPts val="1100"/>
              <a:buFont typeface="Arial" panose="020B0604020202020204" pitchFamily="34" charset="0"/>
              <a:buChar char="•"/>
            </a:pPr>
            <a:r>
              <a:rPr lang="sr-Latn-RS" sz="1500" dirty="0">
                <a:solidFill>
                  <a:schemeClr val="bg2"/>
                </a:solidFill>
              </a:rPr>
              <a:t>S</a:t>
            </a:r>
            <a:r>
              <a:rPr lang="en-US" sz="1500" dirty="0">
                <a:solidFill>
                  <a:schemeClr val="bg2"/>
                </a:solidFill>
              </a:rPr>
              <a:t>a </a:t>
            </a:r>
            <a:r>
              <a:rPr lang="en-US" sz="1500" dirty="0" err="1">
                <a:solidFill>
                  <a:schemeClr val="bg2"/>
                </a:solidFill>
              </a:rPr>
              <a:t>druge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strane</a:t>
            </a:r>
            <a:r>
              <a:rPr lang="en-US" sz="1500" dirty="0">
                <a:solidFill>
                  <a:schemeClr val="bg2"/>
                </a:solidFill>
              </a:rPr>
              <a:t>, </a:t>
            </a:r>
            <a:r>
              <a:rPr lang="en-US" sz="1500" dirty="0" err="1">
                <a:solidFill>
                  <a:schemeClr val="bg2"/>
                </a:solidFill>
              </a:rPr>
              <a:t>iskazani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su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i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navikavanje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i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normalizacija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krize</a:t>
            </a:r>
            <a:r>
              <a:rPr lang="en-US" sz="15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sa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ograničenjima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smanjivanja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rizika</a:t>
            </a:r>
            <a:r>
              <a:rPr lang="en-US" sz="1500" dirty="0">
                <a:solidFill>
                  <a:schemeClr val="bg2"/>
                </a:solidFill>
              </a:rPr>
              <a:t> od </a:t>
            </a:r>
            <a:r>
              <a:rPr lang="en-US" sz="1500" dirty="0" err="1">
                <a:solidFill>
                  <a:schemeClr val="bg2"/>
                </a:solidFill>
              </a:rPr>
              <a:t>razboljevanja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endParaRPr lang="sr-Latn-RS" sz="1500" dirty="0">
              <a:solidFill>
                <a:schemeClr val="bg2"/>
              </a:solidFill>
            </a:endParaRPr>
          </a:p>
          <a:p>
            <a:pPr marL="285750" lvl="0" indent="-285750" algn="just">
              <a:buSzPts val="1100"/>
              <a:buFont typeface="Arial" panose="020B0604020202020204" pitchFamily="34" charset="0"/>
              <a:buChar char="•"/>
            </a:pPr>
            <a:r>
              <a:rPr lang="en-US" sz="15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Ambivalencija</a:t>
            </a:r>
            <a:r>
              <a:rPr lang="en-US" sz="1500" dirty="0">
                <a:solidFill>
                  <a:schemeClr val="bg2"/>
                </a:solidFill>
              </a:rPr>
              <a:t> u </a:t>
            </a:r>
            <a:r>
              <a:rPr lang="en-US" sz="1500" dirty="0" err="1">
                <a:solidFill>
                  <a:schemeClr val="bg2"/>
                </a:solidFill>
              </a:rPr>
              <a:t>porodičnim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odnosima</a:t>
            </a:r>
            <a:r>
              <a:rPr lang="en-US" sz="1500" dirty="0">
                <a:solidFill>
                  <a:schemeClr val="bg2"/>
                </a:solidFill>
              </a:rPr>
              <a:t> u tom </a:t>
            </a:r>
            <a:r>
              <a:rPr lang="en-US" sz="1500" dirty="0" err="1">
                <a:solidFill>
                  <a:schemeClr val="bg2"/>
                </a:solidFill>
              </a:rPr>
              <a:t>periodu</a:t>
            </a:r>
            <a:r>
              <a:rPr lang="en-US" sz="1500" dirty="0">
                <a:solidFill>
                  <a:schemeClr val="bg2"/>
                </a:solidFill>
              </a:rPr>
              <a:t> se </a:t>
            </a:r>
            <a:r>
              <a:rPr lang="en-US" sz="1500" dirty="0" err="1">
                <a:solidFill>
                  <a:schemeClr val="bg2"/>
                </a:solidFill>
              </a:rPr>
              <a:t>pokazuje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kao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prezasićenost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zajedničkim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vremenom</a:t>
            </a:r>
            <a:r>
              <a:rPr lang="en-US" sz="1500" dirty="0">
                <a:solidFill>
                  <a:schemeClr val="bg2"/>
                </a:solidFill>
              </a:rPr>
              <a:t> u </a:t>
            </a:r>
            <a:r>
              <a:rPr lang="en-US" sz="1500" dirty="0" err="1">
                <a:solidFill>
                  <a:schemeClr val="bg2"/>
                </a:solidFill>
              </a:rPr>
              <a:t>zatvorenom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porodičnom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domu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i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potreba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za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individualizacijom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praksi</a:t>
            </a:r>
            <a:r>
              <a:rPr lang="en-US" sz="1500" dirty="0">
                <a:solidFill>
                  <a:schemeClr val="bg2"/>
                </a:solidFill>
              </a:rPr>
              <a:t>, </a:t>
            </a:r>
            <a:r>
              <a:rPr lang="en-US" sz="1500" dirty="0" err="1">
                <a:solidFill>
                  <a:schemeClr val="bg2"/>
                </a:solidFill>
              </a:rPr>
              <a:t>ali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i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obnavljanjem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rituala</a:t>
            </a:r>
            <a:r>
              <a:rPr lang="en-US" sz="1500" dirty="0">
                <a:solidFill>
                  <a:schemeClr val="bg2"/>
                </a:solidFill>
              </a:rPr>
              <a:t> u </a:t>
            </a:r>
            <a:r>
              <a:rPr lang="en-US" sz="1500" dirty="0" err="1">
                <a:solidFill>
                  <a:schemeClr val="bg2"/>
                </a:solidFill>
              </a:rPr>
              <a:t>porodičnoj</a:t>
            </a:r>
            <a:r>
              <a:rPr lang="en-US" sz="1500" dirty="0">
                <a:solidFill>
                  <a:schemeClr val="bg2"/>
                </a:solidFill>
              </a:rPr>
              <a:t> </a:t>
            </a:r>
            <a:r>
              <a:rPr lang="en-US" sz="1500" dirty="0" err="1">
                <a:solidFill>
                  <a:schemeClr val="bg2"/>
                </a:solidFill>
              </a:rPr>
              <a:t>konfiguraciji</a:t>
            </a:r>
            <a:endParaRPr sz="15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3"/>
          <p:cNvSpPr txBox="1">
            <a:spLocks noGrp="1"/>
          </p:cNvSpPr>
          <p:nvPr>
            <p:ph type="subTitle" idx="1"/>
          </p:nvPr>
        </p:nvSpPr>
        <p:spPr>
          <a:xfrm>
            <a:off x="3072047" y="705998"/>
            <a:ext cx="6144689" cy="20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/>
            <a:r>
              <a:rPr lang="sr-Latn-RS" dirty="0"/>
              <a:t>P</a:t>
            </a:r>
            <a:r>
              <a:rPr lang="en-US" dirty="0" err="1"/>
              <a:t>orodične</a:t>
            </a:r>
            <a:r>
              <a:rPr lang="en-US" dirty="0"/>
              <a:t> </a:t>
            </a:r>
            <a:r>
              <a:rPr lang="en-US" dirty="0" err="1"/>
              <a:t>konfiguracije</a:t>
            </a:r>
            <a:r>
              <a:rPr lang="en-US" dirty="0"/>
              <a:t> </a:t>
            </a:r>
            <a:r>
              <a:rPr lang="sr-Latn-RS" dirty="0"/>
              <a:t>se </a:t>
            </a:r>
            <a:r>
              <a:rPr lang="en-US" dirty="0" err="1"/>
              <a:t>proširuju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porodičnim</a:t>
            </a:r>
            <a:r>
              <a:rPr lang="en-US" dirty="0"/>
              <a:t> </a:t>
            </a:r>
            <a:r>
              <a:rPr lang="en-US" dirty="0" err="1"/>
              <a:t>praksama</a:t>
            </a:r>
            <a:endParaRPr lang="sr-Latn-RS" dirty="0"/>
          </a:p>
          <a:p>
            <a:pPr marL="285750" indent="-285750"/>
            <a:r>
              <a:rPr lang="sr-Latn-RS" dirty="0"/>
              <a:t>P</a:t>
            </a:r>
            <a:r>
              <a:rPr lang="en-US" dirty="0" err="1"/>
              <a:t>ostoji</a:t>
            </a:r>
            <a:r>
              <a:rPr lang="en-US" dirty="0"/>
              <a:t> </a:t>
            </a:r>
            <a:r>
              <a:rPr lang="en-US" dirty="0" err="1"/>
              <a:t>solidaristički</a:t>
            </a:r>
            <a:r>
              <a:rPr lang="en-US" dirty="0"/>
              <a:t>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aktivira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intenzivira</a:t>
            </a:r>
            <a:r>
              <a:rPr lang="en-US" dirty="0"/>
              <a:t> u </a:t>
            </a:r>
            <a:r>
              <a:rPr lang="en-US" dirty="0" err="1"/>
              <a:t>trenucima</a:t>
            </a:r>
            <a:r>
              <a:rPr lang="en-US" dirty="0"/>
              <a:t> </a:t>
            </a:r>
            <a:r>
              <a:rPr lang="en-US" dirty="0" err="1"/>
              <a:t>akutne</a:t>
            </a:r>
            <a:r>
              <a:rPr lang="en-US" dirty="0"/>
              <a:t> </a:t>
            </a:r>
            <a:r>
              <a:rPr lang="en-US" dirty="0" err="1"/>
              <a:t>potrebe</a:t>
            </a:r>
            <a:endParaRPr lang="sr-Latn-RS" dirty="0"/>
          </a:p>
          <a:p>
            <a:pPr marL="285750" indent="-285750"/>
            <a:r>
              <a:rPr lang="en-US" dirty="0" err="1"/>
              <a:t>Porodična</a:t>
            </a:r>
            <a:r>
              <a:rPr lang="en-US" dirty="0"/>
              <a:t> </a:t>
            </a:r>
            <a:r>
              <a:rPr lang="en-US" dirty="0" err="1"/>
              <a:t>solidarnost</a:t>
            </a:r>
            <a:r>
              <a:rPr lang="en-US" dirty="0"/>
              <a:t> se </a:t>
            </a:r>
            <a:r>
              <a:rPr lang="en-US" dirty="0" err="1"/>
              <a:t>ovde</a:t>
            </a:r>
            <a:r>
              <a:rPr lang="en-US" dirty="0"/>
              <a:t> </a:t>
            </a:r>
            <a:r>
              <a:rPr lang="en-US" dirty="0" err="1"/>
              <a:t>ispoljava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u </a:t>
            </a:r>
            <a:r>
              <a:rPr lang="en-US" dirty="0" err="1"/>
              <a:t>praksama</a:t>
            </a:r>
            <a:r>
              <a:rPr lang="en-US" dirty="0"/>
              <a:t> </a:t>
            </a:r>
            <a:r>
              <a:rPr lang="en-US" dirty="0" err="1"/>
              <a:t>brige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utešiteljskim</a:t>
            </a:r>
            <a:r>
              <a:rPr lang="en-US" dirty="0"/>
              <a:t> </a:t>
            </a:r>
            <a:r>
              <a:rPr lang="en-US" dirty="0" err="1"/>
              <a:t>praksama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daljinu</a:t>
            </a:r>
            <a:endParaRPr lang="sr-Latn-RS" dirty="0"/>
          </a:p>
          <a:p>
            <a:pPr marL="285750" indent="-285750"/>
            <a:r>
              <a:rPr lang="en-US" dirty="0" err="1"/>
              <a:t>Intenziviranim</a:t>
            </a:r>
            <a:r>
              <a:rPr lang="en-US" dirty="0"/>
              <a:t> </a:t>
            </a:r>
            <a:r>
              <a:rPr lang="en-US" dirty="0" err="1"/>
              <a:t>porodičnim</a:t>
            </a:r>
            <a:r>
              <a:rPr lang="en-US" dirty="0"/>
              <a:t> </a:t>
            </a:r>
            <a:r>
              <a:rPr lang="en-US" dirty="0" err="1"/>
              <a:t>praksama</a:t>
            </a:r>
            <a:r>
              <a:rPr lang="en-US" dirty="0"/>
              <a:t> </a:t>
            </a:r>
            <a:r>
              <a:rPr lang="en-US" dirty="0" err="1"/>
              <a:t>zajedništva</a:t>
            </a:r>
            <a:r>
              <a:rPr lang="en-US" dirty="0"/>
              <a:t>, </a:t>
            </a:r>
            <a:r>
              <a:rPr lang="en-US" dirty="0" err="1"/>
              <a:t>stvara</a:t>
            </a:r>
            <a:r>
              <a:rPr lang="en-US" dirty="0"/>
              <a:t> se </a:t>
            </a:r>
            <a:r>
              <a:rPr lang="en-US" dirty="0" err="1"/>
              <a:t>jača</a:t>
            </a:r>
            <a:r>
              <a:rPr lang="en-US" dirty="0"/>
              <a:t> </a:t>
            </a:r>
            <a:r>
              <a:rPr lang="en-US" dirty="0" err="1"/>
              <a:t>porodična</a:t>
            </a:r>
            <a:r>
              <a:rPr lang="en-US" dirty="0"/>
              <a:t> </a:t>
            </a:r>
            <a:r>
              <a:rPr lang="en-US" dirty="0" err="1"/>
              <a:t>solidarnost</a:t>
            </a:r>
            <a:endParaRPr lang="sr-Latn-RS" dirty="0"/>
          </a:p>
          <a:p>
            <a:pPr marL="285750" indent="-285750"/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hranom</a:t>
            </a:r>
            <a:r>
              <a:rPr lang="en-US" dirty="0"/>
              <a:t> </a:t>
            </a:r>
            <a:endParaRPr lang="sr-Latn-RS" dirty="0"/>
          </a:p>
          <a:p>
            <a:pPr marL="285750" indent="-285750"/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ambivalencija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solidarnosti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konflikta</a:t>
            </a:r>
            <a:r>
              <a:rPr lang="en-US" dirty="0"/>
              <a:t> u </a:t>
            </a:r>
            <a:r>
              <a:rPr lang="en-US" dirty="0" err="1"/>
              <a:t>porodičnim</a:t>
            </a:r>
            <a:r>
              <a:rPr lang="en-US" dirty="0"/>
              <a:t> </a:t>
            </a:r>
            <a:r>
              <a:rPr lang="en-US" dirty="0" err="1"/>
              <a:t>odnosima</a:t>
            </a:r>
            <a:endParaRPr lang="sr-Latn-RS" dirty="0"/>
          </a:p>
          <a:p>
            <a:pPr marL="285750" indent="-285750"/>
            <a:r>
              <a:rPr lang="sr-Latn-RS" dirty="0"/>
              <a:t>Konflikti izazvani anksioznošću se potiskuju razvijanjem novih porodičnih praksi</a:t>
            </a:r>
          </a:p>
          <a:p>
            <a:pPr marL="285750" indent="-285750"/>
            <a:r>
              <a:rPr lang="sr-Latn-RS" dirty="0"/>
              <a:t>Ambivalencija se prikazuje kao tenzija između zasićenja zajedničkim i potreba za individualizacijom svakodnevnog života </a:t>
            </a:r>
            <a:endParaRPr dirty="0"/>
          </a:p>
        </p:txBody>
      </p:sp>
      <p:sp>
        <p:nvSpPr>
          <p:cNvPr id="1041" name="Google Shape;1041;p43"/>
          <p:cNvSpPr txBox="1">
            <a:spLocks noGrp="1"/>
          </p:cNvSpPr>
          <p:nvPr>
            <p:ph type="title"/>
          </p:nvPr>
        </p:nvSpPr>
        <p:spPr>
          <a:xfrm>
            <a:off x="-1267916" y="133298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dirty="0">
                <a:solidFill>
                  <a:schemeClr val="accent1">
                    <a:lumMod val="75000"/>
                  </a:schemeClr>
                </a:solidFill>
              </a:rPr>
              <a:t>Zaključna razmatranja</a:t>
            </a:r>
            <a:endParaRPr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S Parent's Day by Slidesgo">
  <a:themeElements>
    <a:clrScheme name="Simple Light">
      <a:dk1>
        <a:srgbClr val="323041"/>
      </a:dk1>
      <a:lt1>
        <a:srgbClr val="EBE0D4"/>
      </a:lt1>
      <a:dk2>
        <a:srgbClr val="D06B54"/>
      </a:dk2>
      <a:lt2>
        <a:srgbClr val="EBE0D4"/>
      </a:lt2>
      <a:accent1>
        <a:srgbClr val="639AA6"/>
      </a:accent1>
      <a:accent2>
        <a:srgbClr val="175073"/>
      </a:accent2>
      <a:accent3>
        <a:srgbClr val="750A00"/>
      </a:accent3>
      <a:accent4>
        <a:srgbClr val="A66B5E"/>
      </a:accent4>
      <a:accent5>
        <a:srgbClr val="FFFFFF"/>
      </a:accent5>
      <a:accent6>
        <a:srgbClr val="FFFFFF"/>
      </a:accent6>
      <a:hlink>
        <a:srgbClr val="D06B5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708</Words>
  <Application>Microsoft Office PowerPoint</Application>
  <PresentationFormat>On-screen Show (16:9)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Archivo Black</vt:lpstr>
      <vt:lpstr>Arial</vt:lpstr>
      <vt:lpstr>Open Sans SemiBold</vt:lpstr>
      <vt:lpstr>Crimson Text</vt:lpstr>
      <vt:lpstr>US Parent's Day by Slidesgo</vt:lpstr>
      <vt:lpstr>Porodične prakse i solidarnost u toku pandemije kovida 19 u Srbiji</vt:lpstr>
      <vt:lpstr>Kontekst</vt:lpstr>
      <vt:lpstr>Konceptualni okvir</vt:lpstr>
      <vt:lpstr>Metod</vt:lpstr>
      <vt:lpstr>Analiza i interpretacija</vt:lpstr>
      <vt:lpstr>PowerPoint Presentation</vt:lpstr>
      <vt:lpstr>Zaključna razmatranja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Porodične prakse i solidarnost u toku pandemije kovida 19 u Srbiji</dc:title>
  <dc:creator>Dell</dc:creator>
  <cp:lastModifiedBy>Dell</cp:lastModifiedBy>
  <cp:revision>10</cp:revision>
  <dcterms:modified xsi:type="dcterms:W3CDTF">2023-05-15T08:57:50Z</dcterms:modified>
</cp:coreProperties>
</file>