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DC51219-3F7B-48F5-BD88-4B3278457313}" type="datetimeFigureOut">
              <a:rPr lang="en-US" smtClean="0"/>
              <a:t>08-Apr-20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FB98A52-C654-4781-B0BD-CA7881593C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Посматрање у друшвеним наукама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/>
              <a:t>Кристина Николић СО18/0055</a:t>
            </a:r>
          </a:p>
          <a:p>
            <a:r>
              <a:rPr lang="sr-Cyrl-RS" dirty="0"/>
              <a:t>Литература: Илић, Владимир, 2016. </a:t>
            </a:r>
            <a:r>
              <a:rPr lang="sr-Cyrl-RS" i="1" dirty="0"/>
              <a:t>Посматрање и анализа садржаја</a:t>
            </a:r>
            <a:r>
              <a:rPr lang="sr-Cyrl-R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62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sr-Cyrl-RS" dirty="0"/>
              <a:t>Војин Милић посматрање дефинише као непосредно чулно опажање.</a:t>
            </a:r>
          </a:p>
          <a:p>
            <a:pPr algn="just"/>
            <a:r>
              <a:rPr lang="sr-Cyrl-RS" dirty="0"/>
              <a:t>А. Рапорт сматра да је систематско научно посматрање најзначајнији продукт ране научне праксе.</a:t>
            </a:r>
          </a:p>
          <a:p>
            <a:pPr algn="just"/>
            <a:r>
              <a:rPr lang="sr-Cyrl-RS" dirty="0"/>
              <a:t>Сјоберг и Нет сматрају да се непосредно могу посматрати две врсте понашања: лингвистички знаци и физички акти. </a:t>
            </a:r>
          </a:p>
          <a:p>
            <a:pPr algn="just"/>
            <a:r>
              <a:rPr lang="sr-Cyrl-RS" dirty="0"/>
              <a:t>Фајгељ одређује посматрање као оцењивање понашања од стране истраживача.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75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Фогелсон и Спиро разликују посматрање у антроплогији и посматрање у психологији и педагогији. </a:t>
            </a:r>
          </a:p>
          <a:p>
            <a:pPr algn="just"/>
            <a:r>
              <a:rPr lang="sr-Cyrl-RS" dirty="0"/>
              <a:t>Знаниецки изворе социолошких података дели на пет врста од који су четири главне: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sr-Cyrl-RS" dirty="0"/>
              <a:t>лично искуство социолога, изворно и посредно; 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sr-Cyrl-RS" dirty="0"/>
              <a:t>посматрање социолога, посредно или непосредно;  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sr-Cyrl-RS" dirty="0"/>
              <a:t>лично искуство других људи;  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sr-Cyrl-RS" dirty="0"/>
              <a:t>посматрање других људи.</a:t>
            </a:r>
          </a:p>
          <a:p>
            <a:pPr marL="457200" indent="-457200" algn="just"/>
            <a:r>
              <a:rPr lang="sr-Cyrl-RS" dirty="0"/>
              <a:t>Дегерандо је заговарао систематско посматрање у проучавању друштва.</a:t>
            </a:r>
          </a:p>
          <a:p>
            <a:pPr marL="400050" lvl="1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60944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/>
              <a:t>А. Кофи је увела одредницу Учесничко п</a:t>
            </a:r>
            <a:r>
              <a:rPr lang="en-US" dirty="0"/>
              <a:t>o</a:t>
            </a:r>
            <a:r>
              <a:rPr lang="sr-Cyrl-RS" dirty="0"/>
              <a:t>соматрање у </a:t>
            </a:r>
            <a:r>
              <a:rPr lang="en-US" i="1" dirty="0"/>
              <a:t>The SAGE Dictionary of Social Research Methods</a:t>
            </a:r>
            <a:r>
              <a:rPr lang="sr-Cyrl-RS" i="1" dirty="0"/>
              <a:t>.</a:t>
            </a:r>
            <a:endParaRPr lang="en-US" i="1" dirty="0"/>
          </a:p>
          <a:p>
            <a:pPr algn="just"/>
            <a:r>
              <a:rPr lang="sr-Cyrl-RS" dirty="0"/>
              <a:t>Гарвуда у </a:t>
            </a:r>
            <a:r>
              <a:rPr lang="en-US" i="1" dirty="0"/>
              <a:t>Handbook of Ethnography </a:t>
            </a:r>
            <a:r>
              <a:rPr lang="sr-Cyrl-RS" dirty="0"/>
              <a:t>уводи одредницу Структурисано посматрање. </a:t>
            </a:r>
          </a:p>
          <a:p>
            <a:pPr algn="just"/>
            <a:r>
              <a:rPr lang="sr-Cyrl-RS" dirty="0"/>
              <a:t>Гуд и Скец теже објективности посматрања у педагогоји, психологији и социологији.</a:t>
            </a:r>
          </a:p>
          <a:p>
            <a:pPr algn="just"/>
            <a:r>
              <a:rPr lang="sr-Cyrl-RS" dirty="0"/>
              <a:t>МекКол и Симонс су сматрали да је учесничко посматрање најмање систематизовано и кодификовано, и због тога често погрешно схватано. Према њима учесничко посматрање није посебан метод већ је оно мешавина метода и техника.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42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sr-Cyrl-RS" dirty="0"/>
              <a:t>Нејгел даје битну улогу експерименту јер обезбеђује контролисано посматрање.</a:t>
            </a:r>
          </a:p>
          <a:p>
            <a:pPr algn="just"/>
            <a:r>
              <a:rPr lang="sr-Cyrl-RS" dirty="0"/>
              <a:t>Каплан наводи да експериментом могу да се смање грешке које настају при посматрању.</a:t>
            </a:r>
          </a:p>
          <a:p>
            <a:pPr algn="just"/>
            <a:r>
              <a:rPr lang="sr-Cyrl-RS" dirty="0"/>
              <a:t>Дензон и Линколн сматрају да је за рану антропологију карактеристично игнорисање свакодневног живота посматраних народа; Истраживач мора сам да прикупља податке, а не да их добија од информаната.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8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sr-Cyrl-RS" dirty="0"/>
              <a:t>Пипинг сматра да су Малиновски и Вестермарк допринели развоју посматрања у антропологији.</a:t>
            </a:r>
          </a:p>
          <a:p>
            <a:pPr algn="just"/>
            <a:r>
              <a:rPr lang="sr-Cyrl-RS" dirty="0"/>
              <a:t> Чикашка школа је користила метод посматрања када је проучавала различите врсте група.</a:t>
            </a:r>
          </a:p>
          <a:p>
            <a:pPr algn="just"/>
            <a:r>
              <a:rPr lang="sr-Cyrl-RS" dirty="0"/>
              <a:t>Посматрање се у социологији поново појављује када у антропологији нестаје. </a:t>
            </a:r>
          </a:p>
          <a:p>
            <a:pPr algn="just"/>
            <a:r>
              <a:rPr lang="sr-Cyrl-RS" dirty="0"/>
              <a:t>Бургес наводи да се посматрањем могу проучавати и веће заједнице или средине.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39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Хут и Хут бихејвиористичко виђење посматрања повезују са постигнућима етологије. Проучавали су опажање, разумевање и учење код деце. </a:t>
            </a:r>
          </a:p>
          <a:p>
            <a:pPr algn="just"/>
            <a:r>
              <a:rPr lang="sr-Cyrl-RS" dirty="0"/>
              <a:t>Понашање човека може се третирати исто као и понашање животиње у њеном природном станишту.</a:t>
            </a:r>
          </a:p>
          <a:p>
            <a:pPr algn="just"/>
            <a:r>
              <a:rPr lang="sr-Cyrl-RS" dirty="0"/>
              <a:t>Хут и Хут дају предност етолошком приступу посматрања у односу на еколошки и експериментални приступ.</a:t>
            </a:r>
          </a:p>
          <a:p>
            <a:pPr algn="just"/>
            <a:r>
              <a:rPr lang="sr-Cyrl-RS" dirty="0"/>
              <a:t>Етологија се бави биолошким, а не психолошким  питањима људског понашања.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1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/>
              <a:t>Поред етолошког посматрања битно  је и геолошко посматрање, чији се утицај може видети у књигама Херберта Спенсера.</a:t>
            </a:r>
          </a:p>
          <a:p>
            <a:pPr algn="just"/>
            <a:r>
              <a:rPr lang="sr-Cyrl-RS" dirty="0"/>
              <a:t>За утемељиваче геологије је било важније посматрање од теоретисања. </a:t>
            </a:r>
            <a:endParaRPr lang="en-US" dirty="0"/>
          </a:p>
          <a:p>
            <a:pPr algn="just"/>
            <a:r>
              <a:rPr lang="sr-Cyrl-RS" dirty="0"/>
              <a:t>Тејлор је на основу посматрања направио разлику између митова који се заснивају на чињеницама и „чистих митова“. </a:t>
            </a:r>
          </a:p>
          <a:p>
            <a:pPr algn="just"/>
            <a:r>
              <a:rPr lang="sr-Cyrl-RS" dirty="0"/>
              <a:t>Еванс-Причард је сматрао да посматрање не може да се научи на факултету, већ да једино може да се научи на терену.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06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Сањек изједначава учесничко посматрање и теренски рад, уводи активно посматрање ритуала и распитује се о њиховом значењу.</a:t>
            </a:r>
          </a:p>
          <a:p>
            <a:pPr algn="just"/>
            <a:r>
              <a:rPr lang="sr-Cyrl-RS" dirty="0"/>
              <a:t>Под Боасовим утицајем антрополози су се више трудили да очувају знања и сећања о проучаваним културама него што су посматрали стил живота тих људи.</a:t>
            </a:r>
          </a:p>
          <a:p>
            <a:pPr algn="just"/>
            <a:r>
              <a:rPr lang="sr-Cyrl-RS" dirty="0"/>
              <a:t>Боаз је заговарао субјективно посматрање људског понашања, док је Стјуарт био за објективан начин. </a:t>
            </a:r>
          </a:p>
          <a:p>
            <a:pPr algn="just"/>
            <a:r>
              <a:rPr lang="sr-Cyrl-RS" dirty="0"/>
              <a:t>Еванс-Причард антрополошко посматрање види као уметност и ослања се на чињенице. </a:t>
            </a:r>
          </a:p>
          <a:p>
            <a:pPr algn="just"/>
            <a:r>
              <a:rPr lang="sr-Cyrl-RS" dirty="0"/>
              <a:t>Рут Бенедикт сматра да је теренско истраживање веома важно.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66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125</TotalTime>
  <Words>534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Verdana</vt:lpstr>
      <vt:lpstr>Wingdings 2</vt:lpstr>
      <vt:lpstr>Aspect</vt:lpstr>
      <vt:lpstr>Посматрање у друшвеним наукама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Neda</dc:creator>
  <cp:lastModifiedBy>Zeljka Manic</cp:lastModifiedBy>
  <cp:revision>10</cp:revision>
  <dcterms:created xsi:type="dcterms:W3CDTF">2020-04-06T08:31:37Z</dcterms:created>
  <dcterms:modified xsi:type="dcterms:W3CDTF">2020-04-08T18:00:10Z</dcterms:modified>
</cp:coreProperties>
</file>