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8" r:id="rId2"/>
    <p:sldId id="328" r:id="rId3"/>
    <p:sldId id="335" r:id="rId4"/>
    <p:sldId id="349" r:id="rId5"/>
    <p:sldId id="351" r:id="rId6"/>
    <p:sldId id="352" r:id="rId7"/>
    <p:sldId id="353" r:id="rId8"/>
    <p:sldId id="350" r:id="rId9"/>
    <p:sldId id="337" r:id="rId10"/>
    <p:sldId id="348" r:id="rId11"/>
    <p:sldId id="35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687A2F-1EBB-4DCD-A820-A1A8A11911DC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BA95F0-E020-4DD6-B5F4-38E3250618A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272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E65B-F74C-48D6-A8CD-5CFAFABA7320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39E0D73-CE09-4862-855C-8B53BD00AD0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3849-51A7-49A5-B860-3B16F1945F4E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10F-AD10-4A9C-BA60-9EE6AC9F232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5EBD-9F69-493D-8468-26D0EA9A3C6A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8A31-7B54-45D0-A895-9C8D16ACCE29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3A1E-BB2F-4A1D-BC4D-0773572FD7DE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98-807C-406A-B986-358FCDBD658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DD3F-55D9-40B3-8DFB-92263CBA86F4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D5F-C18A-4116-8423-EBE55D5860B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DA2C-FAB1-437B-924A-6AB3CAC3A7A9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15B4-9B47-4497-B5A7-71238B94B2B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BB97-335B-4FA3-A061-B1668A6E0555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B84F-84B8-4B3A-80BE-D29FC29F2CA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0BDB-D7CB-4CA0-A8BE-BEAAF948ABC2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4E9C-F3B3-4EFB-AE3E-396A6AAC7C1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A61F-E30B-49EC-9EF8-698288AF1824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78B9-AFDD-4DBF-BCEF-309262F6959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51EAA-4DC4-41AC-A4BE-5989354B9655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35B2-A99C-4B89-BBD8-9925AA53B88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4B04F-5A8A-474B-9D13-0512A092CBB1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3132-EC04-4C00-B0EE-684D5EBA9ED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54980D25-C280-4012-BB05-465DAEE3FA19}" type="datetimeFigureOut">
              <a:rPr lang="sr-Latn-RS"/>
              <a:pPr>
                <a:defRPr/>
              </a:pPr>
              <a:t>27.3.2020.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0A2387-4834-4B37-A716-C29B2D112B5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6" r:id="rId8"/>
    <p:sldLayoutId id="2147483697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531" y="1772816"/>
            <a:ext cx="5722938" cy="21602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Weber i empirijska istraživanja </a:t>
            </a:r>
            <a:endParaRPr lang="sr-Latn-R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Iskustvena osnova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Protestantske etike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Osnovni iskustveni okvir činila su dela puritanskog teologa Richarda Baxtera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Christian Directory i Saints' Everlasting Rest,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odabrana zbog Baxterovog engleski puritanizam, koji prema Weberu sadrži najdoslednije koncipiranu ideju poziva, posvećenosti praktičnom poboljšanju moralnog života vernika, rasprostranjenosti dela, merene učestalošću objavljivanja, prevođenja i primene.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 je analizirao i dela drugih zastupnika askeze: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pijetističkog teologa Philippa Jakoba Spenera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Theologische Bedenken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kvekerskog teologa Roberta Barclaya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Apology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Johannesa Hoornbeeka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Theologia practica,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Lewisa Baileya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Praxis pietatis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Matthewa Henrya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 Worth of the Soul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Works of the Puritan Divines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itd.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4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340768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Brain, Robert M. 2001. The Ontology of the Questionnaire, Max Weber on Measurement and Mass Investigation,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Studies in the History and Philosophy of Science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Vol. 32, No 4: 647-684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Gredelj, Stjepan, 1986.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 onu stranu ogledala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Istraživačko- izdavački centar SSO Srbije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Lazarsfeld, Paul F. and Anthony R. Oberschall, 1965. Max Weber and Empirical Social Research,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American Sociological Review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Vol. 30, No. 2: 185-199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Milić, Vojin, 1996.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Sociološki metod,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Beograd: ZUNS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Veber, Maks, 2011.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Protestantska etika i duh kapitalizma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Novi Sad: Mediterran publishing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Weber, Max, 2009. Towards a Sociology of the Press: An Early Proposal for Content Analysis, in: Krippendorff, Klaus and Mary Angela Bock (eds.),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The Content Analysis Reader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Thousand Oaks, CA: SAGE Publications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8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595213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Weber i empirijska istraživanja 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91569"/>
            <a:ext cx="7200800" cy="4536504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Max Weber je od postupaka za prikupljanje podataka koristio razgovor, anketna istraživanja i analizu sadržaja (u tehnički nerazvijenom obliku). “Doskora gotovo da nije bilo poznato da je Veber izvodio i pokušavao da organizuje istraživanja raznih društvenih pojava u tadašnjem nemačkom društvu (položaj poljoprivrednih radnika u istočnim krajevima Nemačke i uticaj doseljavanja poljskih seljaka na etnički sastav tih krajeva; psihofizička proučavanja rada u industriji i njegovog uticaja na psihičke i društvene osobine industrijskog radništva)” (Milić, 1996: 172-173). 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Lazarsfeld i Oberschall su opisali Weberovu uključenost u šest realizovanih ili nameravanih empirijskih poduhvata: dva istraživanja poljoprivrednih radnika, dva istraživanja industrijskih radnika, proučavanje stavova i štampe (Lazarsfeld and Oberschall, 1965).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Poljoprivredni radnici 1891.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 je učestvovao u obradi podataka prikupljenih u istraživanju položaja poljoprivrednih radnika u Nemačkoj, koje je sprovelo Udruženje za socijalnu politiku 1891. godine.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Više od 3.000 upitnika je upućeno zemljoposednicima, radi pružanja podataka o poljoprivrednim radnicima (70% je popunjeno).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 je obrađivao podatke iz Istočne Pruske. Njegov izveštaj se razlikovao od drugih po istorijskoj perspektivi.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Predstavljajući rezultate Udruženju 1893. godine, nije ih uobičajeno sumirao, već je ukazao na političke implikacije nalaza, odnosno uticaj doseljavanja poljskih poljoprivrednih radnika.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Izneo je i metodološka zapažanja o istraživanju, kritikujući to što su samo zemljoposednici informanti i sadržaj upitnika, u kom je previše pažnje posvećeno materijalnom položaju radnika, smatrajući da su njihovi problemi pretežno subjektivnog karaktera. 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1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Poljoprivredni radnici 1893.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 je 1893. godine sproveo istraživanje položaja poljoprivrednih radnika za Evangeličko-socijalni kongres.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Preko 10.000 upitnika je poslato sveštenicima u ruralnim područjima, pod pretpostavkom da poznaju psihološke probleme poljoprivrednih radnika, a popunjeno je oko 1.000.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Upitnik je bio kraći i podeljen u delove, a pitanja preciznija, u odnosu na prethodni. Skraćeni su odeljci o materijalnim i uslovima života, a fokus usmeren na društvenu pokretljivost, migracionu radnu snagu, poreklo radnika i njihove stavove.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 je bio koncentrisan na dva metodološka problema: pravilan izbor informanata i poboljšanje upitnika. Razmatrao je mogućnosti analize odgovora na pitanja otvorenog tipa. </a:t>
            </a:r>
          </a:p>
          <a:p>
            <a:pPr algn="just">
              <a:buFontTx/>
              <a:buChar char="-"/>
            </a:pP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3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Industrijski radnici 1907.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 je 1907. godine učestvovao u istraživanju psihofizičkih osobenosti industrijskih radnika, na osnovu analize podataka dostupnih u fabrikama, posmatranju i razgovorima sa radnicima. Napisao je metodološko obrazloženje istraživanja, a verovatno je autor i dva instrumenta za prikupljanje podataka.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Prvi instrument sadrži listu tema na koje istraživači treba da obrate pažnju (tehnološke karakteristike fabrika, osobenosti radnika, njihove aktivnosti u fabrici, društveni problemi), a podaci su pretežno trebali da budu dobijeni od eksperata ili posmatranjem.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Drugi instrument je upitnik za radnike. Sadržao je pitanja o temama za koje su želeli da prikupe statističke podatke (zanimanje roditelja, slobodno vreme), kao i o temama za koje se pretpostavljalo da samo radnici mogu pružiti podatke (razlozi izbora posla, životni ciljevi itd).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4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Tekstilni radnici 1908.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 je bio uveren da empirijska sociologija zahteva sticanje iskustva o stvarnim uslovima industrijskog rada (Brain, 2001). Stekao ga je zahvaljujući pristupu porodičnoj tekstilnoj firmi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Leinenweberei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Carl Weber &amp; Co.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Napisao je studiju o psihofizičkim aspektima industrijskog rada, analizirajući produktivnost radnika u tekstilnoj fabrici. Iskustvenu osnovu su činili podaci iz proizvodnih i računovodstvenih knjiga, kao i druga raspoloživa evidencija firme. Podaci nisu prikupljani direktno od radnika.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Studija sadrži pregled postojeće literature, metodološka razmatranja i statističku analizu sekundarnih podataka.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46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Istraživanje stavova radnika 1909.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Weberova uključenost u istraživanje stavova počiva na analizi empirijskog poduhvata Adolfa Levensteina, koji je između 1907. i 1911. godine odaslao 8.000 upitnika rudarima, radnicima u čeličanama i tekstilnoj industriji, a 63% upitnika je popunjeno.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Upitnik je sadržao pitanja o demografskim podacima radnika, psihofizičkim posledicama rada, njihovim željama i očekivanjima, kulturnim i političkim pitanjima.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 je imao uvid u upitnike, bezuspešno pokušao da ubedi Levensteina da uključi studente u dalju analizu podataka, a zatim ga pozvao u tekstu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O metodologiji socijalno-psiholoških istraživanja i o njihovoj analizi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da preduzme kvantitativnu analizu prikupljenih podataka, savetujući ga kako da to učini.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92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Analiza sadržaja 1910-1912. godine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Max Weber je na prvom sastanku Nemačkog sociološkog društva 1910. godine predložio preduzimanje iscrpne analize sadržaja štampe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(Weber, 2009)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Trebalo je da rukovodi ovim istraživanjem, za koje je obezbedio sredstva, ali se na drugom sastanku Nemačkog sociološkog društva 1912. godine povukao.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redlog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ostao zapamćen kao prvi metodološki osmišljen pokušaj da se analizi sadržaja obezbedi mesto među sociološkim istraživačkim postupcima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(Gredelj, 1986)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Weberovo istraživanje veze između protestantske etike i osobenih karakteristika evropskog kapitalizma predstavlja primenu osnovne ideje analize sadržaja (Veber, 2011). O sadržaju institucionalizovanog oblika masovnog komuniciranja, koje se dogodilo u prošlosti, izveo je zaključke analizom sadržaja uputstava za delatnost lica koja su organizovala tu komunikaciju ili je sprovodila. </a:t>
            </a:r>
            <a:endParaRPr lang="sr-Latn-R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02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Protestantska etika i duh kapitalizma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Weber je s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matrao da je protestantska etika, posebno pod uticajem kalvinizma, osobenim poimanjem životne prakse doprinela razvijanju kapitalističkog duha, koji je pogodovao uspostavljanju kapitalističkog načina proizvodnje u Zapadnoj Evropi.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Da bi to pokazao, 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nalizirao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protestantske dogme i etička shvatanja koja proizilaze iz njih, povezujući ih sa osobinama evropskog kapitalizm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0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Zanimalo ga je „šta je u životu vernika bio važeći moral, kako je, dakle, delovala verska orijentacija pozivne etike“ (Veber, 2011: 202). Morao je pokazati i da su etička shvatanja proizašla iz protestantizma bila zastupljena u najširim slojevima, odnosno širena preko organizovane verske delatnosti. Još je značajnije Weberovo opredeljenje da se usredsredi na analizu sadržaja pastoralne, a ne ezoterične teološke literature. 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895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2845</TotalTime>
  <Words>1312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Weber i empirijska istraživanja </vt:lpstr>
      <vt:lpstr>Weber i empirijska istraživanja </vt:lpstr>
      <vt:lpstr>Poljoprivredni radnici 1891. godine</vt:lpstr>
      <vt:lpstr>Poljoprivredni radnici 1893. godine</vt:lpstr>
      <vt:lpstr>Industrijski radnici 1907. godine</vt:lpstr>
      <vt:lpstr>Tekstilni radnici 1908. godine</vt:lpstr>
      <vt:lpstr>Istraživanje stavova radnika 1909. godine</vt:lpstr>
      <vt:lpstr>Analiza sadržaja 1910-1912. godine</vt:lpstr>
      <vt:lpstr>Protestantska etika i duh kapitalizma</vt:lpstr>
      <vt:lpstr>Iskustvena osnova Protestantske etike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Društveni položaj poljoprivrednika u Srbiji</dc:title>
  <dc:creator>Irena</dc:creator>
  <cp:lastModifiedBy>Zeljka Manic</cp:lastModifiedBy>
  <cp:revision>408</cp:revision>
  <dcterms:created xsi:type="dcterms:W3CDTF">2015-09-17T19:38:07Z</dcterms:created>
  <dcterms:modified xsi:type="dcterms:W3CDTF">2020-03-27T12:20:51Z</dcterms:modified>
</cp:coreProperties>
</file>