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8" r:id="rId2"/>
    <p:sldId id="328" r:id="rId3"/>
    <p:sldId id="335" r:id="rId4"/>
    <p:sldId id="349" r:id="rId5"/>
    <p:sldId id="361" r:id="rId6"/>
    <p:sldId id="362" r:id="rId7"/>
    <p:sldId id="351" r:id="rId8"/>
    <p:sldId id="359" r:id="rId9"/>
    <p:sldId id="357" r:id="rId10"/>
    <p:sldId id="352" r:id="rId11"/>
    <p:sldId id="363" r:id="rId12"/>
    <p:sldId id="350" r:id="rId13"/>
    <p:sldId id="360" r:id="rId14"/>
    <p:sldId id="35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687A2F-1EBB-4DCD-A820-A1A8A11911DC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BA95F0-E020-4DD6-B5F4-38E3250618A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272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E65B-F74C-48D6-A8CD-5CFAFABA7320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39E0D73-CE09-4862-855C-8B53BD00AD0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3849-51A7-49A5-B860-3B16F1945F4E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10F-AD10-4A9C-BA60-9EE6AC9F232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5EBD-9F69-493D-8468-26D0EA9A3C6A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8A31-7B54-45D0-A895-9C8D16ACCE29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3A1E-BB2F-4A1D-BC4D-0773572FD7DE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98-807C-406A-B986-358FCDBD658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DD3F-55D9-40B3-8DFB-92263CBA86F4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D5F-C18A-4116-8423-EBE55D5860B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DA2C-FAB1-437B-924A-6AB3CAC3A7A9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15B4-9B47-4497-B5A7-71238B94B2B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BB97-335B-4FA3-A061-B1668A6E0555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B84F-84B8-4B3A-80BE-D29FC29F2CA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0BDB-D7CB-4CA0-A8BE-BEAAF948ABC2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4E9C-F3B3-4EFB-AE3E-396A6AAC7C1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A61F-E30B-49EC-9EF8-698288AF1824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78B9-AFDD-4DBF-BCEF-309262F6959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51EAA-4DC4-41AC-A4BE-5989354B9655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35B2-A99C-4B89-BBD8-9925AA53B88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4B04F-5A8A-474B-9D13-0512A092CBB1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3132-EC04-4C00-B0EE-684D5EBA9ED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54980D25-C280-4012-BB05-465DAEE3FA19}" type="datetimeFigureOut">
              <a:rPr lang="sr-Latn-RS"/>
              <a:pPr>
                <a:defRPr/>
              </a:pPr>
              <a:t>9.4.2020.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0A2387-4834-4B37-A716-C29B2D112B5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6" r:id="rId8"/>
    <p:sldLayoutId id="2147483697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531" y="1772816"/>
            <a:ext cx="5722938" cy="21602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Epistemološke osnove teorijske nauke</a:t>
            </a:r>
            <a:endParaRPr lang="sr-Latn-R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Preciznost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361582"/>
            <a:ext cx="7200800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Preciznost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podrazumeva utvrđivanje saznajno važnih, ali teže uočljivih razlika u proučavanim pojavama (Milić, 1996).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Utvrđivanje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preciznih razlika u analiziranim pojavama zavisi od načina definisanja pojmova, koji ih izražavaju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ojmovi koji se odnose na neposrednu pojavnu ravan stvarnosti moraju biti dovoljno povezani sa teorijskim pojmovima.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Pored toga,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nauka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mora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raspola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gati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sredstvima pomoću kojih se mogu prikupiti obaveštenja odgovarajuća pojmovnom aparatu.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Preciznost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zavisi i od adekvatnosti merila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koja treba da budu dovoljno osetljiva. Podrazumeva i postupk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za proveravanje tačnosti empirijskih podataka i utvrđivanje količine grešaka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ostupci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sređivanj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i obrad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prikupljene građe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takođe uslovljavaju preciznost.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Sumarno,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reciznost nalaza istraživanja uslovljena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preciznošću svih etapa istraživačkog procesa.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4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Ocena preciznosti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ogu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razlikovati dva načina ocene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preciznosti saznanja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: formalni i sadržinski.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Kada je o formalnom načinu reč, ispituje se da li su faze realizovanog istraživanja iste ili približne preciznosti. Visok stepen preciznosti prilikom realizacije jedne faze neće značajno doprineti preciznosti rezultata istraživanja ukoliko i ostale faze nisu podjednako precizne.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Sadržinsko proučavanje preciznosti je povezano sa formalnim, a odnosi se na utvrđivanje grešaka u iskustvenoj evidenciji istraživanja, njihovog obima i vrsta. Povezanost se ogleda u ocenjivanju količine grešaka u odnosu na izabran stepen preciznosti proučavanja.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03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Opštost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37865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rethodno razmatrani epistemološki princip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su osobeni za metodologiju svih nauka,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dok 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opštost karakteristika teorijskih nauka i predstavlja njihovu najznačajniju osobinu.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Opštost se može odrediti kao mogućnost proveravanja opštih teorijskih stavova, kao i važenje određenog iskustvenog stava za sve slučajeve proučavane pojave, koji ispunjavaju uslove definisane stavom. Cilj teorijskih nauka je utvrđivanje opštih osobina istraživanih pojava, nepromenljivih odnosa među pojavama u proučavanom delu stvarnosti, determinističkih činioca pod čijim uticajem nastaju i menjaju se, kao i njihovo povezivanje sa opštijim univerzalnim stavovima.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Opštost teorijskih nauka, kao i njihova sistematičnost, ispoljavaju se najizrazitije u naučnim zakonima i teorijama, koje otkrivaju i proveravaju. Značaj otkrivanja naučnih zakona i teorija počiva u mogućnosti objašnjavanja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proučavanih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2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Postizanje opštosti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Opštost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naučnog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saznanja se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može postići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 više načina.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 opštost rezultata istraživanja utiče proučavana iskustvena građa, s tim da se uobičajeno istraživanja vrše na uzorcima, a vrsta uzorka uslovljava opštost nalaza.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pštost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je uslovljena i postupcima primenjenim u istraživanju. Može se postići ponovnom upotrebom određenih delova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instrumenta istraživanja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i povezivanjem rezultata do kojih se došlo sa rezultatima prethodne primene.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Opšte saznanje može biti i produkt u potpunosti ponovljenog istraživanja. Ukoliko se upotrebljava istraživački postupak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zastupljen u nekom drugom empirijskom poduhvatu, može se vršiti uopštavanje dobijenih nalaza poređenjem sa prethodnim.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aj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prikladnije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sredstvo za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postizanje opštosti naučnog saznanja predstavlja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uporedn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metod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(Ilić, 2006)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745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Đurić, Mihailo, 1962.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Problemi sociološkog metoda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Savremena škola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Fajgelj, Stanislav, 2010.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Metode istraživanja ponašanja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Centar za primenjenu psihologiju</a:t>
            </a:r>
          </a:p>
          <a:p>
            <a:pPr marL="0" indent="0" algn="just">
              <a:buNone/>
            </a:pPr>
            <a:r>
              <a:rPr lang="en-US" sz="2000" i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Ilić, Vladimir, 2006.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Uporedni metod u sociologiji: Verlorene Jahre aus dem Leben eines Soziologen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Zrenjanin: Gradska narodna biblioteka Žarko Zrenjanin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Milas, Goran, 2009.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Istraživačke metode u psihologiji i drugim društvenim znanostima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Zagreb: Naklada Slap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Milić, Vojin, 1996.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Sociološki metod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ZUNS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	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8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811237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Epistemologija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200800" cy="4255256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Epistemologija je teorija naučnog saznanja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redmet njenog proučavanja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sama nauka.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Naučno saznanje nije jedini oblik saznanja pa epistemologija predstavlja deo teorije saznanja (gnoseologije), koja proučava mogućnosti spoznaje stvarnosti.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Osnovni ciljevi epistemologije su definisanje normi naučnog saznanja, kao i ocenjivanje njegove naučne vrednosti.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Norme naučnog saznanja nisu samo sredstvo epistemološke analize, već određuju i istinitost saznanja pa se mogu smatrati kriterijumima istinitosti. Takođe predstavljaju kriterijume na osnovu kojih se razlikuju nauka i vannaučne delatnosti.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549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Epistemološke norme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Epistemološke norme naučnog saznanja su, kada je o teorijskim disciplinama reč, po pravilu sadržane u određenju teorijske nauke. “Teorijska nauka je organizovano i metodično nastojanje da se racionalno- iskustvenim putem dođe do objektivnog, pouzdanog i preciznog, opšteg i sistematskog saznanja o stvarnosti, odnosno o onom njenom delu koji proučava neka nauka” (Milić, 1996: 256). Dakle, epistemološki principi su: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objektivnost,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sistematičnost,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pouzdanost,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preciznost,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opštost.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To su </a:t>
            </a:r>
            <a:r>
              <a:rPr lang="nn-NO" sz="2000">
                <a:latin typeface="Times New Roman" pitchFamily="18" charset="0"/>
                <a:cs typeface="Times New Roman" pitchFamily="18" charset="0"/>
              </a:rPr>
              <a:t>normativni standardi koje nauka teži da dosegne.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1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Objektivnost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Objektivnost je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rincip kom teže sve nauke. „U neku ruku, on predstavlja zlatno pravilo naučne delatnosti” (Đurić, 1962: 19).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rincip objektivnosti podrazumeva da je naučno saznanje nepristrasno, odnosno da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izražava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 istinu o stvarnosti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Objektivnost predstavlja „nezavisnost rezultata od istraživača koji ih je dobio” (Milas, 2009: 501). Obično se određuje „kao intersubjektivna saglasnost, s tim da se, kada je naučno saznanje u pitanju, ne misli na saglasnost bilo kojih „subjekata” nego na saglasnost stručnjaka i naučnika koji pripadaju određenom krugu naučne zajednice” (Fajgelj, 2010: 29).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3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Aspekti objektivnosti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Objektivnost u nauci ima dva aspekta, sadržinski i formalan (Milić, 1996).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 sadržinskom pogledu, objektivnost znači otvorenost prema stvarnosti i novim iskustvima. Reč je o težnji da se svi dostupni relevantni iskustveni podaci uzimaju u obzir prilikom proučavanja nekog problema, kao i o traganju za novim obaveštenjima ukoliko se pretpostavlja da bi mogla biti značajna za istraživanje.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Naučna objektivnost se sa formalnog stanovišta može izjednačiti sa proverljivošću naučnog saznanja. Postupak realizacije naučnih istraživanja treba da bude takav da njegove rezultate može proveriti svako ko ima adekvatne kvalifikacije. </a:t>
            </a:r>
          </a:p>
        </p:txBody>
      </p:sp>
    </p:spTree>
    <p:extLst>
      <p:ext uri="{BB962C8B-B14F-4D97-AF65-F5344CB8AC3E}">
        <p14:creationId xmlns:p14="http://schemas.microsoft.com/office/powerpoint/2010/main" val="411616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Obezbeđivanje objektivnosti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etodologija nastoji da obezbedi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objektivnost naučnog saznanja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podređivanjem istraživačkog postupka normama.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ajopštija proceduralna pravila za obezbeđivanje objektivnosti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: javnost iskustvenih podataka, kao i njihova intersubjektivna proverljivost; javnost istraživačkog postupka, koja se odnosi na sve njegove delove; kontrola podataka i stavova, kao i voljnost da se odbace ili promene ako se za tim javi potreba; izražavanje praktičnog odnosa istraživača prema proučavanom problemu (Milić, 1996).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Istraživač treba da iznese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teorijske i metodološke pretpostavke na kojima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počiva proučavanje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, obaveštenja o iskustvenom okviru u kom je izvedeno, društvenim uslovima u kojima je obavljeno, organizaciji istraživanja, načinu prikupljanja, sređivanja i analizi podataka, kao i o logičkoj strukturi izvedenih zaključaka.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93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Sistematičnost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Sistematičnost se ogleda u nastojanju da se znanje međusobno poveže tako da predstavlja skladnu celinu. Sistematičnost je „jedan od najtežih, i možda, jedan od najnedostižnijih ideala naučne delatnosti” (Đurić, 1962: 23), s obzirom na to da se nauka razvija, da konstantno dolazi do izdvojenih naučnih otkrića, koja se nastoje povezati sa postojećim, odnosno da je u pitanju beskonačan proces. 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Povezanost predstavlja osnovnu prednost sistematičnog znanja u odnosu na nesistematično. Sistematično saznanje je pouzdanije i doprinosi proširenju postojećeg saznanja, isto kao i precizno saznanje, koje se zbog svoje proverljivosti i određenosti češće koristi u širim naučnim sintezama nego manje precizno. Znanje do kog se došlo na sistematičan način može se smatrati epistemološki vrednim.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47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Sistematičnost u istraživanju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Sistematičnost podrazumeva da svi postupci upotrebljeni u istraživanju moraju biti objašnjeni.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Proces sticanja saznanja mora proisteći iz unapred izgrađenog plana istraživanja, a svaka istraživačka faza mora slediti iz one koja joj je prethodila. Preduslov sistematičnosti u stvaranju evidencije je sistematičnost u teoriji. Sistematičnost pri stvaranju iskustvene evidencije ostvaruje se sadržinskom potpunošću izvornih obaveštenja, preciznim određenjem iskustvenog delokruga istraživanja i što većom standardizacijom prikupljanja podataka (Milić, 1996). Podrazumeva se da i zaključci moraju biti sistematično izvedeni iz iskustvene građe istraživanja.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29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Pouzdanost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Princip pouzdanosti stoji u tesnoj vezi sa principom objektivnosti naučnog saznanja. Ispunjenje zahteva za objektivnošću predstavlja preduslov pouzdanosti bilo kod naučnog saznanja, pod kojim Đurić podrazumeva navođenje adekvatnih razloga i dokaza radi potvrđivanja osnovanosti određenog iskaza (Đurić, 1962).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Pouzdanost izražava odnos između merila, postupka primene i stvarnosti. Merilo se smatra pouzdanim ako njegova primena na istu iskustvenu građu, kojom rukovode stručna lica u skladu sa pravilima primene, dovodi do istovetnih nalaza, odnosno rezultata čija se greška kreće u dozvoljenim granicama. Pouzdanost merila se ispituje uzastopnom primenom istog merila na isti iskustveni sadržaj ili stvaranjem ekvivalentnih merila, koja se uzastopno ili istovremeno primenjuju. </a:t>
            </a:r>
          </a:p>
        </p:txBody>
      </p:sp>
    </p:spTree>
    <p:extLst>
      <p:ext uri="{BB962C8B-B14F-4D97-AF65-F5344CB8AC3E}">
        <p14:creationId xmlns:p14="http://schemas.microsoft.com/office/powerpoint/2010/main" val="1733819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3428</TotalTime>
  <Words>1470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Epistemološke osnove teorijske nauke</vt:lpstr>
      <vt:lpstr>Epistemologija</vt:lpstr>
      <vt:lpstr>Epistemološke norme</vt:lpstr>
      <vt:lpstr>Objektivnost</vt:lpstr>
      <vt:lpstr>Aspekti objektivnosti</vt:lpstr>
      <vt:lpstr>Obezbeđivanje objektivnosti</vt:lpstr>
      <vt:lpstr>Sistematičnost</vt:lpstr>
      <vt:lpstr>Sistematičnost u istraživanju</vt:lpstr>
      <vt:lpstr>Pouzdanost</vt:lpstr>
      <vt:lpstr>Preciznost</vt:lpstr>
      <vt:lpstr>Ocena preciznosti</vt:lpstr>
      <vt:lpstr>Opštost</vt:lpstr>
      <vt:lpstr>Postizanje opštosti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Društveni položaj poljoprivrednika u Srbiji</dc:title>
  <dc:creator>Irena</dc:creator>
  <cp:lastModifiedBy>Zeljka Manic</cp:lastModifiedBy>
  <cp:revision>504</cp:revision>
  <dcterms:created xsi:type="dcterms:W3CDTF">2015-09-17T19:38:07Z</dcterms:created>
  <dcterms:modified xsi:type="dcterms:W3CDTF">2020-04-09T14:46:26Z</dcterms:modified>
</cp:coreProperties>
</file>