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84" y="-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2E64-DF1F-4530-8A12-2C3D20F0C841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3716-59EA-426D-A521-C5BFDD06D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2E64-DF1F-4530-8A12-2C3D20F0C841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3716-59EA-426D-A521-C5BFDD06D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2E64-DF1F-4530-8A12-2C3D20F0C841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3716-59EA-426D-A521-C5BFDD06D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2E64-DF1F-4530-8A12-2C3D20F0C841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3716-59EA-426D-A521-C5BFDD06D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2E64-DF1F-4530-8A12-2C3D20F0C841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3716-59EA-426D-A521-C5BFDD06D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2E64-DF1F-4530-8A12-2C3D20F0C841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3716-59EA-426D-A521-C5BFDD06D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2E64-DF1F-4530-8A12-2C3D20F0C841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3716-59EA-426D-A521-C5BFDD06D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2E64-DF1F-4530-8A12-2C3D20F0C841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3716-59EA-426D-A521-C5BFDD06D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2E64-DF1F-4530-8A12-2C3D20F0C841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3716-59EA-426D-A521-C5BFDD06D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2E64-DF1F-4530-8A12-2C3D20F0C841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3716-59EA-426D-A521-C5BFDD06D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2E64-DF1F-4530-8A12-2C3D20F0C841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3716-59EA-426D-A521-C5BFDD06D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D2E64-DF1F-4530-8A12-2C3D20F0C841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C3716-59EA-426D-A521-C5BFDD06D8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dirty="0" smtClean="0"/>
              <a:t>РАЂАЊЕ УНИВЕРЗИТЕТА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00420" cy="1154098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Абелар и Елоиза</a:t>
            </a:r>
            <a:endParaRPr lang="en-US" dirty="0"/>
          </a:p>
        </p:txBody>
      </p:sp>
      <p:pic>
        <p:nvPicPr>
          <p:cNvPr id="1026" name="Picture 2" descr="C:\Users\porcic\Desktop\smiljini casovi\univerziteti\abelar i eloiz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214290"/>
            <a:ext cx="4857784" cy="64593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580" y="285728"/>
            <a:ext cx="2471726" cy="1154098"/>
          </a:xfrm>
        </p:spPr>
        <p:txBody>
          <a:bodyPr/>
          <a:lstStyle/>
          <a:p>
            <a:r>
              <a:rPr lang="sr-Cyrl-RS" dirty="0" smtClean="0"/>
              <a:t>Сорбона</a:t>
            </a:r>
            <a:endParaRPr lang="en-US" dirty="0"/>
          </a:p>
        </p:txBody>
      </p:sp>
      <p:pic>
        <p:nvPicPr>
          <p:cNvPr id="2050" name="Picture 2" descr="C:\Users\porcic\Desktop\smiljini casovi\univerziteti\sorbo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14290"/>
            <a:ext cx="4112799" cy="64800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6" y="321471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2971792" cy="1143000"/>
          </a:xfrm>
        </p:spPr>
        <p:txBody>
          <a:bodyPr/>
          <a:lstStyle/>
          <a:p>
            <a:r>
              <a:rPr lang="sr-Cyrl-RS" dirty="0" smtClean="0"/>
              <a:t>Оксфорд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0154" y="642918"/>
            <a:ext cx="433956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214686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sr-Cyrl-RS" dirty="0" smtClean="0"/>
              <a:t>Кембриџ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7390" y="1142984"/>
            <a:ext cx="720651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печат Карловог универзитета у Прагу</a:t>
            </a:r>
            <a:endParaRPr lang="en-US" dirty="0"/>
          </a:p>
        </p:txBody>
      </p:sp>
      <p:pic>
        <p:nvPicPr>
          <p:cNvPr id="5122" name="Picture 2" descr="C:\Users\porcic\Desktop\smiljini casovi\univerziteti\karlov univerzite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8149" y="1243710"/>
            <a:ext cx="5384181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sr-Cyrl-RS" dirty="0" smtClean="0"/>
              <a:t>настава на универзитету (14. век)</a:t>
            </a:r>
            <a:endParaRPr lang="en-US" dirty="0"/>
          </a:p>
        </p:txBody>
      </p:sp>
      <p:pic>
        <p:nvPicPr>
          <p:cNvPr id="6146" name="Picture 2" descr="C:\Users\porcic\Desktop\smiljini casovi\univerziteti\univerzitet- 14.v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43710"/>
            <a:ext cx="6688862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sr-Cyrl-RS" dirty="0" smtClean="0"/>
              <a:t>настава на универзитету (14. век)</a:t>
            </a:r>
            <a:endParaRPr lang="en-US" dirty="0"/>
          </a:p>
        </p:txBody>
      </p:sp>
      <p:pic>
        <p:nvPicPr>
          <p:cNvPr id="7170" name="Picture 2" descr="C:\Users\porcic\Desktop\smiljini casovi\univerziteti\univerzitet 14.v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097522"/>
            <a:ext cx="6000792" cy="5546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29</Words>
  <Application>Microsoft Office PowerPoint</Application>
  <PresentationFormat>On-screen Show (4:3)</PresentationFormat>
  <Paragraphs>8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РАЂАЊЕ УНИВЕРЗИТЕТА</vt:lpstr>
      <vt:lpstr>Абелар и Елоиза</vt:lpstr>
      <vt:lpstr>Сорбона</vt:lpstr>
      <vt:lpstr>Оксфорд</vt:lpstr>
      <vt:lpstr>Кембриџ</vt:lpstr>
      <vt:lpstr>печат Карловог универзитета у Прагу</vt:lpstr>
      <vt:lpstr>настава на универзитету (14. век)</vt:lpstr>
      <vt:lpstr>настава на универзитету (14. век)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РАЂАЊЕ УНИВЕРЗИТЕТА</dc:title>
  <dc:creator>porcic</dc:creator>
  <cp:lastModifiedBy>porcic</cp:lastModifiedBy>
  <cp:revision>3</cp:revision>
  <dcterms:created xsi:type="dcterms:W3CDTF">2020-04-03T16:53:35Z</dcterms:created>
  <dcterms:modified xsi:type="dcterms:W3CDTF">2020-04-03T17:11:10Z</dcterms:modified>
</cp:coreProperties>
</file>